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4" r:id="rId2"/>
    <p:sldId id="273" r:id="rId3"/>
    <p:sldId id="276" r:id="rId4"/>
    <p:sldId id="277" r:id="rId5"/>
    <p:sldId id="275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72" autoAdjust="0"/>
    <p:restoredTop sz="94624" autoAdjust="0"/>
  </p:normalViewPr>
  <p:slideViewPr>
    <p:cSldViewPr>
      <p:cViewPr varScale="1">
        <p:scale>
          <a:sx n="115" d="100"/>
          <a:sy n="115" d="100"/>
        </p:scale>
        <p:origin x="-684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Video#6 : Webinar Replay Scarcity</a:t>
            </a:r>
            <a:endParaRPr lang="en-US" b="1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long to show the Replay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your goal is to push the sale – you want to use scarcity</a:t>
            </a:r>
          </a:p>
          <a:p>
            <a:r>
              <a:rPr lang="en-US" dirty="0" smtClean="0"/>
              <a:t>Only </a:t>
            </a:r>
            <a:r>
              <a:rPr lang="en-US" dirty="0" smtClean="0"/>
              <a:t>show webinar replay for half a week or one </a:t>
            </a:r>
            <a:r>
              <a:rPr lang="en-US" dirty="0" smtClean="0"/>
              <a:t>week max.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Own up to your word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Scarcity </a:t>
            </a:r>
            <a:r>
              <a:rPr lang="en-US" dirty="0" smtClean="0"/>
              <a:t>works really well, but you must own up to your word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you say you’ll take it down in 72 hours, take it down in 72 hours.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Landing Page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 on top</a:t>
            </a:r>
          </a:p>
          <a:p>
            <a:r>
              <a:rPr lang="en-US" dirty="0" smtClean="0"/>
              <a:t>Remove player controls if possible (</a:t>
            </a:r>
            <a:r>
              <a:rPr lang="en-US" dirty="0" err="1" smtClean="0"/>
              <a:t>Vimeo</a:t>
            </a:r>
            <a:r>
              <a:rPr lang="en-US" dirty="0" smtClean="0"/>
              <a:t> Pro is good)</a:t>
            </a:r>
          </a:p>
          <a:p>
            <a:r>
              <a:rPr lang="en-US" dirty="0" smtClean="0"/>
              <a:t>Place buy button below (button delay is optional)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Countdown Timers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do a countdown for scarcity to bring in sales, take it down immediately afterwards to condition people to take your seriously. (</a:t>
            </a:r>
            <a:r>
              <a:rPr lang="en-US" dirty="0" smtClean="0"/>
              <a:t>CountdownMonkey.com)</a:t>
            </a:r>
            <a:endParaRPr lang="en-US" dirty="0" smtClean="0"/>
          </a:p>
          <a:p>
            <a:r>
              <a:rPr lang="en-US" dirty="0" smtClean="0"/>
              <a:t>Use </a:t>
            </a:r>
            <a:r>
              <a:rPr lang="en-US" dirty="0" smtClean="0"/>
              <a:t>evergreen or real time countdown </a:t>
            </a:r>
            <a:r>
              <a:rPr lang="en-US" dirty="0" smtClean="0"/>
              <a:t>(</a:t>
            </a:r>
            <a:r>
              <a:rPr lang="en-US" dirty="0" smtClean="0"/>
              <a:t>CountdownMonkey.com</a:t>
            </a:r>
            <a:r>
              <a:rPr lang="en-US" dirty="0" smtClean="0"/>
              <a:t>)</a:t>
            </a:r>
          </a:p>
          <a:p>
            <a:r>
              <a:rPr lang="en-US" dirty="0" smtClean="0"/>
              <a:t>1MinuteSites.com is also good for creating landing pages with timers.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1604</TotalTime>
  <Words>149</Words>
  <Application>Microsoft Office PowerPoint</Application>
  <PresentationFormat>On-screen Show (16:9)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Video#6 : Webinar Replay Scarcity</vt:lpstr>
      <vt:lpstr>How long to show the Replay</vt:lpstr>
      <vt:lpstr>Own up to your word</vt:lpstr>
      <vt:lpstr>Landing Page</vt:lpstr>
      <vt:lpstr>Countdown Timers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143</cp:revision>
  <dcterms:created xsi:type="dcterms:W3CDTF">2011-12-11T03:09:54Z</dcterms:created>
  <dcterms:modified xsi:type="dcterms:W3CDTF">2014-11-01T03:46:52Z</dcterms:modified>
</cp:coreProperties>
</file>