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72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3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/>
              <a:t>Video#7 : After the Webinar Follow Up Templates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1648</TotalTime>
  <Words>8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Video#7 : After the Webinar Follow Up Templates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140</cp:revision>
  <dcterms:created xsi:type="dcterms:W3CDTF">2011-12-11T03:09:54Z</dcterms:created>
  <dcterms:modified xsi:type="dcterms:W3CDTF">2014-11-01T04:13:05Z</dcterms:modified>
</cp:coreProperties>
</file>