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72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732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 #4 : Webinar Email Schedule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1555</TotalTime>
  <Words>7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Video #4 : Webinar Email Schedule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137</cp:revision>
  <dcterms:created xsi:type="dcterms:W3CDTF">2011-12-11T03:09:54Z</dcterms:created>
  <dcterms:modified xsi:type="dcterms:W3CDTF">2014-10-31T09:25:17Z</dcterms:modified>
</cp:coreProperties>
</file>