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75" r:id="rId3"/>
    <p:sldId id="273" r:id="rId4"/>
    <p:sldId id="276" r:id="rId5"/>
    <p:sldId id="277" r:id="rId6"/>
    <p:sldId id="274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72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84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Video#3 : How to Increase Your Actual Attendee Rate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biggest problem other marketers face is getting their registrants to actually show up. NOT YOU THOUGH.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people from maybe to yes.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Mini-Actions = </a:t>
            </a:r>
          </a:p>
          <a:p>
            <a:r>
              <a:rPr lang="en-US" dirty="0" smtClean="0"/>
              <a:t>Mini-Commitments = </a:t>
            </a:r>
          </a:p>
          <a:p>
            <a:r>
              <a:rPr lang="en-US" dirty="0" smtClean="0"/>
              <a:t>Mini-Transactions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Mini-Actions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</a:t>
            </a:r>
            <a:r>
              <a:rPr lang="en-US" dirty="0" smtClean="0"/>
              <a:t>a checklist or PDF file or case study containing a sneak peek.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Scarcity Before the Webinar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Ensure emails </a:t>
            </a:r>
            <a:r>
              <a:rPr lang="en-US" dirty="0" smtClean="0"/>
              <a:t>state limiting seating and scarcity to ensure they show </a:t>
            </a:r>
            <a:r>
              <a:rPr lang="en-US" dirty="0" smtClean="0"/>
              <a:t>up</a:t>
            </a:r>
          </a:p>
          <a:p>
            <a:r>
              <a:rPr lang="en-US" dirty="0" smtClean="0"/>
              <a:t>“We have limited seating and we’re almost filled up”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Remove Safety Net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promise </a:t>
            </a:r>
            <a:r>
              <a:rPr lang="en-US" dirty="0" smtClean="0"/>
              <a:t>webinar replays before </a:t>
            </a:r>
            <a:r>
              <a:rPr lang="en-US" dirty="0" smtClean="0"/>
              <a:t>hand</a:t>
            </a:r>
          </a:p>
          <a:p>
            <a:pPr lvl="1"/>
            <a:r>
              <a:rPr lang="en-US" dirty="0" smtClean="0"/>
              <a:t>But don’t tell people you won’t have webinar replays either – if you are.</a:t>
            </a:r>
          </a:p>
          <a:p>
            <a:r>
              <a:rPr lang="en-US" dirty="0" smtClean="0"/>
              <a:t>Don’t promise anything similar that would prevent them from showing up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Content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sneak peek content in all the follow ups leading to the webinar.</a:t>
            </a:r>
          </a:p>
          <a:p>
            <a:r>
              <a:rPr lang="en-US" dirty="0" smtClean="0"/>
              <a:t>Remind people about checklist / action-list</a:t>
            </a:r>
          </a:p>
          <a:p>
            <a:r>
              <a:rPr lang="en-US" dirty="0" smtClean="0"/>
              <a:t>Interesting but incomplete</a:t>
            </a:r>
          </a:p>
          <a:p>
            <a:pPr lvl="1"/>
            <a:r>
              <a:rPr lang="en-US" dirty="0" smtClean="0"/>
              <a:t>build </a:t>
            </a:r>
            <a:r>
              <a:rPr lang="en-US" dirty="0" smtClean="0"/>
              <a:t>curiosity but don't tell what's in the </a:t>
            </a:r>
            <a:r>
              <a:rPr lang="en-US" dirty="0" smtClean="0"/>
              <a:t>webinar</a:t>
            </a:r>
          </a:p>
          <a:p>
            <a:r>
              <a:rPr lang="en-US" dirty="0" smtClean="0"/>
              <a:t>Got Social Proof?  Got Case Studies? Use it.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1554</TotalTime>
  <Words>162</Words>
  <Application>Microsoft Office PowerPoint</Application>
  <PresentationFormat>On-screen Show (16:9)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Video#3 : How to Increase Your Actual Attendee Rate</vt:lpstr>
      <vt:lpstr>Getting people from maybe to yes.</vt:lpstr>
      <vt:lpstr>Mini-Actions</vt:lpstr>
      <vt:lpstr>Scarcity Before the Webinar</vt:lpstr>
      <vt:lpstr>Remove Safety Net</vt:lpstr>
      <vt:lpstr>Other Content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136</cp:revision>
  <dcterms:created xsi:type="dcterms:W3CDTF">2011-12-11T03:09:54Z</dcterms:created>
  <dcterms:modified xsi:type="dcterms:W3CDTF">2014-10-31T08:19:21Z</dcterms:modified>
</cp:coreProperties>
</file>