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73" r:id="rId3"/>
    <p:sldId id="274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 #2 : Biggest Mistakes Webinar Hosts Make That Loses Sales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Mistakes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Tell people too much before Webinar.</a:t>
            </a:r>
          </a:p>
          <a:p>
            <a:pPr lvl="1"/>
            <a:r>
              <a:rPr lang="en-US" dirty="0" smtClean="0"/>
              <a:t>Interesting but incomplete</a:t>
            </a:r>
          </a:p>
          <a:p>
            <a:r>
              <a:rPr lang="en-US" dirty="0" smtClean="0"/>
              <a:t>No social proof (no case studies) “if they can do it, so can I”</a:t>
            </a:r>
          </a:p>
          <a:p>
            <a:r>
              <a:rPr lang="en-US" dirty="0" smtClean="0"/>
              <a:t>No reminder or follow ups to webinar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Durin</a:t>
            </a:r>
            <a:r>
              <a:rPr lang="en-US" dirty="0" smtClean="0"/>
              <a:t>g </a:t>
            </a:r>
            <a:r>
              <a:rPr lang="en-US" smtClean="0"/>
              <a:t>the Webinar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Talk </a:t>
            </a:r>
            <a:r>
              <a:rPr lang="en-US" dirty="0" smtClean="0"/>
              <a:t>too much about yourself (doesn't angle self relating to audience and what audience </a:t>
            </a:r>
            <a:r>
              <a:rPr lang="en-US" dirty="0" smtClean="0"/>
              <a:t>want</a:t>
            </a:r>
          </a:p>
          <a:p>
            <a:r>
              <a:rPr lang="en-US" dirty="0" smtClean="0"/>
              <a:t>No engagement </a:t>
            </a:r>
            <a:r>
              <a:rPr lang="en-US" dirty="0" smtClean="0"/>
              <a:t>with audience (talks only with self or </a:t>
            </a:r>
            <a:r>
              <a:rPr lang="en-US" dirty="0" smtClean="0"/>
              <a:t>interviewee)</a:t>
            </a:r>
          </a:p>
          <a:p>
            <a:r>
              <a:rPr lang="en-US" dirty="0" smtClean="0"/>
              <a:t>N</a:t>
            </a:r>
            <a:r>
              <a:rPr lang="en-US" dirty="0" smtClean="0"/>
              <a:t>o </a:t>
            </a:r>
            <a:r>
              <a:rPr lang="en-US" dirty="0" smtClean="0"/>
              <a:t>pitch or call to </a:t>
            </a:r>
            <a:r>
              <a:rPr lang="en-US" dirty="0" smtClean="0"/>
              <a:t>action (don’t be afraid to ask for the sale)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1547</TotalTime>
  <Words>96</Words>
  <Application>Microsoft Office PowerPoint</Application>
  <PresentationFormat>On-screen Show (16:9)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Video #2 : Biggest Mistakes Webinar Hosts Make That Loses Sales</vt:lpstr>
      <vt:lpstr>Mistakes</vt:lpstr>
      <vt:lpstr>During the Webinar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125</cp:revision>
  <dcterms:created xsi:type="dcterms:W3CDTF">2011-12-11T03:09:54Z</dcterms:created>
  <dcterms:modified xsi:type="dcterms:W3CDTF">2014-10-31T08:04:13Z</dcterms:modified>
</cp:coreProperties>
</file>