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72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3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Video#5 : Email Follow Up and Reminder Templates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</TotalTime>
  <Words>8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Video#5 : Email Follow Up and Reminder Templates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139</cp:revision>
  <dcterms:created xsi:type="dcterms:W3CDTF">2011-12-11T03:09:54Z</dcterms:created>
  <dcterms:modified xsi:type="dcterms:W3CDTF">2014-10-31T18:37:21Z</dcterms:modified>
</cp:coreProperties>
</file>