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81" r:id="rId3"/>
    <p:sldId id="273" r:id="rId4"/>
    <p:sldId id="282" r:id="rId5"/>
    <p:sldId id="277" r:id="rId6"/>
    <p:sldId id="279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 #1 : Introduction to Webinar Conversions</a:t>
            </a:r>
            <a:endParaRPr lang="en-US"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Video #1: Introduction to Webinar Conversions</a:t>
            </a:r>
          </a:p>
          <a:p>
            <a:r>
              <a:rPr lang="en-US" b="1" dirty="0" smtClean="0"/>
              <a:t>Video #2: Biggest Mistakes Webinar Hosts Make That Lose Sales</a:t>
            </a:r>
          </a:p>
          <a:p>
            <a:r>
              <a:rPr lang="en-US" b="1" dirty="0" smtClean="0"/>
              <a:t>Video #3: How to Increase Your Actual Attendee Rate</a:t>
            </a:r>
          </a:p>
          <a:p>
            <a:r>
              <a:rPr lang="en-US" b="1" dirty="0" smtClean="0"/>
              <a:t>Video #4: Webinar Email Schedule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200" b="1" dirty="0" smtClean="0"/>
              <a:t>Video #5: Email Follow Up and Reminder Templates</a:t>
            </a:r>
          </a:p>
          <a:p>
            <a:r>
              <a:rPr lang="en-US" sz="2200" b="1" dirty="0" smtClean="0"/>
              <a:t>Video #6: Getting people to run through your door</a:t>
            </a:r>
          </a:p>
          <a:p>
            <a:r>
              <a:rPr lang="en-US" sz="2200" b="1" dirty="0" smtClean="0"/>
              <a:t>Video #7: After the Webinar Follow Up Templates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this is crucial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We all have signed up for many things and never followed through on them.</a:t>
            </a:r>
          </a:p>
          <a:p>
            <a:r>
              <a:rPr lang="en-US" b="1" dirty="0" smtClean="0"/>
              <a:t>That’s what is happening with your webinar attendees.</a:t>
            </a:r>
          </a:p>
          <a:p>
            <a:r>
              <a:rPr lang="en-US" b="1" dirty="0" smtClean="0"/>
              <a:t>People’s lives are busy and they forget.</a:t>
            </a:r>
          </a:p>
          <a:p>
            <a:r>
              <a:rPr lang="en-US" b="1" dirty="0" smtClean="0"/>
              <a:t>Not always intentionally.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You must give people a reason to show and nudge them along the way up until the webinar.</a:t>
            </a:r>
          </a:p>
          <a:p>
            <a:r>
              <a:rPr lang="en-US" b="1" dirty="0" smtClean="0"/>
              <a:t>Then the same after the webinar.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It's ok to follow </a:t>
            </a:r>
            <a:r>
              <a:rPr lang="en-US" dirty="0" smtClean="0"/>
              <a:t>up as long as it relates to what people signed up for. </a:t>
            </a:r>
            <a:r>
              <a:rPr lang="en-US" dirty="0" smtClean="0"/>
              <a:t>People are busy and while you might annoy some people, the majority </a:t>
            </a:r>
            <a:r>
              <a:rPr lang="en-US" dirty="0" smtClean="0"/>
              <a:t>will </a:t>
            </a:r>
            <a:r>
              <a:rPr lang="en-US" dirty="0" smtClean="0"/>
              <a:t>appreciate the reminders.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Recommended Tools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this course, you’ll need only a pen and paper (or be prepared to write stuff down)</a:t>
            </a:r>
          </a:p>
          <a:p>
            <a:r>
              <a:rPr lang="en-US" dirty="0" smtClean="0"/>
              <a:t>Things you’ll need later to help you setup your funnels (but not covered in this course)</a:t>
            </a:r>
          </a:p>
          <a:p>
            <a:r>
              <a:rPr lang="en-US" dirty="0" err="1" smtClean="0"/>
              <a:t>Autoresponder</a:t>
            </a:r>
            <a:r>
              <a:rPr lang="en-US" dirty="0" smtClean="0"/>
              <a:t> (</a:t>
            </a:r>
            <a:r>
              <a:rPr lang="en-US" dirty="0" err="1" smtClean="0"/>
              <a:t>Getresponse</a:t>
            </a:r>
            <a:r>
              <a:rPr lang="en-US" dirty="0" smtClean="0"/>
              <a:t> or </a:t>
            </a:r>
            <a:r>
              <a:rPr lang="en-US" dirty="0" err="1" smtClean="0"/>
              <a:t>Aweber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1MinuteSites or </a:t>
            </a:r>
            <a:r>
              <a:rPr lang="en-US" dirty="0" err="1" smtClean="0"/>
              <a:t>Leadpages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optional)</a:t>
            </a:r>
          </a:p>
          <a:p>
            <a:r>
              <a:rPr lang="en-US" dirty="0" smtClean="0"/>
              <a:t>Webinar </a:t>
            </a:r>
            <a:r>
              <a:rPr lang="en-US" dirty="0" smtClean="0"/>
              <a:t>Ignition (email and SMS) (optional)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1529</TotalTime>
  <Words>244</Words>
  <Application>Microsoft Office PowerPoint</Application>
  <PresentationFormat>On-screen Show (16:9)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Video #1 : Introduction to Webinar Conversions</vt:lpstr>
      <vt:lpstr>Videos Overview</vt:lpstr>
      <vt:lpstr>Why this is crucial</vt:lpstr>
      <vt:lpstr>Solution?</vt:lpstr>
      <vt:lpstr>It's ok to follow up as long as it relates to what people signed up for. People are busy and while you might annoy some people, the majority will appreciate the reminders.</vt:lpstr>
      <vt:lpstr>Recommended Tools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120</cp:revision>
  <dcterms:created xsi:type="dcterms:W3CDTF">2011-12-11T03:09:54Z</dcterms:created>
  <dcterms:modified xsi:type="dcterms:W3CDTF">2014-10-31T07:33:41Z</dcterms:modified>
</cp:coreProperties>
</file>