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64" r:id="rId2"/>
    <p:sldId id="265" r:id="rId3"/>
    <p:sldId id="263" r:id="rId4"/>
    <p:sldId id="268" r:id="rId5"/>
    <p:sldId id="271" r:id="rId6"/>
    <p:sldId id="274" r:id="rId7"/>
    <p:sldId id="275" r:id="rId8"/>
    <p:sldId id="276" r:id="rId9"/>
    <p:sldId id="273" r:id="rId10"/>
    <p:sldId id="270" r:id="rId11"/>
    <p:sldId id="257" r:id="rId12"/>
    <p:sldId id="262" r:id="rId1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4" autoAdjust="0"/>
    <p:restoredTop sz="94624" autoAdjust="0"/>
  </p:normalViewPr>
  <p:slideViewPr>
    <p:cSldViewPr>
      <p:cViewPr varScale="1">
        <p:scale>
          <a:sx n="115" d="100"/>
          <a:sy n="115" d="100"/>
        </p:scale>
        <p:origin x="-684" y="-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So you finally learned how to create a high converting webinar from scratch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Videos Overview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Video #1: Introduction to Webinar Conversions</a:t>
            </a:r>
          </a:p>
          <a:p>
            <a:r>
              <a:rPr lang="en-US" b="1" dirty="0" smtClean="0"/>
              <a:t>Video #2: Biggest Mistakes Webinar Hosts Make That Lose Sales</a:t>
            </a:r>
          </a:p>
          <a:p>
            <a:r>
              <a:rPr lang="en-US" b="1" dirty="0" smtClean="0"/>
              <a:t>Video #3: How to Increase Your Actual Attendee Rate</a:t>
            </a:r>
          </a:p>
          <a:p>
            <a:r>
              <a:rPr lang="en-US" b="1" dirty="0" smtClean="0"/>
              <a:t>Video #4: Webinar Email Schedule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2200" b="1" dirty="0" smtClean="0"/>
              <a:t>Video #5: Email Follow Up and Reminder Templates</a:t>
            </a:r>
          </a:p>
          <a:p>
            <a:r>
              <a:rPr lang="en-US" sz="2200" b="1" dirty="0" smtClean="0"/>
              <a:t>Video #6: </a:t>
            </a:r>
            <a:r>
              <a:rPr lang="en-US" sz="2200" b="1" dirty="0" smtClean="0"/>
              <a:t>Getting people to run through your </a:t>
            </a:r>
            <a:r>
              <a:rPr lang="en-US" sz="2200" b="1" dirty="0" smtClean="0"/>
              <a:t>door</a:t>
            </a:r>
            <a:endParaRPr lang="en-US" sz="2200" b="1" dirty="0" smtClean="0"/>
          </a:p>
          <a:p>
            <a:r>
              <a:rPr lang="en-US" sz="2200" b="1" dirty="0" smtClean="0"/>
              <a:t>Video #7</a:t>
            </a:r>
            <a:r>
              <a:rPr lang="en-US" sz="2200" b="1" dirty="0" smtClean="0"/>
              <a:t>: After the Webinar Follow Up Templates</a:t>
            </a:r>
            <a:endParaRPr lang="en-US" sz="22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352550"/>
            <a:ext cx="7772400" cy="102155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With this video course you can start discovering how to take your existing webinar to the next level and skyrocket your sales conversions.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343150"/>
            <a:ext cx="7772400" cy="102155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 grab this video course today!</a:t>
            </a:r>
            <a:endParaRPr lang="en-US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59831"/>
            <a:ext cx="7772400" cy="1102519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You applied that knowledge, took action, spent days or weeks creating it.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You’re super excited and you launch it to the public.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14550"/>
            <a:ext cx="7772400" cy="1102519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You are amazed and imagine all the customers you’ll reach and profits you’ll make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14550"/>
            <a:ext cx="7772400" cy="1102519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Because you have hundreds of people signed up to the webinar.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14550"/>
            <a:ext cx="7772400" cy="1102519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But on the day of the webinar…you get 10-20 people signed up.  What??!!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14550"/>
            <a:ext cx="7772400" cy="1102519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I know – it’s depressing and you’re thinking “What in the world happened to the rest of the hundred(s) that signed up?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14550"/>
            <a:ext cx="7772400" cy="1102519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Truth Is :</a:t>
            </a:r>
            <a:br>
              <a:rPr lang="en-US" b="1" dirty="0" smtClean="0"/>
            </a:br>
            <a:r>
              <a:rPr lang="en-US" b="1" dirty="0" smtClean="0"/>
              <a:t>It’s a known fact that the majority of people will not attend your webinar – but there is a way to increase that number.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38350"/>
            <a:ext cx="7772400" cy="1102519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Finally Discover Why Your Existing Webinar Isn’t Producing The Sales Conversions You Want. You’ll Also Learn How to Take It To </a:t>
            </a:r>
            <a:r>
              <a:rPr lang="en-US" b="1" dirty="0" err="1" smtClean="0"/>
              <a:t>TheNext</a:t>
            </a:r>
            <a:r>
              <a:rPr lang="en-US" b="1" dirty="0" smtClean="0"/>
              <a:t> Level, and Skyrocket Your Sales Conversions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1692</TotalTime>
  <Words>240</Words>
  <Application>Microsoft Office PowerPoint</Application>
  <PresentationFormat>On-screen Show (16:9)</PresentationFormat>
  <Paragraphs>19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So you finally learned how to create a high converting webinar from scratch</vt:lpstr>
      <vt:lpstr>You applied that knowledge, took action, spent days or weeks creating it.</vt:lpstr>
      <vt:lpstr>You’re super excited and you launch it to the public.</vt:lpstr>
      <vt:lpstr>You are amazed and imagine all the customers you’ll reach and profits you’ll make</vt:lpstr>
      <vt:lpstr>Because you have hundreds of people signed up to the webinar.</vt:lpstr>
      <vt:lpstr>But on the day of the webinar…you get 10-20 people signed up.  What??!!</vt:lpstr>
      <vt:lpstr>I know – it’s depressing and you’re thinking “What in the world happened to the rest of the hundred(s) that signed up?</vt:lpstr>
      <vt:lpstr>Truth Is : It’s a known fact that the majority of people will not attend your webinar – but there is a way to increase that number.</vt:lpstr>
      <vt:lpstr>Finally Discover Why Your Existing Webinar Isn’t Producing The Sales Conversions You Want. You’ll Also Learn How to Take It To TheNext Level, and Skyrocket Your Sales Conversions</vt:lpstr>
      <vt:lpstr>Videos Overview</vt:lpstr>
      <vt:lpstr>With this video course you can start discovering how to take your existing webinar to the next level and skyrocket your sales conversions.</vt:lpstr>
      <vt:lpstr>So grab this video course today!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Local Mobile Marketing</dc:title>
  <dc:creator>Stephen Luc</dc:creator>
  <cp:lastModifiedBy>Steve</cp:lastModifiedBy>
  <cp:revision>120</cp:revision>
  <dcterms:created xsi:type="dcterms:W3CDTF">2011-12-11T03:09:54Z</dcterms:created>
  <dcterms:modified xsi:type="dcterms:W3CDTF">2014-10-31T05:14:33Z</dcterms:modified>
</cp:coreProperties>
</file>