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 id="2147483650" r:id="rId3"/>
    <p:sldMasterId id="2147483651" r:id="rId4"/>
    <p:sldMasterId id="2147483652" r:id="rId5"/>
    <p:sldMasterId id="2147483654" r:id="rId6"/>
    <p:sldMasterId id="2147483655" r:id="rId7"/>
  </p:sldMasterIdLst>
  <p:notesMasterIdLst>
    <p:notesMasterId r:id="rId42"/>
  </p:notesMasterIdLst>
  <p:sldIdLst>
    <p:sldId id="415" r:id="rId8"/>
    <p:sldId id="256" r:id="rId9"/>
    <p:sldId id="257" r:id="rId10"/>
    <p:sldId id="261" r:id="rId11"/>
    <p:sldId id="385" r:id="rId12"/>
    <p:sldId id="399" r:id="rId13"/>
    <p:sldId id="316" r:id="rId14"/>
    <p:sldId id="310" r:id="rId15"/>
    <p:sldId id="314" r:id="rId16"/>
    <p:sldId id="352" r:id="rId17"/>
    <p:sldId id="306" r:id="rId18"/>
    <p:sldId id="309" r:id="rId19"/>
    <p:sldId id="354" r:id="rId20"/>
    <p:sldId id="318" r:id="rId21"/>
    <p:sldId id="355" r:id="rId22"/>
    <p:sldId id="396" r:id="rId23"/>
    <p:sldId id="308" r:id="rId24"/>
    <p:sldId id="313" r:id="rId25"/>
    <p:sldId id="353" r:id="rId26"/>
    <p:sldId id="320" r:id="rId27"/>
    <p:sldId id="319" r:id="rId28"/>
    <p:sldId id="315" r:id="rId29"/>
    <p:sldId id="305" r:id="rId30"/>
    <p:sldId id="262" r:id="rId31"/>
    <p:sldId id="356" r:id="rId32"/>
    <p:sldId id="357" r:id="rId33"/>
    <p:sldId id="298" r:id="rId34"/>
    <p:sldId id="260" r:id="rId35"/>
    <p:sldId id="323" r:id="rId36"/>
    <p:sldId id="363" r:id="rId37"/>
    <p:sldId id="412" r:id="rId38"/>
    <p:sldId id="405" r:id="rId39"/>
    <p:sldId id="349" r:id="rId40"/>
    <p:sldId id="416" r:id="rId41"/>
  </p:sldIdLst>
  <p:sldSz cx="24384000" cy="13716000"/>
  <p:notesSz cx="6858000" cy="9144000"/>
  <p:defaultTextStyle>
    <a:defPPr>
      <a:defRPr lang="en-US"/>
    </a:defPPr>
    <a:lvl1pPr algn="ctr" rtl="0" fontAlgn="base">
      <a:spcBef>
        <a:spcPct val="0"/>
      </a:spcBef>
      <a:spcAft>
        <a:spcPct val="0"/>
      </a:spcAft>
      <a:defRPr sz="5600" kern="1200">
        <a:solidFill>
          <a:srgbClr val="000000"/>
        </a:solidFill>
        <a:latin typeface="Gill Sans" charset="0"/>
        <a:ea typeface="ヒラギノ角ゴ ProN W3" charset="0"/>
        <a:cs typeface="ヒラギノ角ゴ ProN W3" charset="0"/>
        <a:sym typeface="Gill Sans" charset="0"/>
      </a:defRPr>
    </a:lvl1pPr>
    <a:lvl2pPr marL="457200" algn="ctr" rtl="0" fontAlgn="base">
      <a:spcBef>
        <a:spcPct val="0"/>
      </a:spcBef>
      <a:spcAft>
        <a:spcPct val="0"/>
      </a:spcAft>
      <a:defRPr sz="5600" kern="1200">
        <a:solidFill>
          <a:srgbClr val="000000"/>
        </a:solidFill>
        <a:latin typeface="Gill Sans" charset="0"/>
        <a:ea typeface="ヒラギノ角ゴ ProN W3" charset="0"/>
        <a:cs typeface="ヒラギノ角ゴ ProN W3" charset="0"/>
        <a:sym typeface="Gill Sans" charset="0"/>
      </a:defRPr>
    </a:lvl2pPr>
    <a:lvl3pPr marL="914400" algn="ctr" rtl="0" fontAlgn="base">
      <a:spcBef>
        <a:spcPct val="0"/>
      </a:spcBef>
      <a:spcAft>
        <a:spcPct val="0"/>
      </a:spcAft>
      <a:defRPr sz="5600" kern="1200">
        <a:solidFill>
          <a:srgbClr val="000000"/>
        </a:solidFill>
        <a:latin typeface="Gill Sans" charset="0"/>
        <a:ea typeface="ヒラギノ角ゴ ProN W3" charset="0"/>
        <a:cs typeface="ヒラギノ角ゴ ProN W3" charset="0"/>
        <a:sym typeface="Gill Sans" charset="0"/>
      </a:defRPr>
    </a:lvl3pPr>
    <a:lvl4pPr marL="1371600" algn="ctr" rtl="0" fontAlgn="base">
      <a:spcBef>
        <a:spcPct val="0"/>
      </a:spcBef>
      <a:spcAft>
        <a:spcPct val="0"/>
      </a:spcAft>
      <a:defRPr sz="5600" kern="1200">
        <a:solidFill>
          <a:srgbClr val="000000"/>
        </a:solidFill>
        <a:latin typeface="Gill Sans" charset="0"/>
        <a:ea typeface="ヒラギノ角ゴ ProN W3" charset="0"/>
        <a:cs typeface="ヒラギノ角ゴ ProN W3" charset="0"/>
        <a:sym typeface="Gill Sans" charset="0"/>
      </a:defRPr>
    </a:lvl4pPr>
    <a:lvl5pPr marL="1828800" algn="ctr" rtl="0" fontAlgn="base">
      <a:spcBef>
        <a:spcPct val="0"/>
      </a:spcBef>
      <a:spcAft>
        <a:spcPct val="0"/>
      </a:spcAft>
      <a:defRPr sz="5600" kern="1200">
        <a:solidFill>
          <a:srgbClr val="000000"/>
        </a:solidFill>
        <a:latin typeface="Gill Sans" charset="0"/>
        <a:ea typeface="ヒラギノ角ゴ ProN W3" charset="0"/>
        <a:cs typeface="ヒラギノ角ゴ ProN W3" charset="0"/>
        <a:sym typeface="Gill Sans" charset="0"/>
      </a:defRPr>
    </a:lvl5pPr>
    <a:lvl6pPr marL="2286000" algn="l" defTabSz="914400" rtl="0" eaLnBrk="1" latinLnBrk="0" hangingPunct="1">
      <a:defRPr sz="5600" kern="1200">
        <a:solidFill>
          <a:srgbClr val="000000"/>
        </a:solidFill>
        <a:latin typeface="Gill Sans" charset="0"/>
        <a:ea typeface="ヒラギノ角ゴ ProN W3" charset="0"/>
        <a:cs typeface="ヒラギノ角ゴ ProN W3" charset="0"/>
        <a:sym typeface="Gill Sans" charset="0"/>
      </a:defRPr>
    </a:lvl6pPr>
    <a:lvl7pPr marL="2743200" algn="l" defTabSz="914400" rtl="0" eaLnBrk="1" latinLnBrk="0" hangingPunct="1">
      <a:defRPr sz="5600" kern="1200">
        <a:solidFill>
          <a:srgbClr val="000000"/>
        </a:solidFill>
        <a:latin typeface="Gill Sans" charset="0"/>
        <a:ea typeface="ヒラギノ角ゴ ProN W3" charset="0"/>
        <a:cs typeface="ヒラギノ角ゴ ProN W3" charset="0"/>
        <a:sym typeface="Gill Sans" charset="0"/>
      </a:defRPr>
    </a:lvl7pPr>
    <a:lvl8pPr marL="3200400" algn="l" defTabSz="914400" rtl="0" eaLnBrk="1" latinLnBrk="0" hangingPunct="1">
      <a:defRPr sz="5600" kern="1200">
        <a:solidFill>
          <a:srgbClr val="000000"/>
        </a:solidFill>
        <a:latin typeface="Gill Sans" charset="0"/>
        <a:ea typeface="ヒラギノ角ゴ ProN W3" charset="0"/>
        <a:cs typeface="ヒラギノ角ゴ ProN W3" charset="0"/>
        <a:sym typeface="Gill Sans" charset="0"/>
      </a:defRPr>
    </a:lvl8pPr>
    <a:lvl9pPr marL="3657600" algn="l" defTabSz="914400" rtl="0" eaLnBrk="1" latinLnBrk="0" hangingPunct="1">
      <a:defRPr sz="5600" kern="1200">
        <a:solidFill>
          <a:srgbClr val="000000"/>
        </a:solidFill>
        <a:latin typeface="Gill Sans" charset="0"/>
        <a:ea typeface="ヒラギノ角ゴ ProN W3" charset="0"/>
        <a:cs typeface="ヒラギノ角ゴ ProN W3" charset="0"/>
        <a:sym typeface="Gill Sans" charset="0"/>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1E25"/>
    <a:srgbClr val="FDBE36"/>
    <a:srgbClr val="139FD2"/>
    <a:srgbClr val="E7E7E8"/>
    <a:srgbClr val="CCCCCC"/>
    <a:srgbClr val="E8E8E8"/>
    <a:srgbClr val="70AE45"/>
    <a:srgbClr val="DAA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897" autoAdjust="0"/>
    <p:restoredTop sz="31957" autoAdjust="0"/>
  </p:normalViewPr>
  <p:slideViewPr>
    <p:cSldViewPr snapToGrid="0">
      <p:cViewPr varScale="1">
        <p:scale>
          <a:sx n="12" d="100"/>
          <a:sy n="12" d="100"/>
        </p:scale>
        <p:origin x="1890" y="-6"/>
      </p:cViewPr>
      <p:guideLst>
        <p:guide orient="horz" pos="4320"/>
        <p:guide pos="7680"/>
      </p:guideLst>
    </p:cSldViewPr>
  </p:slideViewPr>
  <p:outlineViewPr>
    <p:cViewPr>
      <p:scale>
        <a:sx n="33" d="100"/>
        <a:sy n="33" d="100"/>
      </p:scale>
      <p:origin x="0" y="-9972"/>
    </p:cViewPr>
  </p:outlineViewPr>
  <p:notesTextViewPr>
    <p:cViewPr>
      <p:scale>
        <a:sx n="66" d="100"/>
        <a:sy n="66" d="100"/>
      </p:scale>
      <p:origin x="0" y="0"/>
    </p:cViewPr>
  </p:notesTextViewPr>
  <p:sorterViewPr>
    <p:cViewPr>
      <p:scale>
        <a:sx n="100" d="100"/>
        <a:sy n="100" d="100"/>
      </p:scale>
      <p:origin x="0" y="-182634"/>
    </p:cViewPr>
  </p:sorterViewPr>
  <p:notesViewPr>
    <p:cSldViewPr snapToGrid="0">
      <p:cViewPr>
        <p:scale>
          <a:sx n="66" d="100"/>
          <a:sy n="66" d="100"/>
        </p:scale>
        <p:origin x="2628" y="-468"/>
      </p:cViewPr>
      <p:guideLst/>
    </p:cSldViewPr>
  </p:notesViewPr>
  <p:gridSpacing cx="75600" cy="756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0"/>
    <c:plotArea>
      <c:layout/>
      <c:barChart>
        <c:barDir val="col"/>
        <c:grouping val="clustered"/>
        <c:varyColors val="0"/>
        <c:ser>
          <c:idx val="0"/>
          <c:order val="0"/>
          <c:tx>
            <c:strRef>
              <c:f>Sheet1!$B$1</c:f>
              <c:strCache>
                <c:ptCount val="1"/>
                <c:pt idx="0">
                  <c:v>Facebook</c:v>
                </c:pt>
              </c:strCache>
            </c:strRef>
          </c:tx>
          <c:spPr>
            <a:solidFill>
              <a:srgbClr val="70AE45"/>
            </a:solidFill>
          </c:spPr>
          <c:invertIfNegative val="0"/>
          <c:cat>
            <c:strRef>
              <c:f>Sheet1!$A$2</c:f>
              <c:strCache>
                <c:ptCount val="1"/>
                <c:pt idx="0">
                  <c:v>Hours Spent Per Person Per Month</c:v>
                </c:pt>
              </c:strCache>
            </c:strRef>
          </c:cat>
          <c:val>
            <c:numRef>
              <c:f>Sheet1!$B$2</c:f>
              <c:numCache>
                <c:formatCode>General</c:formatCode>
                <c:ptCount val="1"/>
                <c:pt idx="0">
                  <c:v>6.35</c:v>
                </c:pt>
              </c:numCache>
            </c:numRef>
          </c:val>
        </c:ser>
        <c:ser>
          <c:idx val="1"/>
          <c:order val="1"/>
          <c:tx>
            <c:strRef>
              <c:f>Sheet1!$C$1</c:f>
              <c:strCache>
                <c:ptCount val="1"/>
                <c:pt idx="0">
                  <c:v>Google</c:v>
                </c:pt>
              </c:strCache>
            </c:strRef>
          </c:tx>
          <c:spPr>
            <a:solidFill>
              <a:srgbClr val="FDBE36"/>
            </a:solidFill>
          </c:spPr>
          <c:invertIfNegative val="0"/>
          <c:cat>
            <c:strRef>
              <c:f>Sheet1!$A$2</c:f>
              <c:strCache>
                <c:ptCount val="1"/>
                <c:pt idx="0">
                  <c:v>Hours Spent Per Person Per Month</c:v>
                </c:pt>
              </c:strCache>
            </c:strRef>
          </c:cat>
          <c:val>
            <c:numRef>
              <c:f>Sheet1!$C$2</c:f>
              <c:numCache>
                <c:formatCode>General</c:formatCode>
                <c:ptCount val="1"/>
                <c:pt idx="0">
                  <c:v>3.2</c:v>
                </c:pt>
              </c:numCache>
            </c:numRef>
          </c:val>
        </c:ser>
        <c:ser>
          <c:idx val="2"/>
          <c:order val="2"/>
          <c:tx>
            <c:strRef>
              <c:f>Sheet1!$D$1</c:f>
              <c:strCache>
                <c:ptCount val="1"/>
                <c:pt idx="0">
                  <c:v>Yahoo</c:v>
                </c:pt>
              </c:strCache>
            </c:strRef>
          </c:tx>
          <c:spPr>
            <a:solidFill>
              <a:srgbClr val="D31E25"/>
            </a:solidFill>
          </c:spPr>
          <c:invertIfNegative val="0"/>
          <c:cat>
            <c:strRef>
              <c:f>Sheet1!$A$2</c:f>
              <c:strCache>
                <c:ptCount val="1"/>
                <c:pt idx="0">
                  <c:v>Hours Spent Per Person Per Month</c:v>
                </c:pt>
              </c:strCache>
            </c:strRef>
          </c:cat>
          <c:val>
            <c:numRef>
              <c:f>Sheet1!$D$2</c:f>
              <c:numCache>
                <c:formatCode>General</c:formatCode>
                <c:ptCount val="1"/>
                <c:pt idx="0">
                  <c:v>2.0699999999999998</c:v>
                </c:pt>
              </c:numCache>
            </c:numRef>
          </c:val>
        </c:ser>
        <c:ser>
          <c:idx val="3"/>
          <c:order val="3"/>
          <c:tx>
            <c:strRef>
              <c:f>Sheet1!$E$1</c:f>
              <c:strCache>
                <c:ptCount val="1"/>
                <c:pt idx="0">
                  <c:v>Microsoft</c:v>
                </c:pt>
              </c:strCache>
            </c:strRef>
          </c:tx>
          <c:invertIfNegative val="0"/>
          <c:cat>
            <c:strRef>
              <c:f>Sheet1!$A$2</c:f>
              <c:strCache>
                <c:ptCount val="1"/>
                <c:pt idx="0">
                  <c:v>Hours Spent Per Person Per Month</c:v>
                </c:pt>
              </c:strCache>
            </c:strRef>
          </c:cat>
          <c:val>
            <c:numRef>
              <c:f>Sheet1!$E$2</c:f>
              <c:numCache>
                <c:formatCode>General</c:formatCode>
                <c:ptCount val="1"/>
                <c:pt idx="0">
                  <c:v>1.55</c:v>
                </c:pt>
              </c:numCache>
            </c:numRef>
          </c:val>
        </c:ser>
        <c:dLbls>
          <c:showLegendKey val="0"/>
          <c:showVal val="0"/>
          <c:showCatName val="0"/>
          <c:showSerName val="0"/>
          <c:showPercent val="0"/>
          <c:showBubbleSize val="0"/>
        </c:dLbls>
        <c:gapWidth val="250"/>
        <c:overlap val="-25"/>
        <c:axId val="777118512"/>
        <c:axId val="777108320"/>
      </c:barChart>
      <c:catAx>
        <c:axId val="777118512"/>
        <c:scaling>
          <c:orientation val="minMax"/>
        </c:scaling>
        <c:delete val="0"/>
        <c:axPos val="b"/>
        <c:numFmt formatCode="General" sourceLinked="1"/>
        <c:majorTickMark val="out"/>
        <c:minorTickMark val="none"/>
        <c:tickLblPos val="nextTo"/>
        <c:txPr>
          <a:bodyPr/>
          <a:lstStyle/>
          <a:p>
            <a:pPr>
              <a:defRPr sz="2399">
                <a:latin typeface="Arial" pitchFamily="34" charset="0"/>
                <a:cs typeface="Arial" pitchFamily="34" charset="0"/>
              </a:defRPr>
            </a:pPr>
            <a:endParaRPr lang="en-US"/>
          </a:p>
        </c:txPr>
        <c:crossAx val="777108320"/>
        <c:crosses val="autoZero"/>
        <c:auto val="1"/>
        <c:lblAlgn val="ctr"/>
        <c:lblOffset val="100"/>
        <c:noMultiLvlLbl val="0"/>
      </c:catAx>
      <c:valAx>
        <c:axId val="777108320"/>
        <c:scaling>
          <c:orientation val="minMax"/>
        </c:scaling>
        <c:delete val="0"/>
        <c:axPos val="l"/>
        <c:majorGridlines>
          <c:spPr>
            <a:ln>
              <a:solidFill>
                <a:schemeClr val="accent5"/>
              </a:solidFill>
            </a:ln>
          </c:spPr>
        </c:majorGridlines>
        <c:numFmt formatCode="General" sourceLinked="1"/>
        <c:majorTickMark val="out"/>
        <c:minorTickMark val="none"/>
        <c:tickLblPos val="nextTo"/>
        <c:txPr>
          <a:bodyPr/>
          <a:lstStyle/>
          <a:p>
            <a:pPr>
              <a:defRPr sz="2399">
                <a:latin typeface="Arial" pitchFamily="34" charset="0"/>
                <a:cs typeface="Arial" pitchFamily="34" charset="0"/>
              </a:defRPr>
            </a:pPr>
            <a:endParaRPr lang="en-US"/>
          </a:p>
        </c:txPr>
        <c:crossAx val="777118512"/>
        <c:crosses val="autoZero"/>
        <c:crossBetween val="between"/>
      </c:valAx>
      <c:spPr>
        <a:noFill/>
        <a:ln w="25392">
          <a:noFill/>
        </a:ln>
      </c:spPr>
    </c:plotArea>
    <c:legend>
      <c:legendPos val="b"/>
      <c:layout>
        <c:manualLayout>
          <c:xMode val="edge"/>
          <c:yMode val="edge"/>
          <c:x val="0.21335484703756294"/>
          <c:y val="0.9481427490482609"/>
          <c:w val="0.73091519297792684"/>
          <c:h val="4.8854247948736135E-2"/>
        </c:manualLayout>
      </c:layout>
      <c:overlay val="0"/>
      <c:txPr>
        <a:bodyPr/>
        <a:lstStyle/>
        <a:p>
          <a:pPr>
            <a:defRPr sz="2399">
              <a:latin typeface="Arial" pitchFamily="34" charset="0"/>
              <a:cs typeface="Arial" pitchFamily="34" charset="0"/>
            </a:defRPr>
          </a:pPr>
          <a:endParaRPr lang="en-US"/>
        </a:p>
      </c:txPr>
    </c:legend>
    <c:plotVisOnly val="1"/>
    <c:dispBlanksAs val="gap"/>
    <c:showDLblsOverMax val="0"/>
  </c:chart>
  <c:txPr>
    <a:bodyPr/>
    <a:lstStyle/>
    <a:p>
      <a:pPr>
        <a:defRPr sz="1799"/>
      </a:pPr>
      <a:endParaRPr lang="en-US"/>
    </a:p>
  </c:txPr>
  <c:externalData r:id="rId1">
    <c:autoUpdate val="0"/>
  </c:externalData>
</c:chartSpace>
</file>

<file path=ppt/diagrams/_rels/data1.xml.rels><?xml version="1.0" encoding="UTF-8" standalone="yes"?>
<Relationships xmlns="http://schemas.openxmlformats.org/package/2006/relationships"><Relationship Id="rId2" Type="http://schemas.openxmlformats.org/officeDocument/2006/relationships/hyperlink" Target="mailto:admin@leadseven.com" TargetMode="External"/><Relationship Id="rId1" Type="http://schemas.openxmlformats.org/officeDocument/2006/relationships/hyperlink" Target="http://office.microsoft.com/en-us/try/" TargetMode="External"/></Relationships>
</file>

<file path=ppt/diagrams/_rels/drawing1.xml.rels><?xml version="1.0" encoding="UTF-8" standalone="yes"?>
<Relationships xmlns="http://schemas.openxmlformats.org/package/2006/relationships"><Relationship Id="rId2" Type="http://schemas.openxmlformats.org/officeDocument/2006/relationships/hyperlink" Target="mailto:admin@leadseven.com" TargetMode="External"/><Relationship Id="rId1" Type="http://schemas.openxmlformats.org/officeDocument/2006/relationships/hyperlink" Target="http://office.microsoft.com/en-us/try/" TargetMode="Externa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0A377FE-C638-45E0-A2C3-D8C2CB3E64DB}" type="doc">
      <dgm:prSet loTypeId="urn:microsoft.com/office/officeart/2005/8/layout/vList5" loCatId="list" qsTypeId="urn:microsoft.com/office/officeart/2005/8/quickstyle/simple1" qsCatId="simple" csTypeId="urn:microsoft.com/office/officeart/2005/8/colors/accent2_2" csCatId="accent2" phldr="1"/>
      <dgm:spPr/>
      <dgm:t>
        <a:bodyPr/>
        <a:lstStyle/>
        <a:p>
          <a:endParaRPr lang="en-GB"/>
        </a:p>
      </dgm:t>
    </dgm:pt>
    <dgm:pt modelId="{4320089B-3A20-4C99-BFE9-EB6CE84B64D7}">
      <dgm:prSet/>
      <dgm:spPr>
        <a:solidFill>
          <a:srgbClr val="139FD2"/>
        </a:solidFill>
      </dgm:spPr>
      <dgm:t>
        <a:bodyPr/>
        <a:lstStyle/>
        <a:p>
          <a:pPr rtl="0"/>
          <a:r>
            <a:rPr lang="en-GB" b="1" dirty="0" smtClean="0">
              <a:latin typeface="Arial" panose="020B0604020202020204" pitchFamily="34" charset="0"/>
              <a:cs typeface="Arial" panose="020B0604020202020204" pitchFamily="34" charset="0"/>
            </a:rPr>
            <a:t>To allow you to see and use this presentation it is advised that you have MS Office installed. In case you don’t have MS Office:  </a:t>
          </a:r>
          <a:endParaRPr lang="en-GB" b="1" dirty="0">
            <a:latin typeface="Arial" panose="020B0604020202020204" pitchFamily="34" charset="0"/>
            <a:cs typeface="Arial" panose="020B0604020202020204" pitchFamily="34" charset="0"/>
          </a:endParaRPr>
        </a:p>
      </dgm:t>
    </dgm:pt>
    <dgm:pt modelId="{11CBD80C-361B-46D3-997B-46DB0312E02C}" type="parTrans" cxnId="{A4A49AB9-0F16-4C90-8915-EC84428098FC}">
      <dgm:prSet/>
      <dgm:spPr/>
      <dgm:t>
        <a:bodyPr/>
        <a:lstStyle/>
        <a:p>
          <a:endParaRPr lang="en-GB"/>
        </a:p>
      </dgm:t>
    </dgm:pt>
    <dgm:pt modelId="{EABFBF49-5D98-4B5C-A963-98A692E53013}" type="sibTrans" cxnId="{A4A49AB9-0F16-4C90-8915-EC84428098FC}">
      <dgm:prSet/>
      <dgm:spPr/>
      <dgm:t>
        <a:bodyPr/>
        <a:lstStyle/>
        <a:p>
          <a:endParaRPr lang="en-GB"/>
        </a:p>
      </dgm:t>
    </dgm:pt>
    <dgm:pt modelId="{D219CD8E-B508-4122-8415-B3D9FC5FD5F5}">
      <dgm:prSet/>
      <dgm:spPr>
        <a:solidFill>
          <a:srgbClr val="139FD2"/>
        </a:solidFill>
      </dgm:spPr>
      <dgm:t>
        <a:bodyPr/>
        <a:lstStyle/>
        <a:p>
          <a:pPr rtl="0"/>
          <a:r>
            <a:rPr lang="en-GB" b="1" dirty="0" smtClean="0">
              <a:latin typeface="Arial" panose="020B0604020202020204" pitchFamily="34" charset="0"/>
              <a:cs typeface="Arial" panose="020B0604020202020204" pitchFamily="34" charset="0"/>
            </a:rPr>
            <a:t>Essential part to seeing the correct layout of this presentation is to do the following: </a:t>
          </a:r>
          <a:r>
            <a:rPr lang="en-GB" dirty="0" smtClean="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dgm:t>
    </dgm:pt>
    <dgm:pt modelId="{16548894-B470-438B-ACC7-F1EB921A3608}" type="parTrans" cxnId="{FB83AF75-9A7B-4D04-B16A-EDADF7F7C400}">
      <dgm:prSet/>
      <dgm:spPr/>
      <dgm:t>
        <a:bodyPr/>
        <a:lstStyle/>
        <a:p>
          <a:endParaRPr lang="en-GB"/>
        </a:p>
      </dgm:t>
    </dgm:pt>
    <dgm:pt modelId="{098EDD24-1E3A-4CD5-8C0E-CF9779CC9024}" type="sibTrans" cxnId="{FB83AF75-9A7B-4D04-B16A-EDADF7F7C400}">
      <dgm:prSet/>
      <dgm:spPr/>
      <dgm:t>
        <a:bodyPr/>
        <a:lstStyle/>
        <a:p>
          <a:endParaRPr lang="en-GB"/>
        </a:p>
      </dgm:t>
    </dgm:pt>
    <dgm:pt modelId="{19C09E6B-69B0-4197-B3DD-4E40A6E73828}">
      <dgm:prSet custT="1"/>
      <dgm:spPr>
        <a:solidFill>
          <a:srgbClr val="FFC000">
            <a:alpha val="90000"/>
          </a:srgbClr>
        </a:solidFill>
      </dgm:spPr>
      <dgm:t>
        <a:bodyPr/>
        <a:lstStyle/>
        <a:p>
          <a:pPr algn="just" rtl="0"/>
          <a:r>
            <a:rPr lang="en-US" sz="3200" b="0" dirty="0" smtClean="0">
              <a:latin typeface="Arial" panose="020B0604020202020204" pitchFamily="34" charset="0"/>
              <a:cs typeface="Arial" panose="020B0604020202020204" pitchFamily="34" charset="0"/>
            </a:rPr>
            <a:t>Install the following fonts: Bebas and Bebas Neue. These have been provided in the accompanying folder titled Fonts.</a:t>
          </a:r>
          <a:endParaRPr lang="en-GB" sz="3200" b="0" dirty="0">
            <a:latin typeface="Arial" panose="020B0604020202020204" pitchFamily="34" charset="0"/>
            <a:cs typeface="Arial" panose="020B0604020202020204" pitchFamily="34" charset="0"/>
          </a:endParaRPr>
        </a:p>
      </dgm:t>
    </dgm:pt>
    <dgm:pt modelId="{AE426105-7EE4-40AC-A158-F82E2D17CA9E}" type="parTrans" cxnId="{2B1F4320-E18E-4DE3-97C7-0F40C40588E5}">
      <dgm:prSet/>
      <dgm:spPr/>
      <dgm:t>
        <a:bodyPr/>
        <a:lstStyle/>
        <a:p>
          <a:endParaRPr lang="en-GB"/>
        </a:p>
      </dgm:t>
    </dgm:pt>
    <dgm:pt modelId="{CC18A556-8297-424A-AFDB-AAF869E0B231}" type="sibTrans" cxnId="{2B1F4320-E18E-4DE3-97C7-0F40C40588E5}">
      <dgm:prSet/>
      <dgm:spPr/>
      <dgm:t>
        <a:bodyPr/>
        <a:lstStyle/>
        <a:p>
          <a:endParaRPr lang="en-GB"/>
        </a:p>
      </dgm:t>
    </dgm:pt>
    <dgm:pt modelId="{B9F42368-FDE9-4C33-869D-2E38FCC92EEE}">
      <dgm:prSet/>
      <dgm:spPr>
        <a:solidFill>
          <a:srgbClr val="FFC000">
            <a:alpha val="90000"/>
          </a:srgbClr>
        </a:solidFill>
      </dgm:spPr>
      <dgm:t>
        <a:bodyPr/>
        <a:lstStyle/>
        <a:p>
          <a:r>
            <a:rPr lang="en-GB" b="0" dirty="0" smtClean="0">
              <a:latin typeface="Arial" panose="020B0604020202020204" pitchFamily="34" charset="0"/>
              <a:cs typeface="Arial" panose="020B0604020202020204" pitchFamily="34" charset="0"/>
            </a:rPr>
            <a:t>Here’s a link to a free trial of PowerPoint 2010, direct from Microsoft:  </a:t>
          </a:r>
          <a:r>
            <a:rPr lang="en-GB" b="0" dirty="0" smtClean="0">
              <a:latin typeface="Arial" panose="020B0604020202020204" pitchFamily="34" charset="0"/>
              <a:cs typeface="Arial" panose="020B0604020202020204" pitchFamily="34" charset="0"/>
              <a:hlinkClick xmlns:r="http://schemas.openxmlformats.org/officeDocument/2006/relationships" r:id="rId1"/>
            </a:rPr>
            <a:t>http://office.microsoft.com/en-us/try/</a:t>
          </a:r>
          <a:r>
            <a:rPr lang="en-GB" b="0" dirty="0" smtClean="0">
              <a:latin typeface="Arial" panose="020B0604020202020204" pitchFamily="34" charset="0"/>
              <a:cs typeface="Arial" panose="020B0604020202020204" pitchFamily="34" charset="0"/>
            </a:rPr>
            <a:t>  </a:t>
          </a:r>
          <a:endParaRPr lang="en-GB" b="0" dirty="0">
            <a:latin typeface="Arial" panose="020B0604020202020204" pitchFamily="34" charset="0"/>
            <a:cs typeface="Arial" panose="020B0604020202020204" pitchFamily="34" charset="0"/>
          </a:endParaRPr>
        </a:p>
      </dgm:t>
    </dgm:pt>
    <dgm:pt modelId="{EF8D85CF-4994-44C6-8998-184BE39D1982}" type="parTrans" cxnId="{92928725-B787-4A38-A486-F96548867F6D}">
      <dgm:prSet/>
      <dgm:spPr/>
      <dgm:t>
        <a:bodyPr/>
        <a:lstStyle/>
        <a:p>
          <a:endParaRPr lang="en-GB"/>
        </a:p>
      </dgm:t>
    </dgm:pt>
    <dgm:pt modelId="{FC11C5A5-1BB2-425C-8511-8E0473E563DB}" type="sibTrans" cxnId="{92928725-B787-4A38-A486-F96548867F6D}">
      <dgm:prSet/>
      <dgm:spPr/>
      <dgm:t>
        <a:bodyPr/>
        <a:lstStyle/>
        <a:p>
          <a:endParaRPr lang="en-GB"/>
        </a:p>
      </dgm:t>
    </dgm:pt>
    <dgm:pt modelId="{71D070D8-681A-4F4C-96CA-564E2109F65C}">
      <dgm:prSet/>
      <dgm:spPr>
        <a:solidFill>
          <a:srgbClr val="139FD2"/>
        </a:solidFill>
      </dgm:spPr>
      <dgm:t>
        <a:bodyPr/>
        <a:lstStyle/>
        <a:p>
          <a:r>
            <a:rPr lang="en-GB" b="1" dirty="0" smtClean="0">
              <a:latin typeface="Arial" panose="020B0604020202020204" pitchFamily="34" charset="0"/>
              <a:cs typeface="Arial" panose="020B0604020202020204" pitchFamily="34" charset="0"/>
            </a:rPr>
            <a:t>All the text, image and icons can all be edited, however if you do have any problems please contact customer support.</a:t>
          </a:r>
          <a:endParaRPr lang="en-GB" b="1" dirty="0">
            <a:latin typeface="Arial" panose="020B0604020202020204" pitchFamily="34" charset="0"/>
            <a:cs typeface="Arial" panose="020B0604020202020204" pitchFamily="34" charset="0"/>
          </a:endParaRPr>
        </a:p>
      </dgm:t>
    </dgm:pt>
    <dgm:pt modelId="{71123542-A6D7-4923-B09B-02B9B954FC2B}" type="parTrans" cxnId="{651DD71E-481E-4CAD-971B-BD5EA0BAE30D}">
      <dgm:prSet/>
      <dgm:spPr/>
      <dgm:t>
        <a:bodyPr/>
        <a:lstStyle/>
        <a:p>
          <a:endParaRPr lang="en-GB"/>
        </a:p>
      </dgm:t>
    </dgm:pt>
    <dgm:pt modelId="{5B0DD083-2BEB-404F-A843-EA27856E6F21}" type="sibTrans" cxnId="{651DD71E-481E-4CAD-971B-BD5EA0BAE30D}">
      <dgm:prSet/>
      <dgm:spPr/>
      <dgm:t>
        <a:bodyPr/>
        <a:lstStyle/>
        <a:p>
          <a:endParaRPr lang="en-GB"/>
        </a:p>
      </dgm:t>
    </dgm:pt>
    <dgm:pt modelId="{1886C5CE-44FB-4561-BBE7-70477B4DE8EE}">
      <dgm:prSet/>
      <dgm:spPr>
        <a:solidFill>
          <a:srgbClr val="139FD2"/>
        </a:solidFill>
      </dgm:spPr>
      <dgm:t>
        <a:bodyPr/>
        <a:lstStyle/>
        <a:p>
          <a:pPr rtl="0"/>
          <a:r>
            <a:rPr lang="en-US" b="1" dirty="0" smtClean="0">
              <a:latin typeface="Arial" panose="020B0604020202020204" pitchFamily="34" charset="0"/>
              <a:cs typeface="Arial" panose="020B0604020202020204" pitchFamily="34" charset="0"/>
            </a:rPr>
            <a:t>Use this as a master file. That is, if you make any changes to this, save the changes in a new file, so you always have the original to revert back to.</a:t>
          </a:r>
          <a:endParaRPr lang="en-GB" b="1" dirty="0">
            <a:latin typeface="Arial" panose="020B0604020202020204" pitchFamily="34" charset="0"/>
            <a:cs typeface="Arial" panose="020B0604020202020204" pitchFamily="34" charset="0"/>
          </a:endParaRPr>
        </a:p>
      </dgm:t>
    </dgm:pt>
    <dgm:pt modelId="{A7C79D8F-2208-4E24-86F4-4E5572698689}" type="parTrans" cxnId="{4D5B4C79-3DE4-4455-A041-15A54F3F34DF}">
      <dgm:prSet/>
      <dgm:spPr/>
      <dgm:t>
        <a:bodyPr/>
        <a:lstStyle/>
        <a:p>
          <a:endParaRPr lang="en-GB"/>
        </a:p>
      </dgm:t>
    </dgm:pt>
    <dgm:pt modelId="{533BC350-697C-4615-9A30-6BC477EC4106}" type="sibTrans" cxnId="{4D5B4C79-3DE4-4455-A041-15A54F3F34DF}">
      <dgm:prSet/>
      <dgm:spPr/>
      <dgm:t>
        <a:bodyPr/>
        <a:lstStyle/>
        <a:p>
          <a:endParaRPr lang="en-GB"/>
        </a:p>
      </dgm:t>
    </dgm:pt>
    <dgm:pt modelId="{58B1FCF7-4832-4BE0-8CBF-D01D716EA78F}">
      <dgm:prSet/>
      <dgm:spPr>
        <a:solidFill>
          <a:srgbClr val="FDBE36">
            <a:alpha val="90000"/>
          </a:srgbClr>
        </a:solidFill>
      </dgm:spPr>
      <dgm:t>
        <a:bodyPr/>
        <a:lstStyle/>
        <a:p>
          <a:r>
            <a:rPr lang="en-GB" dirty="0" smtClean="0">
              <a:latin typeface="Arial" panose="020B0604020202020204" pitchFamily="34" charset="0"/>
              <a:cs typeface="Arial" panose="020B0604020202020204" pitchFamily="34" charset="0"/>
            </a:rPr>
            <a:t>Save this as your master file and any changes you make, when you save use a different file name. </a:t>
          </a:r>
          <a:endParaRPr lang="en-GB" dirty="0">
            <a:latin typeface="Arial" panose="020B0604020202020204" pitchFamily="34" charset="0"/>
            <a:cs typeface="Arial" panose="020B0604020202020204" pitchFamily="34" charset="0"/>
          </a:endParaRPr>
        </a:p>
      </dgm:t>
    </dgm:pt>
    <dgm:pt modelId="{74EF291A-D3C6-4B9F-BE91-19028BABDB47}" type="parTrans" cxnId="{FA1AFEA6-EA80-4068-B823-0A56028C5ECE}">
      <dgm:prSet/>
      <dgm:spPr/>
      <dgm:t>
        <a:bodyPr/>
        <a:lstStyle/>
        <a:p>
          <a:endParaRPr lang="en-GB"/>
        </a:p>
      </dgm:t>
    </dgm:pt>
    <dgm:pt modelId="{E417C6B5-E8E6-4C1C-A617-DB90FA1461E6}" type="sibTrans" cxnId="{FA1AFEA6-EA80-4068-B823-0A56028C5ECE}">
      <dgm:prSet/>
      <dgm:spPr/>
      <dgm:t>
        <a:bodyPr/>
        <a:lstStyle/>
        <a:p>
          <a:endParaRPr lang="en-GB"/>
        </a:p>
      </dgm:t>
    </dgm:pt>
    <dgm:pt modelId="{8B72689D-37EA-4350-B5F5-5DA66D3168F7}">
      <dgm:prSet/>
      <dgm:spPr>
        <a:solidFill>
          <a:srgbClr val="FFC000">
            <a:alpha val="90000"/>
          </a:srgbClr>
        </a:solidFill>
      </dgm:spPr>
      <dgm:t>
        <a:bodyPr/>
        <a:lstStyle/>
        <a:p>
          <a:pPr algn="l" rtl="0"/>
          <a:endParaRPr lang="en-GB" sz="2300" dirty="0">
            <a:latin typeface="+mn-lt"/>
          </a:endParaRPr>
        </a:p>
      </dgm:t>
    </dgm:pt>
    <dgm:pt modelId="{F8804138-F698-4011-BB53-EA7DF80D43FD}" type="parTrans" cxnId="{B5908C7D-D851-4BF4-BFA8-31D3F8B9B30F}">
      <dgm:prSet/>
      <dgm:spPr/>
      <dgm:t>
        <a:bodyPr/>
        <a:lstStyle/>
        <a:p>
          <a:endParaRPr lang="en-GB"/>
        </a:p>
      </dgm:t>
    </dgm:pt>
    <dgm:pt modelId="{68A2FE89-60E0-4608-B5BD-D7903B3837CD}" type="sibTrans" cxnId="{B5908C7D-D851-4BF4-BFA8-31D3F8B9B30F}">
      <dgm:prSet/>
      <dgm:spPr/>
      <dgm:t>
        <a:bodyPr/>
        <a:lstStyle/>
        <a:p>
          <a:endParaRPr lang="en-GB"/>
        </a:p>
      </dgm:t>
    </dgm:pt>
    <dgm:pt modelId="{9E6370DC-4AEC-4A81-9D7A-7C64F69BD1FA}">
      <dgm:prSet custT="1"/>
      <dgm:spPr>
        <a:solidFill>
          <a:srgbClr val="FFC000">
            <a:alpha val="90000"/>
          </a:srgbClr>
        </a:solidFill>
      </dgm:spPr>
      <dgm:t>
        <a:bodyPr/>
        <a:lstStyle/>
        <a:p>
          <a:pPr algn="just" rtl="0"/>
          <a:r>
            <a:rPr lang="en-GB" sz="3200" b="0" dirty="0" smtClean="0">
              <a:latin typeface="Arial" panose="020B0604020202020204" pitchFamily="34" charset="0"/>
              <a:cs typeface="Arial" panose="020B0604020202020204" pitchFamily="34" charset="0"/>
            </a:rPr>
            <a:t>After you have installed the fonts, restart your computer to allow the changes to take place.</a:t>
          </a:r>
          <a:endParaRPr lang="en-GB" sz="3200" b="0" dirty="0">
            <a:latin typeface="Arial" panose="020B0604020202020204" pitchFamily="34" charset="0"/>
            <a:cs typeface="Arial" panose="020B0604020202020204" pitchFamily="34" charset="0"/>
          </a:endParaRPr>
        </a:p>
      </dgm:t>
    </dgm:pt>
    <dgm:pt modelId="{E8D6588B-CBF8-4244-8975-13A0D9E79C03}" type="parTrans" cxnId="{03C9E0FE-CE0A-4DA8-9CFC-2241EDB9FEC8}">
      <dgm:prSet/>
      <dgm:spPr/>
      <dgm:t>
        <a:bodyPr/>
        <a:lstStyle/>
        <a:p>
          <a:endParaRPr lang="en-GB"/>
        </a:p>
      </dgm:t>
    </dgm:pt>
    <dgm:pt modelId="{77431B0D-ABCA-4C40-AD6F-EE2CF55A55E7}" type="sibTrans" cxnId="{03C9E0FE-CE0A-4DA8-9CFC-2241EDB9FEC8}">
      <dgm:prSet/>
      <dgm:spPr/>
      <dgm:t>
        <a:bodyPr/>
        <a:lstStyle/>
        <a:p>
          <a:endParaRPr lang="en-GB"/>
        </a:p>
      </dgm:t>
    </dgm:pt>
    <dgm:pt modelId="{8D49B34E-3A06-47B0-8821-17950AEF115D}">
      <dgm:prSet/>
      <dgm:spPr>
        <a:solidFill>
          <a:srgbClr val="FDBE36">
            <a:alpha val="90000"/>
          </a:srgbClr>
        </a:solidFill>
      </dgm:spPr>
      <dgm:t>
        <a:bodyPr/>
        <a:lstStyle/>
        <a:p>
          <a:r>
            <a:rPr lang="en-GB" dirty="0" smtClean="0">
              <a:latin typeface="Arial" panose="020B0604020202020204" pitchFamily="34" charset="0"/>
              <a:cs typeface="Arial" panose="020B0604020202020204" pitchFamily="34" charset="0"/>
            </a:rPr>
            <a:t>See the folder named Installation guide to see more detailed instruction.</a:t>
          </a:r>
          <a:endParaRPr lang="en-GB" dirty="0">
            <a:latin typeface="Arial" panose="020B0604020202020204" pitchFamily="34" charset="0"/>
            <a:cs typeface="Arial" panose="020B0604020202020204" pitchFamily="34" charset="0"/>
          </a:endParaRPr>
        </a:p>
      </dgm:t>
    </dgm:pt>
    <dgm:pt modelId="{50437958-03F9-4CF1-AB46-483EEF3DB50B}" type="parTrans" cxnId="{E05ECC51-F580-4EC3-A1EC-713A2F8753B8}">
      <dgm:prSet/>
      <dgm:spPr/>
      <dgm:t>
        <a:bodyPr/>
        <a:lstStyle/>
        <a:p>
          <a:endParaRPr lang="en-GB"/>
        </a:p>
      </dgm:t>
    </dgm:pt>
    <dgm:pt modelId="{7E561379-A956-4C4D-9E37-9519D25793A8}" type="sibTrans" cxnId="{E05ECC51-F580-4EC3-A1EC-713A2F8753B8}">
      <dgm:prSet/>
      <dgm:spPr/>
      <dgm:t>
        <a:bodyPr/>
        <a:lstStyle/>
        <a:p>
          <a:endParaRPr lang="en-GB"/>
        </a:p>
      </dgm:t>
    </dgm:pt>
    <dgm:pt modelId="{5F4E5925-7D2F-4430-9C27-CF2966AC69FB}">
      <dgm:prSet custT="1"/>
      <dgm:spPr>
        <a:solidFill>
          <a:srgbClr val="FFC000">
            <a:alpha val="90000"/>
          </a:srgbClr>
        </a:solidFill>
      </dgm:spPr>
      <dgm:t>
        <a:bodyPr/>
        <a:lstStyle/>
        <a:p>
          <a:pPr algn="just" rtl="0"/>
          <a:endParaRPr lang="en-GB" sz="3200" b="0" dirty="0">
            <a:latin typeface="+mn-lt"/>
            <a:cs typeface="Arial" panose="020B0604020202020204" pitchFamily="34" charset="0"/>
          </a:endParaRPr>
        </a:p>
      </dgm:t>
    </dgm:pt>
    <dgm:pt modelId="{65ADFF92-EBD9-4CD8-A28A-6CF78CF37617}" type="parTrans" cxnId="{558CB34C-CC7D-4640-B245-D1FDEE65E294}">
      <dgm:prSet/>
      <dgm:spPr/>
      <dgm:t>
        <a:bodyPr/>
        <a:lstStyle/>
        <a:p>
          <a:endParaRPr lang="en-GB"/>
        </a:p>
      </dgm:t>
    </dgm:pt>
    <dgm:pt modelId="{FFE112F0-3E84-4382-B65A-73B203AD46BE}" type="sibTrans" cxnId="{558CB34C-CC7D-4640-B245-D1FDEE65E294}">
      <dgm:prSet/>
      <dgm:spPr/>
      <dgm:t>
        <a:bodyPr/>
        <a:lstStyle/>
        <a:p>
          <a:endParaRPr lang="en-GB"/>
        </a:p>
      </dgm:t>
    </dgm:pt>
    <dgm:pt modelId="{F7965E96-6ED5-4DC4-8560-86E4B6150F21}">
      <dgm:prSet/>
      <dgm:spPr>
        <a:solidFill>
          <a:srgbClr val="FDBE36">
            <a:alpha val="90000"/>
          </a:srgbClr>
        </a:solidFill>
      </dgm:spPr>
      <dgm:t>
        <a:bodyPr/>
        <a:lstStyle/>
        <a:p>
          <a:r>
            <a:rPr lang="en-GB" dirty="0" smtClean="0">
              <a:latin typeface="Arial" panose="020B0604020202020204" pitchFamily="34" charset="0"/>
              <a:cs typeface="Arial" panose="020B0604020202020204" pitchFamily="34" charset="0"/>
            </a:rPr>
            <a:t>Support: </a:t>
          </a:r>
          <a:r>
            <a:rPr lang="en-GB" dirty="0" smtClean="0">
              <a:latin typeface="Arial" panose="020B0604020202020204" pitchFamily="34" charset="0"/>
              <a:cs typeface="Arial" panose="020B0604020202020204" pitchFamily="34" charset="0"/>
              <a:hlinkClick xmlns:r="http://schemas.openxmlformats.org/officeDocument/2006/relationships" r:id="rId2"/>
            </a:rPr>
            <a:t>admin@leadseven.com</a:t>
          </a:r>
          <a:r>
            <a:rPr lang="en-GB" dirty="0" smtClean="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dgm:t>
    </dgm:pt>
    <dgm:pt modelId="{5774FA8D-CC64-4BC0-915D-C64814D50D44}" type="parTrans" cxnId="{B009C980-24D5-4AEE-A275-1E9E90CBE993}">
      <dgm:prSet/>
      <dgm:spPr/>
      <dgm:t>
        <a:bodyPr/>
        <a:lstStyle/>
        <a:p>
          <a:endParaRPr lang="en-GB"/>
        </a:p>
      </dgm:t>
    </dgm:pt>
    <dgm:pt modelId="{3240C0D5-49A3-4DA9-B735-76102405E5ED}" type="sibTrans" cxnId="{B009C980-24D5-4AEE-A275-1E9E90CBE993}">
      <dgm:prSet/>
      <dgm:spPr/>
      <dgm:t>
        <a:bodyPr/>
        <a:lstStyle/>
        <a:p>
          <a:endParaRPr lang="en-GB"/>
        </a:p>
      </dgm:t>
    </dgm:pt>
    <dgm:pt modelId="{A8DC9BF4-9C60-478E-9D78-42053703FCF6}" type="pres">
      <dgm:prSet presAssocID="{50A377FE-C638-45E0-A2C3-D8C2CB3E64DB}" presName="Name0" presStyleCnt="0">
        <dgm:presLayoutVars>
          <dgm:dir/>
          <dgm:animLvl val="lvl"/>
          <dgm:resizeHandles val="exact"/>
        </dgm:presLayoutVars>
      </dgm:prSet>
      <dgm:spPr/>
      <dgm:t>
        <a:bodyPr/>
        <a:lstStyle/>
        <a:p>
          <a:endParaRPr lang="en-GB"/>
        </a:p>
      </dgm:t>
    </dgm:pt>
    <dgm:pt modelId="{26FB0658-AD6E-4F9C-A598-A1F924625210}" type="pres">
      <dgm:prSet presAssocID="{D219CD8E-B508-4122-8415-B3D9FC5FD5F5}" presName="linNode" presStyleCnt="0"/>
      <dgm:spPr/>
    </dgm:pt>
    <dgm:pt modelId="{5F0B5868-9FBD-4ADF-AFAE-E13F58B80ED7}" type="pres">
      <dgm:prSet presAssocID="{D219CD8E-B508-4122-8415-B3D9FC5FD5F5}" presName="parentText" presStyleLbl="node1" presStyleIdx="0" presStyleCnt="4">
        <dgm:presLayoutVars>
          <dgm:chMax val="1"/>
          <dgm:bulletEnabled val="1"/>
        </dgm:presLayoutVars>
      </dgm:prSet>
      <dgm:spPr/>
      <dgm:t>
        <a:bodyPr/>
        <a:lstStyle/>
        <a:p>
          <a:endParaRPr lang="en-GB"/>
        </a:p>
      </dgm:t>
    </dgm:pt>
    <dgm:pt modelId="{315AC3D3-9E86-4131-A312-B1A0B931E54C}" type="pres">
      <dgm:prSet presAssocID="{D219CD8E-B508-4122-8415-B3D9FC5FD5F5}" presName="descendantText" presStyleLbl="alignAccFollowNode1" presStyleIdx="0" presStyleCnt="4">
        <dgm:presLayoutVars>
          <dgm:bulletEnabled val="1"/>
        </dgm:presLayoutVars>
      </dgm:prSet>
      <dgm:spPr/>
      <dgm:t>
        <a:bodyPr/>
        <a:lstStyle/>
        <a:p>
          <a:endParaRPr lang="en-GB"/>
        </a:p>
      </dgm:t>
    </dgm:pt>
    <dgm:pt modelId="{B5537C7D-9A30-41EE-9D37-BE2A1F513449}" type="pres">
      <dgm:prSet presAssocID="{098EDD24-1E3A-4CD5-8C0E-CF9779CC9024}" presName="sp" presStyleCnt="0"/>
      <dgm:spPr/>
    </dgm:pt>
    <dgm:pt modelId="{7AE8ECD7-E057-443B-9FC5-7DADC318E228}" type="pres">
      <dgm:prSet presAssocID="{4320089B-3A20-4C99-BFE9-EB6CE84B64D7}" presName="linNode" presStyleCnt="0"/>
      <dgm:spPr/>
    </dgm:pt>
    <dgm:pt modelId="{91C30A65-DC6F-4B04-99FE-B70D77445213}" type="pres">
      <dgm:prSet presAssocID="{4320089B-3A20-4C99-BFE9-EB6CE84B64D7}" presName="parentText" presStyleLbl="node1" presStyleIdx="1" presStyleCnt="4">
        <dgm:presLayoutVars>
          <dgm:chMax val="1"/>
          <dgm:bulletEnabled val="1"/>
        </dgm:presLayoutVars>
      </dgm:prSet>
      <dgm:spPr/>
      <dgm:t>
        <a:bodyPr/>
        <a:lstStyle/>
        <a:p>
          <a:endParaRPr lang="en-GB"/>
        </a:p>
      </dgm:t>
    </dgm:pt>
    <dgm:pt modelId="{36D59C1A-6B30-47B1-AB61-50BCFF8B4795}" type="pres">
      <dgm:prSet presAssocID="{4320089B-3A20-4C99-BFE9-EB6CE84B64D7}" presName="descendantText" presStyleLbl="alignAccFollowNode1" presStyleIdx="1" presStyleCnt="4">
        <dgm:presLayoutVars>
          <dgm:bulletEnabled val="1"/>
        </dgm:presLayoutVars>
      </dgm:prSet>
      <dgm:spPr/>
      <dgm:t>
        <a:bodyPr/>
        <a:lstStyle/>
        <a:p>
          <a:endParaRPr lang="en-GB"/>
        </a:p>
      </dgm:t>
    </dgm:pt>
    <dgm:pt modelId="{787F3C89-2DA8-4B33-AE3D-BBD8CDDBAA4B}" type="pres">
      <dgm:prSet presAssocID="{EABFBF49-5D98-4B5C-A963-98A692E53013}" presName="sp" presStyleCnt="0"/>
      <dgm:spPr/>
    </dgm:pt>
    <dgm:pt modelId="{D0E3ABDC-85B2-4BE1-ADC4-54D96CD0223B}" type="pres">
      <dgm:prSet presAssocID="{1886C5CE-44FB-4561-BBE7-70477B4DE8EE}" presName="linNode" presStyleCnt="0"/>
      <dgm:spPr/>
    </dgm:pt>
    <dgm:pt modelId="{6E7269BF-61C1-4CC5-9B7D-0CFE67C7BF0D}" type="pres">
      <dgm:prSet presAssocID="{1886C5CE-44FB-4561-BBE7-70477B4DE8EE}" presName="parentText" presStyleLbl="node1" presStyleIdx="2" presStyleCnt="4">
        <dgm:presLayoutVars>
          <dgm:chMax val="1"/>
          <dgm:bulletEnabled val="1"/>
        </dgm:presLayoutVars>
      </dgm:prSet>
      <dgm:spPr/>
      <dgm:t>
        <a:bodyPr/>
        <a:lstStyle/>
        <a:p>
          <a:endParaRPr lang="en-GB"/>
        </a:p>
      </dgm:t>
    </dgm:pt>
    <dgm:pt modelId="{EB9CC4D7-1E20-4E02-8898-D54B6C5DCEB1}" type="pres">
      <dgm:prSet presAssocID="{1886C5CE-44FB-4561-BBE7-70477B4DE8EE}" presName="descendantText" presStyleLbl="alignAccFollowNode1" presStyleIdx="2" presStyleCnt="4">
        <dgm:presLayoutVars>
          <dgm:bulletEnabled val="1"/>
        </dgm:presLayoutVars>
      </dgm:prSet>
      <dgm:spPr/>
      <dgm:t>
        <a:bodyPr/>
        <a:lstStyle/>
        <a:p>
          <a:endParaRPr lang="en-GB"/>
        </a:p>
      </dgm:t>
    </dgm:pt>
    <dgm:pt modelId="{1EB4A6FE-EF97-4F7E-BAAE-9295B1E104ED}" type="pres">
      <dgm:prSet presAssocID="{533BC350-697C-4615-9A30-6BC477EC4106}" presName="sp" presStyleCnt="0"/>
      <dgm:spPr/>
    </dgm:pt>
    <dgm:pt modelId="{662467C8-C83F-4A51-93C9-2240FF1C2CF9}" type="pres">
      <dgm:prSet presAssocID="{71D070D8-681A-4F4C-96CA-564E2109F65C}" presName="linNode" presStyleCnt="0"/>
      <dgm:spPr/>
    </dgm:pt>
    <dgm:pt modelId="{C9EE2C73-55DD-4896-92BA-645C0F144713}" type="pres">
      <dgm:prSet presAssocID="{71D070D8-681A-4F4C-96CA-564E2109F65C}" presName="parentText" presStyleLbl="node1" presStyleIdx="3" presStyleCnt="4">
        <dgm:presLayoutVars>
          <dgm:chMax val="1"/>
          <dgm:bulletEnabled val="1"/>
        </dgm:presLayoutVars>
      </dgm:prSet>
      <dgm:spPr/>
      <dgm:t>
        <a:bodyPr/>
        <a:lstStyle/>
        <a:p>
          <a:endParaRPr lang="en-GB"/>
        </a:p>
      </dgm:t>
    </dgm:pt>
    <dgm:pt modelId="{3897E86B-0780-4788-A6C5-56245326488C}" type="pres">
      <dgm:prSet presAssocID="{71D070D8-681A-4F4C-96CA-564E2109F65C}" presName="descendantText" presStyleLbl="alignAccFollowNode1" presStyleIdx="3" presStyleCnt="4">
        <dgm:presLayoutVars>
          <dgm:bulletEnabled val="1"/>
        </dgm:presLayoutVars>
      </dgm:prSet>
      <dgm:spPr/>
      <dgm:t>
        <a:bodyPr/>
        <a:lstStyle/>
        <a:p>
          <a:endParaRPr lang="en-GB"/>
        </a:p>
      </dgm:t>
    </dgm:pt>
  </dgm:ptLst>
  <dgm:cxnLst>
    <dgm:cxn modelId="{92928725-B787-4A38-A486-F96548867F6D}" srcId="{4320089B-3A20-4C99-BFE9-EB6CE84B64D7}" destId="{B9F42368-FDE9-4C33-869D-2E38FCC92EEE}" srcOrd="0" destOrd="0" parTransId="{EF8D85CF-4994-44C6-8998-184BE39D1982}" sibTransId="{FC11C5A5-1BB2-425C-8511-8E0473E563DB}"/>
    <dgm:cxn modelId="{FB83AF75-9A7B-4D04-B16A-EDADF7F7C400}" srcId="{50A377FE-C638-45E0-A2C3-D8C2CB3E64DB}" destId="{D219CD8E-B508-4122-8415-B3D9FC5FD5F5}" srcOrd="0" destOrd="0" parTransId="{16548894-B470-438B-ACC7-F1EB921A3608}" sibTransId="{098EDD24-1E3A-4CD5-8C0E-CF9779CC9024}"/>
    <dgm:cxn modelId="{B5908C7D-D851-4BF4-BFA8-31D3F8B9B30F}" srcId="{D219CD8E-B508-4122-8415-B3D9FC5FD5F5}" destId="{8B72689D-37EA-4350-B5F5-5DA66D3168F7}" srcOrd="3" destOrd="0" parTransId="{F8804138-F698-4011-BB53-EA7DF80D43FD}" sibTransId="{68A2FE89-60E0-4608-B5BD-D7903B3837CD}"/>
    <dgm:cxn modelId="{C0207362-FAC2-4490-A061-4D3EFE163107}" type="presOf" srcId="{4320089B-3A20-4C99-BFE9-EB6CE84B64D7}" destId="{91C30A65-DC6F-4B04-99FE-B70D77445213}" srcOrd="0" destOrd="0" presId="urn:microsoft.com/office/officeart/2005/8/layout/vList5"/>
    <dgm:cxn modelId="{099478F6-19C7-43E9-B285-ECEFBDB1F420}" type="presOf" srcId="{B9F42368-FDE9-4C33-869D-2E38FCC92EEE}" destId="{36D59C1A-6B30-47B1-AB61-50BCFF8B4795}" srcOrd="0" destOrd="0" presId="urn:microsoft.com/office/officeart/2005/8/layout/vList5"/>
    <dgm:cxn modelId="{DCC348E8-1AF8-4340-9517-038D8F38727B}" type="presOf" srcId="{19C09E6B-69B0-4197-B3DD-4E40A6E73828}" destId="{315AC3D3-9E86-4131-A312-B1A0B931E54C}" srcOrd="0" destOrd="1" presId="urn:microsoft.com/office/officeart/2005/8/layout/vList5"/>
    <dgm:cxn modelId="{EA581370-C25C-4444-BCE2-ED2D7014525A}" type="presOf" srcId="{58B1FCF7-4832-4BE0-8CBF-D01D716EA78F}" destId="{EB9CC4D7-1E20-4E02-8898-D54B6C5DCEB1}" srcOrd="0" destOrd="0" presId="urn:microsoft.com/office/officeart/2005/8/layout/vList5"/>
    <dgm:cxn modelId="{4D5B4C79-3DE4-4455-A041-15A54F3F34DF}" srcId="{50A377FE-C638-45E0-A2C3-D8C2CB3E64DB}" destId="{1886C5CE-44FB-4561-BBE7-70477B4DE8EE}" srcOrd="2" destOrd="0" parTransId="{A7C79D8F-2208-4E24-86F4-4E5572698689}" sibTransId="{533BC350-697C-4615-9A30-6BC477EC4106}"/>
    <dgm:cxn modelId="{E05ECC51-F580-4EC3-A1EC-713A2F8753B8}" srcId="{71D070D8-681A-4F4C-96CA-564E2109F65C}" destId="{8D49B34E-3A06-47B0-8821-17950AEF115D}" srcOrd="0" destOrd="0" parTransId="{50437958-03F9-4CF1-AB46-483EEF3DB50B}" sibTransId="{7E561379-A956-4C4D-9E37-9519D25793A8}"/>
    <dgm:cxn modelId="{2B1F4320-E18E-4DE3-97C7-0F40C40588E5}" srcId="{D219CD8E-B508-4122-8415-B3D9FC5FD5F5}" destId="{19C09E6B-69B0-4197-B3DD-4E40A6E73828}" srcOrd="1" destOrd="0" parTransId="{AE426105-7EE4-40AC-A158-F82E2D17CA9E}" sibTransId="{CC18A556-8297-424A-AFDB-AAF869E0B231}"/>
    <dgm:cxn modelId="{3C8D65B8-517A-473B-BC8C-48AAF631B77D}" type="presOf" srcId="{1886C5CE-44FB-4561-BBE7-70477B4DE8EE}" destId="{6E7269BF-61C1-4CC5-9B7D-0CFE67C7BF0D}" srcOrd="0" destOrd="0" presId="urn:microsoft.com/office/officeart/2005/8/layout/vList5"/>
    <dgm:cxn modelId="{82F4BCA3-5E6F-426B-A98B-A6D26A4FE7C1}" type="presOf" srcId="{50A377FE-C638-45E0-A2C3-D8C2CB3E64DB}" destId="{A8DC9BF4-9C60-478E-9D78-42053703FCF6}" srcOrd="0" destOrd="0" presId="urn:microsoft.com/office/officeart/2005/8/layout/vList5"/>
    <dgm:cxn modelId="{86BD5F3B-95D3-4603-8BAB-7E7EE1699F9A}" type="presOf" srcId="{D219CD8E-B508-4122-8415-B3D9FC5FD5F5}" destId="{5F0B5868-9FBD-4ADF-AFAE-E13F58B80ED7}" srcOrd="0" destOrd="0" presId="urn:microsoft.com/office/officeart/2005/8/layout/vList5"/>
    <dgm:cxn modelId="{651DD71E-481E-4CAD-971B-BD5EA0BAE30D}" srcId="{50A377FE-C638-45E0-A2C3-D8C2CB3E64DB}" destId="{71D070D8-681A-4F4C-96CA-564E2109F65C}" srcOrd="3" destOrd="0" parTransId="{71123542-A6D7-4923-B09B-02B9B954FC2B}" sibTransId="{5B0DD083-2BEB-404F-A843-EA27856E6F21}"/>
    <dgm:cxn modelId="{03C9E0FE-CE0A-4DA8-9CFC-2241EDB9FEC8}" srcId="{D219CD8E-B508-4122-8415-B3D9FC5FD5F5}" destId="{9E6370DC-4AEC-4A81-9D7A-7C64F69BD1FA}" srcOrd="2" destOrd="0" parTransId="{E8D6588B-CBF8-4244-8975-13A0D9E79C03}" sibTransId="{77431B0D-ABCA-4C40-AD6F-EE2CF55A55E7}"/>
    <dgm:cxn modelId="{558CB34C-CC7D-4640-B245-D1FDEE65E294}" srcId="{D219CD8E-B508-4122-8415-B3D9FC5FD5F5}" destId="{5F4E5925-7D2F-4430-9C27-CF2966AC69FB}" srcOrd="0" destOrd="0" parTransId="{65ADFF92-EBD9-4CD8-A28A-6CF78CF37617}" sibTransId="{FFE112F0-3E84-4382-B65A-73B203AD46BE}"/>
    <dgm:cxn modelId="{468A9475-7D3A-42B7-8CD0-1CEDE771F671}" type="presOf" srcId="{5F4E5925-7D2F-4430-9C27-CF2966AC69FB}" destId="{315AC3D3-9E86-4131-A312-B1A0B931E54C}" srcOrd="0" destOrd="0" presId="urn:microsoft.com/office/officeart/2005/8/layout/vList5"/>
    <dgm:cxn modelId="{01E35723-24F7-4C09-B7EE-B7EB2C486130}" type="presOf" srcId="{F7965E96-6ED5-4DC4-8560-86E4B6150F21}" destId="{3897E86B-0780-4788-A6C5-56245326488C}" srcOrd="0" destOrd="1" presId="urn:microsoft.com/office/officeart/2005/8/layout/vList5"/>
    <dgm:cxn modelId="{B009C980-24D5-4AEE-A275-1E9E90CBE993}" srcId="{71D070D8-681A-4F4C-96CA-564E2109F65C}" destId="{F7965E96-6ED5-4DC4-8560-86E4B6150F21}" srcOrd="1" destOrd="0" parTransId="{5774FA8D-CC64-4BC0-915D-C64814D50D44}" sibTransId="{3240C0D5-49A3-4DA9-B735-76102405E5ED}"/>
    <dgm:cxn modelId="{10F0C112-F479-40D3-982D-0687E8817F5A}" type="presOf" srcId="{9E6370DC-4AEC-4A81-9D7A-7C64F69BD1FA}" destId="{315AC3D3-9E86-4131-A312-B1A0B931E54C}" srcOrd="0" destOrd="2" presId="urn:microsoft.com/office/officeart/2005/8/layout/vList5"/>
    <dgm:cxn modelId="{CADCE820-06B6-4C1D-AA68-FF41EF81BCA4}" type="presOf" srcId="{8B72689D-37EA-4350-B5F5-5DA66D3168F7}" destId="{315AC3D3-9E86-4131-A312-B1A0B931E54C}" srcOrd="0" destOrd="3" presId="urn:microsoft.com/office/officeart/2005/8/layout/vList5"/>
    <dgm:cxn modelId="{4EC390D4-3D21-4663-8EA4-2E02F3C6AD30}" type="presOf" srcId="{71D070D8-681A-4F4C-96CA-564E2109F65C}" destId="{C9EE2C73-55DD-4896-92BA-645C0F144713}" srcOrd="0" destOrd="0" presId="urn:microsoft.com/office/officeart/2005/8/layout/vList5"/>
    <dgm:cxn modelId="{A4A49AB9-0F16-4C90-8915-EC84428098FC}" srcId="{50A377FE-C638-45E0-A2C3-D8C2CB3E64DB}" destId="{4320089B-3A20-4C99-BFE9-EB6CE84B64D7}" srcOrd="1" destOrd="0" parTransId="{11CBD80C-361B-46D3-997B-46DB0312E02C}" sibTransId="{EABFBF49-5D98-4B5C-A963-98A692E53013}"/>
    <dgm:cxn modelId="{732243E3-EDE6-4B98-B1C5-6741EDA4B0F6}" type="presOf" srcId="{8D49B34E-3A06-47B0-8821-17950AEF115D}" destId="{3897E86B-0780-4788-A6C5-56245326488C}" srcOrd="0" destOrd="0" presId="urn:microsoft.com/office/officeart/2005/8/layout/vList5"/>
    <dgm:cxn modelId="{FA1AFEA6-EA80-4068-B823-0A56028C5ECE}" srcId="{1886C5CE-44FB-4561-BBE7-70477B4DE8EE}" destId="{58B1FCF7-4832-4BE0-8CBF-D01D716EA78F}" srcOrd="0" destOrd="0" parTransId="{74EF291A-D3C6-4B9F-BE91-19028BABDB47}" sibTransId="{E417C6B5-E8E6-4C1C-A617-DB90FA1461E6}"/>
    <dgm:cxn modelId="{68E6FE32-EF8D-4550-9DE5-7C92CE134490}" type="presParOf" srcId="{A8DC9BF4-9C60-478E-9D78-42053703FCF6}" destId="{26FB0658-AD6E-4F9C-A598-A1F924625210}" srcOrd="0" destOrd="0" presId="urn:microsoft.com/office/officeart/2005/8/layout/vList5"/>
    <dgm:cxn modelId="{48E48259-71D9-47E2-AAAA-1624D0CE34CC}" type="presParOf" srcId="{26FB0658-AD6E-4F9C-A598-A1F924625210}" destId="{5F0B5868-9FBD-4ADF-AFAE-E13F58B80ED7}" srcOrd="0" destOrd="0" presId="urn:microsoft.com/office/officeart/2005/8/layout/vList5"/>
    <dgm:cxn modelId="{5BF28151-2978-4255-8B44-61F3018BBD2F}" type="presParOf" srcId="{26FB0658-AD6E-4F9C-A598-A1F924625210}" destId="{315AC3D3-9E86-4131-A312-B1A0B931E54C}" srcOrd="1" destOrd="0" presId="urn:microsoft.com/office/officeart/2005/8/layout/vList5"/>
    <dgm:cxn modelId="{875FBB19-BC08-4481-B4F5-3BE7A0941699}" type="presParOf" srcId="{A8DC9BF4-9C60-478E-9D78-42053703FCF6}" destId="{B5537C7D-9A30-41EE-9D37-BE2A1F513449}" srcOrd="1" destOrd="0" presId="urn:microsoft.com/office/officeart/2005/8/layout/vList5"/>
    <dgm:cxn modelId="{7DB1FFFF-E6AE-40A9-A480-FC33144AF9B0}" type="presParOf" srcId="{A8DC9BF4-9C60-478E-9D78-42053703FCF6}" destId="{7AE8ECD7-E057-443B-9FC5-7DADC318E228}" srcOrd="2" destOrd="0" presId="urn:microsoft.com/office/officeart/2005/8/layout/vList5"/>
    <dgm:cxn modelId="{7C36E696-8809-410B-A5E1-79F6456159CE}" type="presParOf" srcId="{7AE8ECD7-E057-443B-9FC5-7DADC318E228}" destId="{91C30A65-DC6F-4B04-99FE-B70D77445213}" srcOrd="0" destOrd="0" presId="urn:microsoft.com/office/officeart/2005/8/layout/vList5"/>
    <dgm:cxn modelId="{755FD3A4-61B8-4757-A839-5016178BEE83}" type="presParOf" srcId="{7AE8ECD7-E057-443B-9FC5-7DADC318E228}" destId="{36D59C1A-6B30-47B1-AB61-50BCFF8B4795}" srcOrd="1" destOrd="0" presId="urn:microsoft.com/office/officeart/2005/8/layout/vList5"/>
    <dgm:cxn modelId="{38330699-9DEE-424F-A059-5BA446215E5A}" type="presParOf" srcId="{A8DC9BF4-9C60-478E-9D78-42053703FCF6}" destId="{787F3C89-2DA8-4B33-AE3D-BBD8CDDBAA4B}" srcOrd="3" destOrd="0" presId="urn:microsoft.com/office/officeart/2005/8/layout/vList5"/>
    <dgm:cxn modelId="{FEC87E65-2568-4E7C-9277-F5A753BAB149}" type="presParOf" srcId="{A8DC9BF4-9C60-478E-9D78-42053703FCF6}" destId="{D0E3ABDC-85B2-4BE1-ADC4-54D96CD0223B}" srcOrd="4" destOrd="0" presId="urn:microsoft.com/office/officeart/2005/8/layout/vList5"/>
    <dgm:cxn modelId="{AF81D81A-D5D5-491F-9E87-7EB995754F4D}" type="presParOf" srcId="{D0E3ABDC-85B2-4BE1-ADC4-54D96CD0223B}" destId="{6E7269BF-61C1-4CC5-9B7D-0CFE67C7BF0D}" srcOrd="0" destOrd="0" presId="urn:microsoft.com/office/officeart/2005/8/layout/vList5"/>
    <dgm:cxn modelId="{5174B1FB-AA85-4F5D-BC28-13702F72FFEA}" type="presParOf" srcId="{D0E3ABDC-85B2-4BE1-ADC4-54D96CD0223B}" destId="{EB9CC4D7-1E20-4E02-8898-D54B6C5DCEB1}" srcOrd="1" destOrd="0" presId="urn:microsoft.com/office/officeart/2005/8/layout/vList5"/>
    <dgm:cxn modelId="{F598E481-1F3F-45B5-A2FC-3301F20B3871}" type="presParOf" srcId="{A8DC9BF4-9C60-478E-9D78-42053703FCF6}" destId="{1EB4A6FE-EF97-4F7E-BAAE-9295B1E104ED}" srcOrd="5" destOrd="0" presId="urn:microsoft.com/office/officeart/2005/8/layout/vList5"/>
    <dgm:cxn modelId="{713BAFD0-81D2-4F50-8B92-D1ECBBFEF920}" type="presParOf" srcId="{A8DC9BF4-9C60-478E-9D78-42053703FCF6}" destId="{662467C8-C83F-4A51-93C9-2240FF1C2CF9}" srcOrd="6" destOrd="0" presId="urn:microsoft.com/office/officeart/2005/8/layout/vList5"/>
    <dgm:cxn modelId="{E824579C-F399-425F-AEE1-B0D5118A26B1}" type="presParOf" srcId="{662467C8-C83F-4A51-93C9-2240FF1C2CF9}" destId="{C9EE2C73-55DD-4896-92BA-645C0F144713}" srcOrd="0" destOrd="0" presId="urn:microsoft.com/office/officeart/2005/8/layout/vList5"/>
    <dgm:cxn modelId="{F97E5DB8-CBFF-4507-9A58-1106F3BFA365}" type="presParOf" srcId="{662467C8-C83F-4A51-93C9-2240FF1C2CF9}" destId="{3897E86B-0780-4788-A6C5-56245326488C}"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5AC3D3-9E86-4131-A312-B1A0B931E54C}">
      <dsp:nvSpPr>
        <dsp:cNvPr id="0" name=""/>
        <dsp:cNvSpPr/>
      </dsp:nvSpPr>
      <dsp:spPr>
        <a:xfrm rot="5400000">
          <a:off x="13919336" y="-5762785"/>
          <a:ext cx="2007343" cy="14045184"/>
        </a:xfrm>
        <a:prstGeom prst="round2SameRect">
          <a:avLst/>
        </a:prstGeom>
        <a:solidFill>
          <a:srgbClr val="FFC000">
            <a:alpha val="90000"/>
          </a:srgb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8590" tIns="74295" rIns="148590" bIns="74295" numCol="1" spcCol="1270" anchor="ctr" anchorCtr="0">
          <a:noAutofit/>
        </a:bodyPr>
        <a:lstStyle/>
        <a:p>
          <a:pPr marL="285750" lvl="1" indent="-285750" algn="just" defTabSz="1422400" rtl="0">
            <a:lnSpc>
              <a:spcPct val="90000"/>
            </a:lnSpc>
            <a:spcBef>
              <a:spcPct val="0"/>
            </a:spcBef>
            <a:spcAft>
              <a:spcPct val="15000"/>
            </a:spcAft>
            <a:buChar char="••"/>
          </a:pPr>
          <a:endParaRPr lang="en-GB" sz="3200" b="0" kern="1200" dirty="0">
            <a:latin typeface="+mn-lt"/>
            <a:cs typeface="Arial" panose="020B0604020202020204" pitchFamily="34" charset="0"/>
          </a:endParaRPr>
        </a:p>
        <a:p>
          <a:pPr marL="285750" lvl="1" indent="-285750" algn="just" defTabSz="1422400" rtl="0">
            <a:lnSpc>
              <a:spcPct val="90000"/>
            </a:lnSpc>
            <a:spcBef>
              <a:spcPct val="0"/>
            </a:spcBef>
            <a:spcAft>
              <a:spcPct val="15000"/>
            </a:spcAft>
            <a:buChar char="••"/>
          </a:pPr>
          <a:r>
            <a:rPr lang="en-US" sz="3200" b="0" kern="1200" dirty="0" smtClean="0">
              <a:latin typeface="Arial" panose="020B0604020202020204" pitchFamily="34" charset="0"/>
              <a:cs typeface="Arial" panose="020B0604020202020204" pitchFamily="34" charset="0"/>
            </a:rPr>
            <a:t>Install the following fonts: Bebas and Bebas Neue. These have been provided in the accompanying folder titled Fonts.</a:t>
          </a:r>
          <a:endParaRPr lang="en-GB" sz="3200" b="0" kern="1200" dirty="0">
            <a:latin typeface="Arial" panose="020B0604020202020204" pitchFamily="34" charset="0"/>
            <a:cs typeface="Arial" panose="020B0604020202020204" pitchFamily="34" charset="0"/>
          </a:endParaRPr>
        </a:p>
        <a:p>
          <a:pPr marL="285750" lvl="1" indent="-285750" algn="just" defTabSz="1422400" rtl="0">
            <a:lnSpc>
              <a:spcPct val="90000"/>
            </a:lnSpc>
            <a:spcBef>
              <a:spcPct val="0"/>
            </a:spcBef>
            <a:spcAft>
              <a:spcPct val="15000"/>
            </a:spcAft>
            <a:buChar char="••"/>
          </a:pPr>
          <a:r>
            <a:rPr lang="en-GB" sz="3200" b="0" kern="1200" dirty="0" smtClean="0">
              <a:latin typeface="Arial" panose="020B0604020202020204" pitchFamily="34" charset="0"/>
              <a:cs typeface="Arial" panose="020B0604020202020204" pitchFamily="34" charset="0"/>
            </a:rPr>
            <a:t>After you have installed the fonts, restart your computer to allow the changes to take place.</a:t>
          </a:r>
          <a:endParaRPr lang="en-GB" sz="3200" b="0" kern="1200" dirty="0">
            <a:latin typeface="Arial" panose="020B0604020202020204" pitchFamily="34" charset="0"/>
            <a:cs typeface="Arial" panose="020B0604020202020204" pitchFamily="34" charset="0"/>
          </a:endParaRPr>
        </a:p>
        <a:p>
          <a:pPr marL="228600" lvl="1" indent="-228600" algn="l" defTabSz="1022350" rtl="0">
            <a:lnSpc>
              <a:spcPct val="90000"/>
            </a:lnSpc>
            <a:spcBef>
              <a:spcPct val="0"/>
            </a:spcBef>
            <a:spcAft>
              <a:spcPct val="15000"/>
            </a:spcAft>
            <a:buChar char="••"/>
          </a:pPr>
          <a:endParaRPr lang="en-GB" sz="2300" kern="1200" dirty="0">
            <a:latin typeface="+mn-lt"/>
          </a:endParaRPr>
        </a:p>
      </dsp:txBody>
      <dsp:txXfrm rot="-5400000">
        <a:off x="7900416" y="354125"/>
        <a:ext cx="13947194" cy="1811363"/>
      </dsp:txXfrm>
    </dsp:sp>
    <dsp:sp modelId="{5F0B5868-9FBD-4ADF-AFAE-E13F58B80ED7}">
      <dsp:nvSpPr>
        <dsp:cNvPr id="0" name=""/>
        <dsp:cNvSpPr/>
      </dsp:nvSpPr>
      <dsp:spPr>
        <a:xfrm>
          <a:off x="0" y="5216"/>
          <a:ext cx="7900416" cy="2509178"/>
        </a:xfrm>
        <a:prstGeom prst="roundRect">
          <a:avLst/>
        </a:prstGeom>
        <a:solidFill>
          <a:srgbClr val="139F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rtl="0">
            <a:lnSpc>
              <a:spcPct val="90000"/>
            </a:lnSpc>
            <a:spcBef>
              <a:spcPct val="0"/>
            </a:spcBef>
            <a:spcAft>
              <a:spcPct val="35000"/>
            </a:spcAft>
          </a:pPr>
          <a:r>
            <a:rPr lang="en-GB" sz="3200" b="1" kern="1200" dirty="0" smtClean="0">
              <a:latin typeface="Arial" panose="020B0604020202020204" pitchFamily="34" charset="0"/>
              <a:cs typeface="Arial" panose="020B0604020202020204" pitchFamily="34" charset="0"/>
            </a:rPr>
            <a:t>Essential part to seeing the correct layout of this presentation is to do the following: </a:t>
          </a:r>
          <a:r>
            <a:rPr lang="en-GB" sz="3200" kern="1200" dirty="0" smtClean="0">
              <a:latin typeface="Arial" panose="020B0604020202020204" pitchFamily="34" charset="0"/>
              <a:cs typeface="Arial" panose="020B0604020202020204" pitchFamily="34" charset="0"/>
            </a:rPr>
            <a:t> </a:t>
          </a:r>
          <a:endParaRPr lang="en-GB" sz="3200" kern="1200" dirty="0">
            <a:latin typeface="Arial" panose="020B0604020202020204" pitchFamily="34" charset="0"/>
            <a:cs typeface="Arial" panose="020B0604020202020204" pitchFamily="34" charset="0"/>
          </a:endParaRPr>
        </a:p>
      </dsp:txBody>
      <dsp:txXfrm>
        <a:off x="122488" y="127704"/>
        <a:ext cx="7655440" cy="2264202"/>
      </dsp:txXfrm>
    </dsp:sp>
    <dsp:sp modelId="{36D59C1A-6B30-47B1-AB61-50BCFF8B4795}">
      <dsp:nvSpPr>
        <dsp:cNvPr id="0" name=""/>
        <dsp:cNvSpPr/>
      </dsp:nvSpPr>
      <dsp:spPr>
        <a:xfrm rot="5400000">
          <a:off x="13919336" y="-3128147"/>
          <a:ext cx="2007343" cy="14045184"/>
        </a:xfrm>
        <a:prstGeom prst="round2SameRect">
          <a:avLst/>
        </a:prstGeom>
        <a:solidFill>
          <a:srgbClr val="FFC000">
            <a:alpha val="90000"/>
          </a:srgb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8590" tIns="74295" rIns="148590" bIns="74295" numCol="1" spcCol="1270" anchor="ctr" anchorCtr="0">
          <a:noAutofit/>
        </a:bodyPr>
        <a:lstStyle/>
        <a:p>
          <a:pPr marL="285750" lvl="1" indent="-285750" algn="l" defTabSz="1733550">
            <a:lnSpc>
              <a:spcPct val="90000"/>
            </a:lnSpc>
            <a:spcBef>
              <a:spcPct val="0"/>
            </a:spcBef>
            <a:spcAft>
              <a:spcPct val="15000"/>
            </a:spcAft>
            <a:buChar char="••"/>
          </a:pPr>
          <a:r>
            <a:rPr lang="en-GB" sz="3900" b="0" kern="1200" dirty="0" smtClean="0">
              <a:latin typeface="Arial" panose="020B0604020202020204" pitchFamily="34" charset="0"/>
              <a:cs typeface="Arial" panose="020B0604020202020204" pitchFamily="34" charset="0"/>
            </a:rPr>
            <a:t>Here’s a link to a free trial of PowerPoint 2010, direct from Microsoft:  </a:t>
          </a:r>
          <a:r>
            <a:rPr lang="en-GB" sz="3900" b="0" kern="1200" dirty="0" smtClean="0">
              <a:latin typeface="Arial" panose="020B0604020202020204" pitchFamily="34" charset="0"/>
              <a:cs typeface="Arial" panose="020B0604020202020204" pitchFamily="34" charset="0"/>
              <a:hlinkClick xmlns:r="http://schemas.openxmlformats.org/officeDocument/2006/relationships" r:id="rId1"/>
            </a:rPr>
            <a:t>http://office.microsoft.com/en-us/try/</a:t>
          </a:r>
          <a:r>
            <a:rPr lang="en-GB" sz="3900" b="0" kern="1200" dirty="0" smtClean="0">
              <a:latin typeface="Arial" panose="020B0604020202020204" pitchFamily="34" charset="0"/>
              <a:cs typeface="Arial" panose="020B0604020202020204" pitchFamily="34" charset="0"/>
            </a:rPr>
            <a:t>  </a:t>
          </a:r>
          <a:endParaRPr lang="en-GB" sz="3900" b="0" kern="1200" dirty="0">
            <a:latin typeface="Arial" panose="020B0604020202020204" pitchFamily="34" charset="0"/>
            <a:cs typeface="Arial" panose="020B0604020202020204" pitchFamily="34" charset="0"/>
          </a:endParaRPr>
        </a:p>
      </dsp:txBody>
      <dsp:txXfrm rot="-5400000">
        <a:off x="7900416" y="2988763"/>
        <a:ext cx="13947194" cy="1811363"/>
      </dsp:txXfrm>
    </dsp:sp>
    <dsp:sp modelId="{91C30A65-DC6F-4B04-99FE-B70D77445213}">
      <dsp:nvSpPr>
        <dsp:cNvPr id="0" name=""/>
        <dsp:cNvSpPr/>
      </dsp:nvSpPr>
      <dsp:spPr>
        <a:xfrm>
          <a:off x="0" y="2639854"/>
          <a:ext cx="7900416" cy="2509178"/>
        </a:xfrm>
        <a:prstGeom prst="roundRect">
          <a:avLst/>
        </a:prstGeom>
        <a:solidFill>
          <a:srgbClr val="139F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rtl="0">
            <a:lnSpc>
              <a:spcPct val="90000"/>
            </a:lnSpc>
            <a:spcBef>
              <a:spcPct val="0"/>
            </a:spcBef>
            <a:spcAft>
              <a:spcPct val="35000"/>
            </a:spcAft>
          </a:pPr>
          <a:r>
            <a:rPr lang="en-GB" sz="3200" b="1" kern="1200" dirty="0" smtClean="0">
              <a:latin typeface="Arial" panose="020B0604020202020204" pitchFamily="34" charset="0"/>
              <a:cs typeface="Arial" panose="020B0604020202020204" pitchFamily="34" charset="0"/>
            </a:rPr>
            <a:t>To allow you to see and use this presentation it is advised that you have MS Office installed. In case you don’t have MS Office:  </a:t>
          </a:r>
          <a:endParaRPr lang="en-GB" sz="3200" b="1" kern="1200" dirty="0">
            <a:latin typeface="Arial" panose="020B0604020202020204" pitchFamily="34" charset="0"/>
            <a:cs typeface="Arial" panose="020B0604020202020204" pitchFamily="34" charset="0"/>
          </a:endParaRPr>
        </a:p>
      </dsp:txBody>
      <dsp:txXfrm>
        <a:off x="122488" y="2762342"/>
        <a:ext cx="7655440" cy="2264202"/>
      </dsp:txXfrm>
    </dsp:sp>
    <dsp:sp modelId="{EB9CC4D7-1E20-4E02-8898-D54B6C5DCEB1}">
      <dsp:nvSpPr>
        <dsp:cNvPr id="0" name=""/>
        <dsp:cNvSpPr/>
      </dsp:nvSpPr>
      <dsp:spPr>
        <a:xfrm rot="5400000">
          <a:off x="13919336" y="-493510"/>
          <a:ext cx="2007343" cy="14045184"/>
        </a:xfrm>
        <a:prstGeom prst="round2SameRect">
          <a:avLst/>
        </a:prstGeom>
        <a:solidFill>
          <a:srgbClr val="FDBE36">
            <a:alpha val="90000"/>
          </a:srgb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8590" tIns="74295" rIns="148590" bIns="74295" numCol="1" spcCol="1270" anchor="ctr" anchorCtr="0">
          <a:noAutofit/>
        </a:bodyPr>
        <a:lstStyle/>
        <a:p>
          <a:pPr marL="285750" lvl="1" indent="-285750" algn="l" defTabSz="1733550">
            <a:lnSpc>
              <a:spcPct val="90000"/>
            </a:lnSpc>
            <a:spcBef>
              <a:spcPct val="0"/>
            </a:spcBef>
            <a:spcAft>
              <a:spcPct val="15000"/>
            </a:spcAft>
            <a:buChar char="••"/>
          </a:pPr>
          <a:r>
            <a:rPr lang="en-GB" sz="3900" kern="1200" dirty="0" smtClean="0">
              <a:latin typeface="Arial" panose="020B0604020202020204" pitchFamily="34" charset="0"/>
              <a:cs typeface="Arial" panose="020B0604020202020204" pitchFamily="34" charset="0"/>
            </a:rPr>
            <a:t>Save this as your master file and any changes you make, when you save use a different file name. </a:t>
          </a:r>
          <a:endParaRPr lang="en-GB" sz="3900" kern="1200" dirty="0">
            <a:latin typeface="Arial" panose="020B0604020202020204" pitchFamily="34" charset="0"/>
            <a:cs typeface="Arial" panose="020B0604020202020204" pitchFamily="34" charset="0"/>
          </a:endParaRPr>
        </a:p>
      </dsp:txBody>
      <dsp:txXfrm rot="-5400000">
        <a:off x="7900416" y="5623400"/>
        <a:ext cx="13947194" cy="1811363"/>
      </dsp:txXfrm>
    </dsp:sp>
    <dsp:sp modelId="{6E7269BF-61C1-4CC5-9B7D-0CFE67C7BF0D}">
      <dsp:nvSpPr>
        <dsp:cNvPr id="0" name=""/>
        <dsp:cNvSpPr/>
      </dsp:nvSpPr>
      <dsp:spPr>
        <a:xfrm>
          <a:off x="0" y="5274492"/>
          <a:ext cx="7900416" cy="2509178"/>
        </a:xfrm>
        <a:prstGeom prst="roundRect">
          <a:avLst/>
        </a:prstGeom>
        <a:solidFill>
          <a:srgbClr val="139F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rtl="0">
            <a:lnSpc>
              <a:spcPct val="90000"/>
            </a:lnSpc>
            <a:spcBef>
              <a:spcPct val="0"/>
            </a:spcBef>
            <a:spcAft>
              <a:spcPct val="35000"/>
            </a:spcAft>
          </a:pPr>
          <a:r>
            <a:rPr lang="en-US" sz="3200" b="1" kern="1200" dirty="0" smtClean="0">
              <a:latin typeface="Arial" panose="020B0604020202020204" pitchFamily="34" charset="0"/>
              <a:cs typeface="Arial" panose="020B0604020202020204" pitchFamily="34" charset="0"/>
            </a:rPr>
            <a:t>Use this as a master file. That is, if you make any changes to this, save the changes in a new file, so you always have the original to revert back to.</a:t>
          </a:r>
          <a:endParaRPr lang="en-GB" sz="3200" b="1" kern="1200" dirty="0">
            <a:latin typeface="Arial" panose="020B0604020202020204" pitchFamily="34" charset="0"/>
            <a:cs typeface="Arial" panose="020B0604020202020204" pitchFamily="34" charset="0"/>
          </a:endParaRPr>
        </a:p>
      </dsp:txBody>
      <dsp:txXfrm>
        <a:off x="122488" y="5396980"/>
        <a:ext cx="7655440" cy="2264202"/>
      </dsp:txXfrm>
    </dsp:sp>
    <dsp:sp modelId="{3897E86B-0780-4788-A6C5-56245326488C}">
      <dsp:nvSpPr>
        <dsp:cNvPr id="0" name=""/>
        <dsp:cNvSpPr/>
      </dsp:nvSpPr>
      <dsp:spPr>
        <a:xfrm rot="5400000">
          <a:off x="13919336" y="2141127"/>
          <a:ext cx="2007343" cy="14045184"/>
        </a:xfrm>
        <a:prstGeom prst="round2SameRect">
          <a:avLst/>
        </a:prstGeom>
        <a:solidFill>
          <a:srgbClr val="FDBE36">
            <a:alpha val="90000"/>
          </a:srgb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8590" tIns="74295" rIns="148590" bIns="74295" numCol="1" spcCol="1270" anchor="ctr" anchorCtr="0">
          <a:noAutofit/>
        </a:bodyPr>
        <a:lstStyle/>
        <a:p>
          <a:pPr marL="285750" lvl="1" indent="-285750" algn="l" defTabSz="1733550">
            <a:lnSpc>
              <a:spcPct val="90000"/>
            </a:lnSpc>
            <a:spcBef>
              <a:spcPct val="0"/>
            </a:spcBef>
            <a:spcAft>
              <a:spcPct val="15000"/>
            </a:spcAft>
            <a:buChar char="••"/>
          </a:pPr>
          <a:r>
            <a:rPr lang="en-GB" sz="3900" kern="1200" dirty="0" smtClean="0">
              <a:latin typeface="Arial" panose="020B0604020202020204" pitchFamily="34" charset="0"/>
              <a:cs typeface="Arial" panose="020B0604020202020204" pitchFamily="34" charset="0"/>
            </a:rPr>
            <a:t>See the folder named Installation guide to see more detailed instruction.</a:t>
          </a:r>
          <a:endParaRPr lang="en-GB" sz="3900" kern="1200" dirty="0">
            <a:latin typeface="Arial" panose="020B0604020202020204" pitchFamily="34" charset="0"/>
            <a:cs typeface="Arial" panose="020B0604020202020204" pitchFamily="34" charset="0"/>
          </a:endParaRPr>
        </a:p>
        <a:p>
          <a:pPr marL="285750" lvl="1" indent="-285750" algn="l" defTabSz="1733550">
            <a:lnSpc>
              <a:spcPct val="90000"/>
            </a:lnSpc>
            <a:spcBef>
              <a:spcPct val="0"/>
            </a:spcBef>
            <a:spcAft>
              <a:spcPct val="15000"/>
            </a:spcAft>
            <a:buChar char="••"/>
          </a:pPr>
          <a:r>
            <a:rPr lang="en-GB" sz="3900" kern="1200" dirty="0" smtClean="0">
              <a:latin typeface="Arial" panose="020B0604020202020204" pitchFamily="34" charset="0"/>
              <a:cs typeface="Arial" panose="020B0604020202020204" pitchFamily="34" charset="0"/>
            </a:rPr>
            <a:t>Support: </a:t>
          </a:r>
          <a:r>
            <a:rPr lang="en-GB" sz="3900" kern="1200" dirty="0" smtClean="0">
              <a:latin typeface="Arial" panose="020B0604020202020204" pitchFamily="34" charset="0"/>
              <a:cs typeface="Arial" panose="020B0604020202020204" pitchFamily="34" charset="0"/>
              <a:hlinkClick xmlns:r="http://schemas.openxmlformats.org/officeDocument/2006/relationships" r:id="rId2"/>
            </a:rPr>
            <a:t>admin@leadseven.com</a:t>
          </a:r>
          <a:r>
            <a:rPr lang="en-GB" sz="3900" kern="1200" dirty="0" smtClean="0">
              <a:latin typeface="Arial" panose="020B0604020202020204" pitchFamily="34" charset="0"/>
              <a:cs typeface="Arial" panose="020B0604020202020204" pitchFamily="34" charset="0"/>
            </a:rPr>
            <a:t> </a:t>
          </a:r>
          <a:endParaRPr lang="en-GB" sz="3900" kern="1200" dirty="0">
            <a:latin typeface="Arial" panose="020B0604020202020204" pitchFamily="34" charset="0"/>
            <a:cs typeface="Arial" panose="020B0604020202020204" pitchFamily="34" charset="0"/>
          </a:endParaRPr>
        </a:p>
      </dsp:txBody>
      <dsp:txXfrm rot="-5400000">
        <a:off x="7900416" y="8258037"/>
        <a:ext cx="13947194" cy="1811363"/>
      </dsp:txXfrm>
    </dsp:sp>
    <dsp:sp modelId="{C9EE2C73-55DD-4896-92BA-645C0F144713}">
      <dsp:nvSpPr>
        <dsp:cNvPr id="0" name=""/>
        <dsp:cNvSpPr/>
      </dsp:nvSpPr>
      <dsp:spPr>
        <a:xfrm>
          <a:off x="0" y="7909130"/>
          <a:ext cx="7900416" cy="2509178"/>
        </a:xfrm>
        <a:prstGeom prst="roundRect">
          <a:avLst/>
        </a:prstGeom>
        <a:solidFill>
          <a:srgbClr val="139F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GB" sz="3200" b="1" kern="1200" dirty="0" smtClean="0">
              <a:latin typeface="Arial" panose="020B0604020202020204" pitchFamily="34" charset="0"/>
              <a:cs typeface="Arial" panose="020B0604020202020204" pitchFamily="34" charset="0"/>
            </a:rPr>
            <a:t>All the text, image and icons can all be edited, however if you do have any problems please contact customer support.</a:t>
          </a:r>
          <a:endParaRPr lang="en-GB" sz="3200" b="1" kern="1200" dirty="0">
            <a:latin typeface="Arial" panose="020B0604020202020204" pitchFamily="34" charset="0"/>
            <a:cs typeface="Arial" panose="020B0604020202020204" pitchFamily="34" charset="0"/>
          </a:endParaRPr>
        </a:p>
      </dsp:txBody>
      <dsp:txXfrm>
        <a:off x="122488" y="8031618"/>
        <a:ext cx="7655440" cy="2264202"/>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47731BA-2D0F-4596-9E50-F524129449B0}" type="datetimeFigureOut">
              <a:rPr lang="en-GB" smtClean="0"/>
              <a:t>14/03/2014</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30BC581-08BF-4BFC-9937-F0FE1DAAFAEF}" type="slidenum">
              <a:rPr lang="en-GB" smtClean="0"/>
              <a:t>‹#›</a:t>
            </a:fld>
            <a:endParaRPr lang="en-GB"/>
          </a:p>
        </p:txBody>
      </p:sp>
    </p:spTree>
    <p:extLst>
      <p:ext uri="{BB962C8B-B14F-4D97-AF65-F5344CB8AC3E}">
        <p14:creationId xmlns:p14="http://schemas.microsoft.com/office/powerpoint/2010/main" val="2996265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S PGothic" pitchFamily="34" charset="-128"/>
              </a:rPr>
              <a:t>Before editing the presentation, please make sure that you have covered the steps, given within the instructions.</a:t>
            </a:r>
          </a:p>
          <a:p>
            <a:pPr marL="0" marR="0" lvl="0" indent="0" algn="l" defTabSz="457200" rtl="0" eaLnBrk="0" fontAlgn="base" latinLnBrk="0" hangingPunct="0">
              <a:lnSpc>
                <a:spcPct val="100000"/>
              </a:lnSpc>
              <a:spcBef>
                <a:spcPct val="30000"/>
              </a:spcBef>
              <a:spcAft>
                <a:spcPct val="0"/>
              </a:spcAft>
              <a:buClrTx/>
              <a:buSzTx/>
              <a:buFontTx/>
              <a:buNone/>
              <a:tabLst/>
              <a:defRPr/>
            </a:pPr>
            <a:endParaRPr kumimoji="0" lang="en-US" sz="1200" b="0" i="0" u="none" strike="noStrike" kern="1200" cap="none" spc="0" normalizeH="0" baseline="0" noProof="0" dirty="0" smtClean="0">
              <a:ln>
                <a:noFill/>
              </a:ln>
              <a:solidFill>
                <a:prstClr val="black"/>
              </a:solidFill>
              <a:effectLst/>
              <a:uLnTx/>
              <a:uFillTx/>
              <a:latin typeface="+mn-lt"/>
              <a:ea typeface="MS PGothic" pitchFamily="34" charset="-128"/>
            </a:endParaRP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kumimoji="0" lang="en-US" sz="1200" b="0" i="0" u="none" strike="noStrike" kern="1200" cap="none" spc="0" normalizeH="0" baseline="0" noProof="0" dirty="0" smtClean="0">
                <a:ln>
                  <a:noFill/>
                </a:ln>
                <a:solidFill>
                  <a:prstClr val="black"/>
                </a:solidFill>
                <a:effectLst/>
                <a:uLnTx/>
                <a:uFillTx/>
                <a:latin typeface="+mn-lt"/>
                <a:ea typeface="MS PGothic" pitchFamily="34" charset="-128"/>
              </a:rPr>
              <a:t>Install the following fonts: Bebas and Bebas Neue. These have been provided in the accompanying folder titled Fonts.</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kumimoji="0" lang="en-US" sz="1200" b="0" i="0" u="none" strike="noStrike" kern="1200" cap="none" spc="0" normalizeH="0" baseline="0" noProof="0" dirty="0" smtClean="0">
                <a:ln>
                  <a:noFill/>
                </a:ln>
                <a:solidFill>
                  <a:prstClr val="black"/>
                </a:solidFill>
                <a:effectLst/>
                <a:uLnTx/>
                <a:uFillTx/>
                <a:latin typeface="+mn-lt"/>
                <a:ea typeface="MS PGothic" pitchFamily="34" charset="-128"/>
              </a:rPr>
              <a:t>Use this as a master file. That is, if you make any changes to this, save the changes in a new file, so you always have the original to revert back to.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smtClean="0">
              <a:ln>
                <a:noFill/>
              </a:ln>
              <a:solidFill>
                <a:prstClr val="black"/>
              </a:solidFill>
              <a:effectLst/>
              <a:uLnTx/>
              <a:uFillTx/>
              <a:latin typeface="+mn-lt"/>
            </a:endParaRPr>
          </a:p>
          <a:p>
            <a:endParaRPr lang="en-GB" dirty="0"/>
          </a:p>
        </p:txBody>
      </p:sp>
      <p:sp>
        <p:nvSpPr>
          <p:cNvPr id="4" name="Slide Number Placeholder 3"/>
          <p:cNvSpPr>
            <a:spLocks noGrp="1"/>
          </p:cNvSpPr>
          <p:nvPr>
            <p:ph type="sldNum" sz="quarter" idx="10"/>
          </p:nvPr>
        </p:nvSpPr>
        <p:spPr/>
        <p:txBody>
          <a:bodyPr/>
          <a:lstStyle/>
          <a:p>
            <a:fld id="{530BC581-08BF-4BFC-9937-F0FE1DAAFAEF}" type="slidenum">
              <a:rPr lang="en-GB" smtClean="0"/>
              <a:t>1</a:t>
            </a:fld>
            <a:endParaRPr lang="en-GB"/>
          </a:p>
        </p:txBody>
      </p:sp>
    </p:spTree>
    <p:extLst>
      <p:ext uri="{BB962C8B-B14F-4D97-AF65-F5344CB8AC3E}">
        <p14:creationId xmlns:p14="http://schemas.microsoft.com/office/powerpoint/2010/main" val="38803897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Facebook Ads are amazing; they give instant results and, if we go back to my example of a pet shop, these guys can get 1000’s of 1000’s of pet owners looking at that pet food sale!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You can laser target your audience to your exact requirements and the cost is just as impressive, with you being able to start an ad campaign and generate traffic from as little as $5! You can also display your ad on different platforms; you can appear in someone’s new feed one minute and pop up in the side ads the next minute it really is one of the best forms of traffic generation available.</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Google ads has been around for some time but, as Google reaches 80% of global users, it’s not one to miss. The average stats of $2 for $1 spent is another good indication of value for money, once again another simple procedure which can return some superb numbers.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YouTube is often overlooked for traffic creation, mainly because people don’t understand the power of it and how to use it to create traffic. It’s simple and super cost effective. Within this presentation I'm also going to show you how to help rank videos on the high pages of Google!</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Email marketing—done correctly this can return an insane ROI% (Return On Investment); it’s extremely low cost, again simple, easy to track and at the press of a button your message can be in front of your readers at the other end of the globe, within seconds!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If you were to type into Google ‘Traffic Sources’ you would literally have 1000’s of results; the task then is to try and figure out which the best one would be for you. I have used many of the traffic sources on this list; some work better than others and some I have found to be terrible!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10</a:t>
            </a:fld>
            <a:endParaRPr lang="en-GB"/>
          </a:p>
        </p:txBody>
      </p:sp>
    </p:spTree>
    <p:extLst>
      <p:ext uri="{BB962C8B-B14F-4D97-AF65-F5344CB8AC3E}">
        <p14:creationId xmlns:p14="http://schemas.microsoft.com/office/powerpoint/2010/main" val="37842126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However, there are four which, IMO, work extremely well and give you the best possible ROI% and, fortunately, I am going to share them with you today! Not only that, I am also going to show you the best way to use them for maximum exposure. I’m sure by looking at the table you, by now, have realised which four I am talking about, so let’s begin.</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11</a:t>
            </a:fld>
            <a:endParaRPr lang="en-GB"/>
          </a:p>
        </p:txBody>
      </p:sp>
    </p:spTree>
    <p:extLst>
      <p:ext uri="{BB962C8B-B14F-4D97-AF65-F5344CB8AC3E}">
        <p14:creationId xmlns:p14="http://schemas.microsoft.com/office/powerpoint/2010/main" val="31998485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Before choosing any traffic source you need to go through these 3 simple steps. </a:t>
            </a:r>
          </a:p>
          <a:p>
            <a:pPr lvl="0"/>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It will give you a better understanding of which traffic source to choose. Again touching on the K.I.S.S. method, there really is no reason to over complicate things.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So when setting up any ad campaign to generate traffic, it’s important to realise who your audience is and how best to get your message in front of them.</a:t>
            </a:r>
          </a:p>
          <a:p>
            <a:r>
              <a:rPr lang="en-GB" sz="1200" kern="1200" dirty="0" smtClean="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12</a:t>
            </a:fld>
            <a:endParaRPr lang="en-GB"/>
          </a:p>
        </p:txBody>
      </p:sp>
    </p:spTree>
    <p:extLst>
      <p:ext uri="{BB962C8B-B14F-4D97-AF65-F5344CB8AC3E}">
        <p14:creationId xmlns:p14="http://schemas.microsoft.com/office/powerpoint/2010/main" val="15452685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Now something we should all do when entering into the world of Facebook is create a fan page. </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This on its own can expose your brand to the world; now add Facebook ads to your page and you have a truly awesome weapon at your disposal and one that is very powerful. With the next few slides I'm going to share with you how powerful!</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13</a:t>
            </a:fld>
            <a:endParaRPr lang="en-GB"/>
          </a:p>
        </p:txBody>
      </p:sp>
    </p:spTree>
    <p:extLst>
      <p:ext uri="{BB962C8B-B14F-4D97-AF65-F5344CB8AC3E}">
        <p14:creationId xmlns:p14="http://schemas.microsoft.com/office/powerpoint/2010/main" val="15906764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Just look how much time people in general, spend on Facebook compared to any other site—they are a captive audience who return daily and are crying out for you to entertain them.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Give them what they want and they quite happily spread your message.</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People virtually live their life on Facebook and, done correctly, you can quite easily become part of their life!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14</a:t>
            </a:fld>
            <a:endParaRPr lang="en-GB"/>
          </a:p>
        </p:txBody>
      </p:sp>
    </p:spTree>
    <p:extLst>
      <p:ext uri="{BB962C8B-B14F-4D97-AF65-F5344CB8AC3E}">
        <p14:creationId xmlns:p14="http://schemas.microsoft.com/office/powerpoint/2010/main" val="39567037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Some tips of how to make a red hot fan page! </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Again, clearly think about who your target audience is and how you can best engage them. </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Will your content stimulate their passion or will it stir up debate? (Both are good ways of improving a page’s interaction.)</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Competition/Giveaways—everyone loves a freebie or a contest and none more so than Facebook page fans. Introduce a discount or special offer, but make the fan like the post or share the offer to receive it.</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Viral images can produce traffic you could only dream of and, most importantly, it’s free.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Of course viral images may not be able to play a part in your page, but if you can introduce something that gets shared on a global level, it really will help your cause. With the next slide I’m going to show you the power of one viral image!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15</a:t>
            </a:fld>
            <a:endParaRPr lang="en-GB"/>
          </a:p>
        </p:txBody>
      </p:sp>
    </p:spTree>
    <p:extLst>
      <p:ext uri="{BB962C8B-B14F-4D97-AF65-F5344CB8AC3E}">
        <p14:creationId xmlns:p14="http://schemas.microsoft.com/office/powerpoint/2010/main" val="29012845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Now just look at the results that this one image returned for the page owner:</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8735 people commented on this and there where 808,973 people like the image, now bear in mind that everyone who liked the image or commented on it, their friends saw this action and the 12,4928,800 who saw the image proves this.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Get viral content on your page and watch the fans of your page swell!</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E1AC8F5-00B4-4C25-9D38-C60376F504F3}" type="slidenum">
              <a:rPr lang="en-GB" smtClean="0"/>
              <a:pPr/>
              <a:t>16</a:t>
            </a:fld>
            <a:endParaRPr lang="en-GB"/>
          </a:p>
        </p:txBody>
      </p:sp>
    </p:spTree>
    <p:extLst>
      <p:ext uri="{BB962C8B-B14F-4D97-AF65-F5344CB8AC3E}">
        <p14:creationId xmlns:p14="http://schemas.microsoft.com/office/powerpoint/2010/main" val="42653172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Now we get to the real power house of Facebook—their ability to show ads to their billions of members.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Within this section we will look at the best way to structure an ad and how to give it the best possible exposure available, giving you the best ROI%, which at the end of the day is what it all comes down to.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17</a:t>
            </a:fld>
            <a:endParaRPr lang="en-GB"/>
          </a:p>
        </p:txBody>
      </p:sp>
    </p:spTree>
    <p:extLst>
      <p:ext uri="{BB962C8B-B14F-4D97-AF65-F5344CB8AC3E}">
        <p14:creationId xmlns:p14="http://schemas.microsoft.com/office/powerpoint/2010/main" val="38623794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Now let’s closely look at the stats and the return of investment that an average person is seeing using Facebook ads.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 staggering 70% of people saw a 3x greater return on an ad spend and 49% produced 5x as much!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We can also see that Facebook caters for the mobile market and ads that you display can be targeted to this exact audience.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However, if you decide that you didn’t want to advertise to the mobile market there are ways of doing that as well which we will discuss further down the line.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18</a:t>
            </a:fld>
            <a:endParaRPr lang="en-GB"/>
          </a:p>
        </p:txBody>
      </p:sp>
    </p:spTree>
    <p:extLst>
      <p:ext uri="{BB962C8B-B14F-4D97-AF65-F5344CB8AC3E}">
        <p14:creationId xmlns:p14="http://schemas.microsoft.com/office/powerpoint/2010/main" val="2367005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Again it’s important to realise the staggering potential of Facebook and advertising on it. </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There are over 1 billion active users, do you think your customer could be in there? </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Also look at the 35% lower cost per conversion compared to the industry standard! </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These are the reasons why you need to get involved with Facebook and, more importantly, Facebook ads. </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Can you see the power of this? Can you understand what this potentially could do for you and your business?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19</a:t>
            </a:fld>
            <a:endParaRPr lang="en-GB"/>
          </a:p>
        </p:txBody>
      </p:sp>
    </p:spTree>
    <p:extLst>
      <p:ext uri="{BB962C8B-B14F-4D97-AF65-F5344CB8AC3E}">
        <p14:creationId xmlns:p14="http://schemas.microsoft.com/office/powerpoint/2010/main" val="2367005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rgbClr val="000000"/>
                </a:solidFill>
                <a:effectLst/>
                <a:latin typeface="Arial" panose="020B0604020202020204" pitchFamily="34" charset="0"/>
                <a:ea typeface="Times New Roman" panose="02020603050405020304" pitchFamily="18" charset="0"/>
              </a:rPr>
              <a:t>Let’s begin to look at how traffic generation can help your business</a:t>
            </a:r>
            <a:endParaRPr lang="en-GB" dirty="0" smtClean="0"/>
          </a:p>
        </p:txBody>
      </p:sp>
      <p:sp>
        <p:nvSpPr>
          <p:cNvPr id="4" name="Slide Number Placeholder 3"/>
          <p:cNvSpPr>
            <a:spLocks noGrp="1"/>
          </p:cNvSpPr>
          <p:nvPr>
            <p:ph type="sldNum" sz="quarter" idx="10"/>
          </p:nvPr>
        </p:nvSpPr>
        <p:spPr/>
        <p:txBody>
          <a:bodyPr/>
          <a:lstStyle/>
          <a:p>
            <a:fld id="{530BC581-08BF-4BFC-9937-F0FE1DAAFAEF}" type="slidenum">
              <a:rPr lang="en-GB" smtClean="0"/>
              <a:t>2</a:t>
            </a:fld>
            <a:endParaRPr lang="en-GB"/>
          </a:p>
        </p:txBody>
      </p:sp>
    </p:spTree>
    <p:extLst>
      <p:ext uri="{BB962C8B-B14F-4D97-AF65-F5344CB8AC3E}">
        <p14:creationId xmlns:p14="http://schemas.microsoft.com/office/powerpoint/2010/main" val="15011897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If you decide to try to start promoting to the people of Facebook and start using Facebook ads you really need to have a strategy and, you’ve guessed it, it needs to be super simple. </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Trust me, the majority of people within the realms of Facebook don’t do complicated; many of its members use Facebook to remove themselves from complications of life, they use Facebook as a getaway, so complicated definitely doesn’t work.</a:t>
            </a:r>
          </a:p>
          <a:p>
            <a:pPr lvl="0"/>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Your ad campaign only needs to do one of the above. If it does all 3, fantastic, but to see interaction you need to influence its members, connect with them on some level or engage with them.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Without one of these within your formula I am afraid you are going to struggle. So let’s now look at some of the ways we can implement these strategies into your ad campaign.</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pPr/>
              <a:t>20</a:t>
            </a:fld>
            <a:endParaRPr lang="en-GB"/>
          </a:p>
        </p:txBody>
      </p:sp>
    </p:spTree>
    <p:extLst>
      <p:ext uri="{BB962C8B-B14F-4D97-AF65-F5344CB8AC3E}">
        <p14:creationId xmlns:p14="http://schemas.microsoft.com/office/powerpoint/2010/main" val="4021449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This is how I like to do an ad campaign, </a:t>
            </a:r>
            <a:r>
              <a:rPr lang="en-GB" sz="1200" i="1" kern="1200" dirty="0" smtClean="0">
                <a:solidFill>
                  <a:schemeClr val="tx1"/>
                </a:solidFill>
                <a:effectLst/>
                <a:latin typeface="+mn-lt"/>
                <a:ea typeface="+mn-ea"/>
                <a:cs typeface="+mn-cs"/>
              </a:rPr>
              <a:t>read the text above! </a:t>
            </a:r>
          </a:p>
          <a:p>
            <a:pPr lvl="0"/>
            <a:endParaRPr lang="en-GB" sz="1200" i="1"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I've done countless ad campaigns and I find introducing my ad softly to my target audience and then ramping it up gives me the best returns. I start on day one with a $5 budget and see what type of interaction I get and adapt as necessary. </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The smaller budget allows me to test without spending a fortune, plus it also allows my audience to become comfortable with seeing my ad (very much like the beginning of a story) and as the days progress so does my budget. </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Once I know I have the interaction I'm not afraid to increase my budget and my overall exposure of my ad increases.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21</a:t>
            </a:fld>
            <a:endParaRPr lang="en-GB"/>
          </a:p>
        </p:txBody>
      </p:sp>
    </p:spTree>
    <p:extLst>
      <p:ext uri="{BB962C8B-B14F-4D97-AF65-F5344CB8AC3E}">
        <p14:creationId xmlns:p14="http://schemas.microsoft.com/office/powerpoint/2010/main" val="34202869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So you’ve decided on using Facebook ads and you know the theory behind the ad campaign, now it’s time to put everything in place. The next big question is what is your end goal? </a:t>
            </a:r>
          </a:p>
          <a:p>
            <a:pPr lvl="0"/>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What are you looking to achieve from the ad campaign?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There are different options within the start of an ad campaign but the majority go with either increase likes for their fan page or promote their website.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If you choose the latter, bear in mind that it’s usually more expensive to send people away from Facebook, so expect higher costs as compared to getting more likes for your fan page.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Another good strategy is to advertise via your fan page, meaning you promote a post within your page that you have just posted.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Now this post could link directly to your offer but as you are keeping the initial traffic within the walls of Facebook, your costs will be lower.</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 next step is then to target the correct audience, or should I say laser target your audience, now let’s look at ways we can do exactly that.</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pPr/>
              <a:t>22</a:t>
            </a:fld>
            <a:endParaRPr lang="en-GB"/>
          </a:p>
        </p:txBody>
      </p:sp>
    </p:spTree>
    <p:extLst>
      <p:ext uri="{BB962C8B-B14F-4D97-AF65-F5344CB8AC3E}">
        <p14:creationId xmlns:p14="http://schemas.microsoft.com/office/powerpoint/2010/main" val="14797918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Once you’ve chosen what you want the ad to promote, the next thing you’re going to choose is who you want to see the ad. </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Facebook gives you many options for this, from gender all the way through to marital status, plus many more options; again it shows the importance of knowing who the perfect audience is. </a:t>
            </a:r>
          </a:p>
          <a:p>
            <a:r>
              <a:rPr lang="en-GB" sz="1200" kern="1200" dirty="0" smtClean="0">
                <a:solidFill>
                  <a:schemeClr val="tx1"/>
                </a:solidFill>
                <a:effectLst/>
                <a:latin typeface="+mn-lt"/>
                <a:ea typeface="+mn-ea"/>
                <a:cs typeface="+mn-cs"/>
              </a:rPr>
              <a:t>Targeting will make or break your ad.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If you’re familiar with Facebook you will have seen many ads with comments like “Get off my news feed” or “Spam!” In the number of years and the countless ads we’ve run, we have never once had a derogatory comment on any of campaigns—“Why?” you ask.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Because we pay careful attention to targeting our audience, for whichever campaign we are promoting!</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23</a:t>
            </a:fld>
            <a:endParaRPr lang="en-GB"/>
          </a:p>
        </p:txBody>
      </p:sp>
    </p:spTree>
    <p:extLst>
      <p:ext uri="{BB962C8B-B14F-4D97-AF65-F5344CB8AC3E}">
        <p14:creationId xmlns:p14="http://schemas.microsoft.com/office/powerpoint/2010/main" val="17630803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The ad setup needs to follow certain criteria:</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Contain a call to action “Hit the like now”, “Join Now” </a:t>
            </a:r>
            <a:r>
              <a:rPr lang="en-GB" sz="1200" kern="1200" dirty="0" err="1" smtClean="0">
                <a:solidFill>
                  <a:schemeClr val="tx1"/>
                </a:solidFill>
                <a:effectLst/>
                <a:latin typeface="+mn-lt"/>
                <a:ea typeface="+mn-ea"/>
                <a:cs typeface="+mn-cs"/>
              </a:rPr>
              <a:t>etc</a:t>
            </a:r>
            <a:r>
              <a:rPr lang="en-GB" sz="1200" kern="1200" dirty="0" smtClean="0">
                <a:solidFill>
                  <a:schemeClr val="tx1"/>
                </a:solidFill>
                <a:effectLst/>
                <a:latin typeface="+mn-lt"/>
                <a:ea typeface="+mn-ea"/>
                <a:cs typeface="+mn-cs"/>
              </a:rPr>
              <a:t>? Tell people what you want them to do.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Your image needs to be relevant; preferably a human image looking straight at them (blonde hair, blue eyes) also add a colourful image around the ad to get over the initial ad blindness.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Your audience needs to be targeted (</a:t>
            </a:r>
            <a:r>
              <a:rPr lang="en-GB" sz="1200" i="1" kern="1200" dirty="0" smtClean="0">
                <a:solidFill>
                  <a:schemeClr val="tx1"/>
                </a:solidFill>
                <a:effectLst/>
                <a:latin typeface="+mn-lt"/>
                <a:ea typeface="+mn-ea"/>
                <a:cs typeface="+mn-cs"/>
              </a:rPr>
              <a:t>explain this more and the pitfalls if not done</a:t>
            </a:r>
            <a:r>
              <a:rPr lang="en-GB" sz="1200" kern="1200" dirty="0" smtClean="0">
                <a:solidFill>
                  <a:schemeClr val="tx1"/>
                </a:solidFill>
                <a:effectLst/>
                <a:latin typeface="+mn-lt"/>
                <a:ea typeface="+mn-ea"/>
                <a:cs typeface="+mn-cs"/>
              </a:rPr>
              <a:t>).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 best ad in the world won’t do squat if the offer is poor, you can have 1000’s of people look at your offer but, bear in mind, if it’s not that good don’t waste your money!!!</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Now let’s look at the different options available to show your ad.</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24</a:t>
            </a:fld>
            <a:endParaRPr lang="en-GB"/>
          </a:p>
        </p:txBody>
      </p:sp>
    </p:spTree>
    <p:extLst>
      <p:ext uri="{BB962C8B-B14F-4D97-AF65-F5344CB8AC3E}">
        <p14:creationId xmlns:p14="http://schemas.microsoft.com/office/powerpoint/2010/main" val="10141315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The side is the lowest costing ad, however it can really return some amazing results; yes, you are limited to 90 characters and, yes, your image is smaller but done correctly it can return some amazing results. </a:t>
            </a:r>
          </a:p>
          <a:p>
            <a:pPr lvl="0"/>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Your ad needs to have all the key ingredients discussed in the previous slide and you won’t go far wrong.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There is a thought that your image doesn’t have to relate to your offer; you just have to get people to see your ad</a:t>
            </a:r>
            <a:r>
              <a:rPr lang="en-GB" sz="1200" kern="1200" baseline="0" dirty="0" smtClean="0">
                <a:solidFill>
                  <a:schemeClr val="tx1"/>
                </a:solidFill>
                <a:effectLst/>
                <a:latin typeface="+mn-lt"/>
                <a:ea typeface="+mn-ea"/>
                <a:cs typeface="+mn-cs"/>
              </a:rPr>
              <a:t> - </a:t>
            </a:r>
            <a:r>
              <a:rPr lang="en-GB" sz="1200" kern="1200" dirty="0" smtClean="0">
                <a:solidFill>
                  <a:schemeClr val="tx1"/>
                </a:solidFill>
                <a:effectLst/>
                <a:latin typeface="+mn-lt"/>
                <a:ea typeface="+mn-ea"/>
                <a:cs typeface="+mn-cs"/>
              </a:rPr>
              <a:t>Again this is down to testing with which we will cover in the next few slides.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25</a:t>
            </a:fld>
            <a:endParaRPr lang="en-GB"/>
          </a:p>
        </p:txBody>
      </p:sp>
    </p:spTree>
    <p:extLst>
      <p:ext uri="{BB962C8B-B14F-4D97-AF65-F5344CB8AC3E}">
        <p14:creationId xmlns:p14="http://schemas.microsoft.com/office/powerpoint/2010/main" val="42380395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Now let’s look at news feed ads and see what they bring to the table. </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The image is bigger and you have more text to explain your offer in more detail, they are also hard to miss as they will be shown on your target audience's news feed.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They are, however, more expensive to run and aren’t shown as frequently as side ads.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Once again, it’s very much down to testing and seeing which one works best for you!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Most of our campaigns have both ads running at the same time, so that is something you may want to consider.</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To make sure that your campaigns are receiving the most traffic available it is vitally important to test your ads—so let’s look at what we mean by testing.</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26</a:t>
            </a:fld>
            <a:endParaRPr lang="en-GB"/>
          </a:p>
        </p:txBody>
      </p:sp>
    </p:spTree>
    <p:extLst>
      <p:ext uri="{BB962C8B-B14F-4D97-AF65-F5344CB8AC3E}">
        <p14:creationId xmlns:p14="http://schemas.microsoft.com/office/powerpoint/2010/main" val="18608296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I really can’t stress enough the importance of testing!</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How do you know how well your ad is performing if you don’t test it against another ad?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You need some form of comparison and this comes via split testing.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Do you really want to be doing well when you could be doing great or you could be doing great but have the potential to do amazing? The moral of the story is you won’t know unless you test different options.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Something as simple as advisable when you begin to run multiple ads within one campaign</a:t>
            </a:r>
            <a:r>
              <a:rPr lang="en-GB" sz="1200" kern="1200" baseline="0" dirty="0" smtClean="0">
                <a:solidFill>
                  <a:schemeClr val="tx1"/>
                </a:solidFill>
                <a:effectLst/>
                <a:latin typeface="+mn-lt"/>
                <a:ea typeface="+mn-ea"/>
                <a:cs typeface="+mn-cs"/>
              </a:rPr>
              <a:t> - </a:t>
            </a:r>
            <a:r>
              <a:rPr lang="en-GB" sz="1200" kern="1200" dirty="0" smtClean="0">
                <a:solidFill>
                  <a:schemeClr val="tx1"/>
                </a:solidFill>
                <a:effectLst/>
                <a:latin typeface="+mn-lt"/>
                <a:ea typeface="+mn-ea"/>
                <a:cs typeface="+mn-cs"/>
              </a:rPr>
              <a:t>Pick the best performing ads from that campaign, then duplicate those ads into their own individual campaigns. Sounds complicated but, trust me, it’s the best way to deliver a constant flow of quality traffic to your offer.</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What you also have to remember is that your budget never changes for that campaign unless you choose to change it. So split the budget into equal amounts over the ads with no fear of spending more than you decided at the beginning.</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For example you have a $10 a day budget run ten ads with each ad having a $1 budget, then after 24hrs pick the best performing ad/s and give them their own budget!</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27</a:t>
            </a:fld>
            <a:endParaRPr lang="en-GB"/>
          </a:p>
        </p:txBody>
      </p:sp>
    </p:spTree>
    <p:extLst>
      <p:ext uri="{BB962C8B-B14F-4D97-AF65-F5344CB8AC3E}">
        <p14:creationId xmlns:p14="http://schemas.microsoft.com/office/powerpoint/2010/main" val="13232917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Now this is really when things start to hot up, when using Facebook ads!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 power editor—this is one amazing tool and gives you so many more options than just uploading your ads through the normal ad interface.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One thing to note is that you need Google Chrome installed to use the power editor, then, once you’ve installed Chrome, you can then add the power editor to your account. Let’s look at the extra options it gives you!</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28</a:t>
            </a:fld>
            <a:endParaRPr lang="en-GB"/>
          </a:p>
        </p:txBody>
      </p:sp>
    </p:spTree>
    <p:extLst>
      <p:ext uri="{BB962C8B-B14F-4D97-AF65-F5344CB8AC3E}">
        <p14:creationId xmlns:p14="http://schemas.microsoft.com/office/powerpoint/2010/main" val="5403549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You can choose how you want your ad to be displayed, so for example you may want only to show the ads to people on a desktop and not allow anyone to see your ad if they are on a mobile device. This drastically cuts down on your ad spend and if you feel your type of ad won’t convert well in front of the mobile market then don’t waste your money.</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Once you get serious you can duplicate ads within power editor which saves so much time when you’re creating and testing multiple ads.</a:t>
            </a:r>
          </a:p>
          <a:p>
            <a:r>
              <a:rPr lang="en-GB" sz="1200" kern="1200" dirty="0" smtClean="0">
                <a:solidFill>
                  <a:schemeClr val="tx1"/>
                </a:solidFill>
                <a:effectLst/>
                <a:latin typeface="+mn-lt"/>
                <a:ea typeface="+mn-ea"/>
                <a:cs typeface="+mn-cs"/>
              </a:rPr>
              <a:t>Dark posts are a way of creating ads within your fan page and your members not seeing them. You will know it’s a dark post as even when you click on the image it will redirect you to an offer, where as a newsfeed ad created the normal way will take you to the screen with the image on.</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You can micro manage how you want to use your budget, again this I would only recommend to an advanced user.</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You can bulk edit all your information at once by uploading it to an external software, creating a much quicker process of editing rather than going through each individual file.</a:t>
            </a:r>
          </a:p>
          <a:p>
            <a:r>
              <a:rPr lang="en-GB" sz="1200" kern="1200" dirty="0" smtClean="0">
                <a:solidFill>
                  <a:schemeClr val="tx1"/>
                </a:solidFill>
                <a:effectLst/>
                <a:latin typeface="+mn-lt"/>
                <a:ea typeface="+mn-ea"/>
                <a:cs typeface="+mn-cs"/>
              </a:rPr>
              <a:t>Custom Audiences and Website audiences are, in my opinion, the most powerful options within the editor.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With custom audiences you can scrape ids from groups and target them with your ads, you can upload your own database of emails and again target these people with your ads and, probably the most powerful option, the Website audience button. This is where you can drop a tracking pixel onto your landing page and follow anyone who went to it without buying around Facebook with your ads.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You have been able to do this with third party software but now Facebook is introducing it to the power editor. A good example of this is someone like amazon—have you ever been searching for something on Amazon and not purchased it, then when you’re browsing the internet the exact same item keeps popping up to gently remind you? Well this isn’t coincidence; this is that tracking pixel following you around and this is exactly what Facebook has just introduced!</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So let’s recap of some of the things we have been over!</a:t>
            </a:r>
          </a:p>
          <a:p>
            <a:endParaRPr lang="en-GB" baseline="0" dirty="0" smtClean="0"/>
          </a:p>
        </p:txBody>
      </p:sp>
      <p:sp>
        <p:nvSpPr>
          <p:cNvPr id="4" name="Slide Number Placeholder 3"/>
          <p:cNvSpPr>
            <a:spLocks noGrp="1"/>
          </p:cNvSpPr>
          <p:nvPr>
            <p:ph type="sldNum" sz="quarter" idx="10"/>
          </p:nvPr>
        </p:nvSpPr>
        <p:spPr/>
        <p:txBody>
          <a:bodyPr/>
          <a:lstStyle/>
          <a:p>
            <a:fld id="{530BC581-08BF-4BFC-9937-F0FE1DAAFAEF}" type="slidenum">
              <a:rPr lang="en-GB" smtClean="0"/>
              <a:t>29</a:t>
            </a:fld>
            <a:endParaRPr lang="en-GB"/>
          </a:p>
        </p:txBody>
      </p:sp>
    </p:spTree>
    <p:extLst>
      <p:ext uri="{BB962C8B-B14F-4D97-AF65-F5344CB8AC3E}">
        <p14:creationId xmlns:p14="http://schemas.microsoft.com/office/powerpoint/2010/main" val="3600349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Just a brief outline of what we are going to cover within this presentation</a:t>
            </a:r>
            <a:endParaRPr lang="en-GB" dirty="0"/>
          </a:p>
        </p:txBody>
      </p:sp>
      <p:sp>
        <p:nvSpPr>
          <p:cNvPr id="4" name="Slide Number Placeholder 3"/>
          <p:cNvSpPr>
            <a:spLocks noGrp="1"/>
          </p:cNvSpPr>
          <p:nvPr>
            <p:ph type="sldNum" sz="quarter" idx="10"/>
          </p:nvPr>
        </p:nvSpPr>
        <p:spPr/>
        <p:txBody>
          <a:bodyPr/>
          <a:lstStyle/>
          <a:p>
            <a:fld id="{530BC581-08BF-4BFC-9937-F0FE1DAAFAEF}" type="slidenum">
              <a:rPr lang="en-GB" smtClean="0"/>
              <a:t>3</a:t>
            </a:fld>
            <a:endParaRPr lang="en-GB"/>
          </a:p>
        </p:txBody>
      </p:sp>
    </p:spTree>
    <p:extLst>
      <p:ext uri="{BB962C8B-B14F-4D97-AF65-F5344CB8AC3E}">
        <p14:creationId xmlns:p14="http://schemas.microsoft.com/office/powerpoint/2010/main" val="36003496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Can you afford to stand still, can you afford not to move with the times and take your business to the next level?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Only you can truly answer that question.</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I'm sure that you can now see the power of Facebook and its ads platform, but please feel free if you need any more clarification on any of the points raised?</a:t>
            </a:r>
          </a:p>
          <a:p>
            <a:r>
              <a:rPr lang="en-GB" sz="1200" kern="1200" dirty="0" smtClean="0">
                <a:solidFill>
                  <a:schemeClr val="tx1"/>
                </a:solidFill>
                <a:effectLst/>
                <a:latin typeface="+mn-lt"/>
                <a:ea typeface="+mn-ea"/>
                <a:cs typeface="+mn-cs"/>
              </a:rPr>
              <a:t>It was a lot to take in in such a short space of time.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Now let’s look at some results from someone using Facebook and its ads.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30</a:t>
            </a:fld>
            <a:endParaRPr lang="en-GB"/>
          </a:p>
        </p:txBody>
      </p:sp>
    </p:spTree>
    <p:extLst>
      <p:ext uri="{BB962C8B-B14F-4D97-AF65-F5344CB8AC3E}">
        <p14:creationId xmlns:p14="http://schemas.microsoft.com/office/powerpoint/2010/main" val="39471086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This case study is taken from a real customer of Facebook, who shares with you the returns she got from simply setting up a fan page and placing an offer within that page. </a:t>
            </a:r>
          </a:p>
          <a:p>
            <a:r>
              <a:rPr lang="en-GB" sz="1200" kern="1200" dirty="0" smtClean="0">
                <a:solidFill>
                  <a:schemeClr val="tx1"/>
                </a:solidFill>
                <a:effectLst/>
                <a:latin typeface="+mn-lt"/>
                <a:ea typeface="+mn-ea"/>
                <a:cs typeface="+mn-cs"/>
              </a:rPr>
              <a:t>Now would you like to see these kind of returns within your business?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 fan page can be set up for any niche, yet one word of caution—always remember that a fan page remains the property of Facebook and they can remove that page from you at any time, just something to bear in mind with regards what you post on your fan page.</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An important strategy to consider when you set your fan page up is how you are going to monetize it; you also need to think about ways to get the contact details of your members.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So how should your business move forward?</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pPr/>
              <a:t>31</a:t>
            </a:fld>
            <a:endParaRPr lang="en-GB"/>
          </a:p>
        </p:txBody>
      </p:sp>
    </p:spTree>
    <p:extLst>
      <p:ext uri="{BB962C8B-B14F-4D97-AF65-F5344CB8AC3E}">
        <p14:creationId xmlns:p14="http://schemas.microsoft.com/office/powerpoint/2010/main" val="2407523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These are the key things you need to think about if you’re going to use Facebook as a traffic source.</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Put them all together and you will see some truly astounding results; do nothing and…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I'm afraid nothing will happen!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To improve your business and generate more clients you need to have a Facebook presence, you need interact with them on a social level via Facebook.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The first thing you need to do is create your fan page and then invite your friends and colleagues to like the page, this will give you instant social proof. It also has the potential of creating you more fans, as the friends of each new person who has liked your page will see their activity.</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Add appealing content that holds value to your fans; the more shares and likes you get the better.</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Generate more fans by running competitions, giveaways and discounts.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Run ad campaigns, either to boost the fans of your page, which you will monetize at a later date or create an ad campaign through your page and use it as social proof.</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Now constantly monitoring and updating your fan page—never mind running an ad campaign—will take up a lot of your time, however we think we may have the solution.</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We do offer packages that can be tailor-made to your business and I would like to go through a few of those options now. Please bear in mind that with the majority of businesses we go into, we actually get them spending less to produce far better results than they had been doing previously.</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32</a:t>
            </a:fld>
            <a:endParaRPr lang="en-GB"/>
          </a:p>
        </p:txBody>
      </p:sp>
    </p:spTree>
    <p:extLst>
      <p:ext uri="{BB962C8B-B14F-4D97-AF65-F5344CB8AC3E}">
        <p14:creationId xmlns:p14="http://schemas.microsoft.com/office/powerpoint/2010/main" val="11139314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We offer different packages and, as I have stated before, they will all be tailor-made to suit your business, the creation of your fan page would be a one off charge and all the other options are on a monthly basis.</a:t>
            </a:r>
          </a:p>
          <a:p>
            <a:pPr lvl="0"/>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Each person’s ad budget is different and something we would need to sit down and discuss further with regards to your target audience.</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We can create and set your own fan page up, with custom made headers, image and content.</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We can manage that page, posting regular content and images to that page.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You can concentrate on what you’re good at and leave us to create your online brand via your page.</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We can set-up and run your ad campaign. We will do all the testing and manage your budget to give you the best ROI%; we will monitor the campaign closely so, again, you can concentrate on what you’re good at.</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We can come into your business and have a full day’s training; we can show you or your staff exactly how to do everything we have discussed and more.</a:t>
            </a:r>
          </a:p>
          <a:p>
            <a:r>
              <a:rPr lang="en-GB" sz="1200" kern="1200" dirty="0" smtClean="0">
                <a:solidFill>
                  <a:schemeClr val="tx1"/>
                </a:solidFill>
                <a:effectLst/>
                <a:latin typeface="+mn-lt"/>
                <a:ea typeface="+mn-ea"/>
                <a:cs typeface="+mn-cs"/>
              </a:rPr>
              <a:t> </a:t>
            </a:r>
          </a:p>
          <a:p>
            <a:pPr lvl="0"/>
            <a:r>
              <a:rPr lang="en-GB" sz="1200" b="1" kern="1200" dirty="0" smtClean="0">
                <a:solidFill>
                  <a:schemeClr val="tx1"/>
                </a:solidFill>
                <a:effectLst/>
                <a:latin typeface="+mn-lt"/>
                <a:ea typeface="+mn-ea"/>
                <a:cs typeface="+mn-cs"/>
              </a:rPr>
              <a:t>NOT PART OF THE SCRIPT, JUST A GENTLE REMINDER - DO NOT</a:t>
            </a:r>
            <a:r>
              <a:rPr lang="en-GB" sz="1200" kern="1200" dirty="0" smtClean="0">
                <a:solidFill>
                  <a:schemeClr val="tx1"/>
                </a:solidFill>
                <a:effectLst/>
                <a:latin typeface="+mn-lt"/>
                <a:ea typeface="+mn-ea"/>
                <a:cs typeface="+mn-cs"/>
              </a:rPr>
              <a:t> under sell yourself, what you may see as simple is quite complex to somebody else; you have acquired this knowledge. Now you are in a position where you have transferable skills that can be implemented within lots of different niches—once again, do not undervalue this skill set!</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33</a:t>
            </a:fld>
            <a:endParaRPr lang="en-GB"/>
          </a:p>
        </p:txBody>
      </p:sp>
    </p:spTree>
    <p:extLst>
      <p:ext uri="{BB962C8B-B14F-4D97-AF65-F5344CB8AC3E}">
        <p14:creationId xmlns:p14="http://schemas.microsoft.com/office/powerpoint/2010/main" val="35131543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Now all that’s left to do is to thank you for your time. </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My wish is that you have found the presentation to be useful and hopefully you can see the potential in introducing traffic generation in your business.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 could quite easily produce masses of quality traffic for your business and would be happy to answer any questions that you may have.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pPr/>
              <a:t>34</a:t>
            </a:fld>
            <a:endParaRPr lang="en-GB"/>
          </a:p>
        </p:txBody>
      </p:sp>
    </p:spTree>
    <p:extLst>
      <p:ext uri="{BB962C8B-B14F-4D97-AF65-F5344CB8AC3E}">
        <p14:creationId xmlns:p14="http://schemas.microsoft.com/office/powerpoint/2010/main" val="2863677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These are some of the reasons why you and your business need to be involved with online marketing. In this day and age you must have an internet presence, however it doesn’t end there!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You can’t just create a website or write a blog and expect everybody to come and see it; this is where traffic generation plays a massive part.</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It really isn’t a case of build it and they will come and see it, more a build it, then invite everyone to come and see it—and we can show you how to write the best invitations! </a:t>
            </a:r>
          </a:p>
          <a:p>
            <a:endParaRPr lang="en-GB" dirty="0"/>
          </a:p>
        </p:txBody>
      </p:sp>
      <p:sp>
        <p:nvSpPr>
          <p:cNvPr id="4" name="Slide Number Placeholder 3"/>
          <p:cNvSpPr>
            <a:spLocks noGrp="1"/>
          </p:cNvSpPr>
          <p:nvPr>
            <p:ph type="sldNum" sz="quarter" idx="10"/>
          </p:nvPr>
        </p:nvSpPr>
        <p:spPr/>
        <p:txBody>
          <a:bodyPr/>
          <a:lstStyle/>
          <a:p>
            <a:fld id="{530BC581-08BF-4BFC-9937-F0FE1DAAFAEF}" type="slidenum">
              <a:rPr lang="en-GB" smtClean="0"/>
              <a:t>4</a:t>
            </a:fld>
            <a:endParaRPr lang="en-GB"/>
          </a:p>
        </p:txBody>
      </p:sp>
    </p:spTree>
    <p:extLst>
      <p:ext uri="{BB962C8B-B14F-4D97-AF65-F5344CB8AC3E}">
        <p14:creationId xmlns:p14="http://schemas.microsoft.com/office/powerpoint/2010/main" val="23296640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My name is ____________ I have been in internet marketing for a number of years and throughout these years I have laser targeted my approach to internet marketing and especially the creation of traffic.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 see traffic as the essential ingredient to a successful business and, ultimately, a successful business would indeed struggle if it couldn’t show what it has to offer to potential customers.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pPr/>
              <a:t>5</a:t>
            </a:fld>
            <a:endParaRPr lang="en-GB"/>
          </a:p>
        </p:txBody>
      </p:sp>
    </p:spTree>
    <p:extLst>
      <p:ext uri="{BB962C8B-B14F-4D97-AF65-F5344CB8AC3E}">
        <p14:creationId xmlns:p14="http://schemas.microsoft.com/office/powerpoint/2010/main" val="6678248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We have spent a vast amount of time studying and implementing different procedures of traffic creation. This makes us experts in the generation of traffic and we pride ourselves on being able to show you exactly what form of traffic creation would work best for your business.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We don’t believe in a one-glove-fits-all proposal and, as such, we tailor make everyone’s campaigns to the specific needs of the individual or their business.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We have numerous ways of helping businesses like yourself and this will be explained fully by the end of this presentation. The presentation will also give you some fantastic tips which, indeed, you could implement today!</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6</a:t>
            </a:fld>
            <a:endParaRPr lang="en-GB"/>
          </a:p>
        </p:txBody>
      </p:sp>
    </p:spTree>
    <p:extLst>
      <p:ext uri="{BB962C8B-B14F-4D97-AF65-F5344CB8AC3E}">
        <p14:creationId xmlns:p14="http://schemas.microsoft.com/office/powerpoint/2010/main" val="2611738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People use different meanings for K.I.S.S. but I always say – Keep It Super Simple! Whichever task I am faced with I always try to adopt this thought process and find that you make so many problems for yourself when you try to over complicate things.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The K.I.S.S. theory can be added to most tasks and once implemented it will make your life run a lot smoother and this presentation will go into more detail about sticking to simple procedures to give maximum returns!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7</a:t>
            </a:fld>
            <a:endParaRPr lang="en-GB"/>
          </a:p>
        </p:txBody>
      </p:sp>
    </p:spTree>
    <p:extLst>
      <p:ext uri="{BB962C8B-B14F-4D97-AF65-F5344CB8AC3E}">
        <p14:creationId xmlns:p14="http://schemas.microsoft.com/office/powerpoint/2010/main" val="31129107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As the majority of the presentation is about traffic and traffic generation, it’s probably best to understand what I mean by traffic and what it could generate for your business. So let me ask you: From the three choices above, which one would most suit your requirements?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 It’s also important to say that, even though we have included three options of what traffic would mean to you, I appreciate you may have different ideas of what traffic could do for your business.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For instance, you may require greater brand awareness and, again, this is something we can definitely help with. Just look at traffic as a steady flow of people walking past a shop—now, what you want those people to do when they walk past is entirely up to you.</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pPr/>
              <a:t>8</a:t>
            </a:fld>
            <a:endParaRPr lang="en-GB"/>
          </a:p>
        </p:txBody>
      </p:sp>
    </p:spTree>
    <p:extLst>
      <p:ext uri="{BB962C8B-B14F-4D97-AF65-F5344CB8AC3E}">
        <p14:creationId xmlns:p14="http://schemas.microsoft.com/office/powerpoint/2010/main" val="4021449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It’s not quantity but quality – Now think about this as it’s a vital part of traffic generation. </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If you have a pet shop that has a sale on pet food, would it be better to show your sale to 10 pet owners or 100 people who are interested in sport,</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with no pets. </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Now, times this by a 1000 and you can see the importance of quality traffic—you need the right audience to view what you have to offer and, luckily, we can show you exactly how to do that! </a:t>
            </a:r>
          </a:p>
          <a:p>
            <a:r>
              <a:rPr lang="en-GB" sz="1200" kern="1200" dirty="0" smtClean="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pPr/>
              <a:t>9</a:t>
            </a:fld>
            <a:endParaRPr lang="en-GB"/>
          </a:p>
        </p:txBody>
      </p:sp>
    </p:spTree>
    <p:extLst>
      <p:ext uri="{BB962C8B-B14F-4D97-AF65-F5344CB8AC3E}">
        <p14:creationId xmlns:p14="http://schemas.microsoft.com/office/powerpoint/2010/main" val="2049144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ADB8E4D5-450E-4C8C-877F-5A21D1ABF523}" type="slidenum">
              <a:rPr lang="en-US"/>
              <a:pPr>
                <a:defRPr/>
              </a:pPr>
              <a:t>‹#›</a:t>
            </a:fld>
            <a:endParaRPr lang="en-US"/>
          </a:p>
        </p:txBody>
      </p:sp>
    </p:spTree>
    <p:extLst>
      <p:ext uri="{BB962C8B-B14F-4D97-AF65-F5344CB8AC3E}">
        <p14:creationId xmlns:p14="http://schemas.microsoft.com/office/powerpoint/2010/main" val="4268536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3F72EFD4-37FE-4FCC-B4B4-F8BCF1A57CEC}" type="slidenum">
              <a:rPr lang="en-US"/>
              <a:pPr>
                <a:defRPr/>
              </a:pPr>
              <a:t>‹#›</a:t>
            </a:fld>
            <a:endParaRPr lang="en-US"/>
          </a:p>
        </p:txBody>
      </p:sp>
    </p:spTree>
    <p:extLst>
      <p:ext uri="{BB962C8B-B14F-4D97-AF65-F5344CB8AC3E}">
        <p14:creationId xmlns:p14="http://schemas.microsoft.com/office/powerpoint/2010/main" val="4001300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946484E3-0DB5-48E1-8FD5-9855090304C7}" type="slidenum">
              <a:rPr lang="en-US"/>
              <a:pPr>
                <a:defRPr/>
              </a:pPr>
              <a:t>‹#›</a:t>
            </a:fld>
            <a:endParaRPr lang="en-US"/>
          </a:p>
        </p:txBody>
      </p:sp>
    </p:spTree>
    <p:extLst>
      <p:ext uri="{BB962C8B-B14F-4D97-AF65-F5344CB8AC3E}">
        <p14:creationId xmlns:p14="http://schemas.microsoft.com/office/powerpoint/2010/main" val="2691535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BBAD1D53-3230-4E9A-A73B-6D20CB2950BD}" type="slidenum">
              <a:rPr lang="en-US"/>
              <a:pPr>
                <a:defRPr/>
              </a:pPr>
              <a:t>‹#›</a:t>
            </a:fld>
            <a:endParaRPr lang="en-US"/>
          </a:p>
        </p:txBody>
      </p:sp>
    </p:spTree>
    <p:extLst>
      <p:ext uri="{BB962C8B-B14F-4D97-AF65-F5344CB8AC3E}">
        <p14:creationId xmlns:p14="http://schemas.microsoft.com/office/powerpoint/2010/main" val="3585648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BCB4E6DC-E8FC-4CE4-B947-8EB65EF437AF}" type="slidenum">
              <a:rPr lang="en-US"/>
              <a:pPr>
                <a:defRPr/>
              </a:pPr>
              <a:t>‹#›</a:t>
            </a:fld>
            <a:endParaRPr lang="en-US"/>
          </a:p>
        </p:txBody>
      </p:sp>
    </p:spTree>
    <p:extLst>
      <p:ext uri="{BB962C8B-B14F-4D97-AF65-F5344CB8AC3E}">
        <p14:creationId xmlns:p14="http://schemas.microsoft.com/office/powerpoint/2010/main" val="3000525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pPr>
              <a:defRPr/>
            </a:pPr>
            <a:fld id="{435A2782-3FA9-4B14-A88C-BACBD3C5AABE}" type="slidenum">
              <a:rPr lang="en-US"/>
              <a:pPr>
                <a:defRPr/>
              </a:pPr>
              <a:t>‹#›</a:t>
            </a:fld>
            <a:endParaRPr lang="en-US"/>
          </a:p>
        </p:txBody>
      </p:sp>
    </p:spTree>
    <p:extLst>
      <p:ext uri="{BB962C8B-B14F-4D97-AF65-F5344CB8AC3E}">
        <p14:creationId xmlns:p14="http://schemas.microsoft.com/office/powerpoint/2010/main" val="2973191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pPr>
              <a:defRPr/>
            </a:pPr>
            <a:fld id="{B2D057AC-A6BA-4F5C-AA5B-12BA08FFEE48}" type="slidenum">
              <a:rPr lang="en-US"/>
              <a:pPr>
                <a:defRPr/>
              </a:pPr>
              <a:t>‹#›</a:t>
            </a:fld>
            <a:endParaRPr lang="en-US"/>
          </a:p>
        </p:txBody>
      </p:sp>
    </p:spTree>
    <p:extLst>
      <p:ext uri="{BB962C8B-B14F-4D97-AF65-F5344CB8AC3E}">
        <p14:creationId xmlns:p14="http://schemas.microsoft.com/office/powerpoint/2010/main" val="3050127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pPr>
              <a:defRPr/>
            </a:pPr>
            <a:fld id="{C4F8F451-BC40-40DB-9D1E-4660790AD5A0}" type="slidenum">
              <a:rPr lang="en-US"/>
              <a:pPr>
                <a:defRPr/>
              </a:pPr>
              <a:t>‹#›</a:t>
            </a:fld>
            <a:endParaRPr lang="en-US"/>
          </a:p>
        </p:txBody>
      </p:sp>
    </p:spTree>
    <p:extLst>
      <p:ext uri="{BB962C8B-B14F-4D97-AF65-F5344CB8AC3E}">
        <p14:creationId xmlns:p14="http://schemas.microsoft.com/office/powerpoint/2010/main" val="11015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pPr>
              <a:defRPr/>
            </a:pPr>
            <a:fld id="{7ED69CFB-E955-4C02-BA2E-DBCE6DCF3605}" type="slidenum">
              <a:rPr lang="en-US"/>
              <a:pPr>
                <a:defRPr/>
              </a:pPr>
              <a:t>‹#›</a:t>
            </a:fld>
            <a:endParaRPr lang="en-US"/>
          </a:p>
        </p:txBody>
      </p:sp>
    </p:spTree>
    <p:extLst>
      <p:ext uri="{BB962C8B-B14F-4D97-AF65-F5344CB8AC3E}">
        <p14:creationId xmlns:p14="http://schemas.microsoft.com/office/powerpoint/2010/main" val="3260768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pPr>
              <a:defRPr/>
            </a:pPr>
            <a:fld id="{105BF371-7556-4846-A933-F6CF08D9808E}" type="slidenum">
              <a:rPr lang="en-US"/>
              <a:pPr>
                <a:defRPr/>
              </a:pPr>
              <a:t>‹#›</a:t>
            </a:fld>
            <a:endParaRPr lang="en-US"/>
          </a:p>
        </p:txBody>
      </p:sp>
    </p:spTree>
    <p:extLst>
      <p:ext uri="{BB962C8B-B14F-4D97-AF65-F5344CB8AC3E}">
        <p14:creationId xmlns:p14="http://schemas.microsoft.com/office/powerpoint/2010/main" val="761671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B819537A-0666-40CA-8B30-F0B5E67CC8CE}" type="slidenum">
              <a:rPr lang="en-US"/>
              <a:pPr>
                <a:defRPr/>
              </a:pPr>
              <a:t>‹#›</a:t>
            </a:fld>
            <a:endParaRPr lang="en-US"/>
          </a:p>
        </p:txBody>
      </p:sp>
    </p:spTree>
    <p:extLst>
      <p:ext uri="{BB962C8B-B14F-4D97-AF65-F5344CB8AC3E}">
        <p14:creationId xmlns:p14="http://schemas.microsoft.com/office/powerpoint/2010/main" val="2575989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42E795E7-0585-434F-8CFF-88DC01B42A45}" type="slidenum">
              <a:rPr lang="en-US"/>
              <a:pPr>
                <a:defRPr/>
              </a:pPr>
              <a:t>‹#›</a:t>
            </a:fld>
            <a:endParaRPr lang="en-US"/>
          </a:p>
        </p:txBody>
      </p:sp>
    </p:spTree>
    <p:extLst>
      <p:ext uri="{BB962C8B-B14F-4D97-AF65-F5344CB8AC3E}">
        <p14:creationId xmlns:p14="http://schemas.microsoft.com/office/powerpoint/2010/main" val="3290520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96C8927E-D2E0-4F5D-9A95-22FBA2139B01}" type="slidenum">
              <a:rPr lang="en-US"/>
              <a:pPr>
                <a:defRPr/>
              </a:pPr>
              <a:t>‹#›</a:t>
            </a:fld>
            <a:endParaRPr lang="en-US"/>
          </a:p>
        </p:txBody>
      </p:sp>
    </p:spTree>
    <p:extLst>
      <p:ext uri="{BB962C8B-B14F-4D97-AF65-F5344CB8AC3E}">
        <p14:creationId xmlns:p14="http://schemas.microsoft.com/office/powerpoint/2010/main" val="2860639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1FE7F91F-3120-4744-94B7-DC89E07827B1}" type="slidenum">
              <a:rPr lang="en-US"/>
              <a:pPr>
                <a:defRPr/>
              </a:pPr>
              <a:t>‹#›</a:t>
            </a:fld>
            <a:endParaRPr lang="en-US"/>
          </a:p>
        </p:txBody>
      </p:sp>
    </p:spTree>
    <p:extLst>
      <p:ext uri="{BB962C8B-B14F-4D97-AF65-F5344CB8AC3E}">
        <p14:creationId xmlns:p14="http://schemas.microsoft.com/office/powerpoint/2010/main" val="2644460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79F99F60-F423-4E70-AEC6-53BF67D09161}" type="slidenum">
              <a:rPr lang="en-US"/>
              <a:pPr>
                <a:defRPr/>
              </a:pPr>
              <a:t>‹#›</a:t>
            </a:fld>
            <a:endParaRPr lang="en-US"/>
          </a:p>
        </p:txBody>
      </p:sp>
    </p:spTree>
    <p:extLst>
      <p:ext uri="{BB962C8B-B14F-4D97-AF65-F5344CB8AC3E}">
        <p14:creationId xmlns:p14="http://schemas.microsoft.com/office/powerpoint/2010/main" val="2253175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F6014CA6-7B6B-4867-8001-754BB6F50253}" type="slidenum">
              <a:rPr lang="en-US"/>
              <a:pPr>
                <a:defRPr/>
              </a:pPr>
              <a:t>‹#›</a:t>
            </a:fld>
            <a:endParaRPr lang="en-US"/>
          </a:p>
        </p:txBody>
      </p:sp>
    </p:spTree>
    <p:extLst>
      <p:ext uri="{BB962C8B-B14F-4D97-AF65-F5344CB8AC3E}">
        <p14:creationId xmlns:p14="http://schemas.microsoft.com/office/powerpoint/2010/main" val="3350951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9E8B7B0F-7881-4F27-A62D-34EBD03F25E4}" type="slidenum">
              <a:rPr lang="en-US"/>
              <a:pPr>
                <a:defRPr/>
              </a:pPr>
              <a:t>‹#›</a:t>
            </a:fld>
            <a:endParaRPr lang="en-US"/>
          </a:p>
        </p:txBody>
      </p:sp>
    </p:spTree>
    <p:extLst>
      <p:ext uri="{BB962C8B-B14F-4D97-AF65-F5344CB8AC3E}">
        <p14:creationId xmlns:p14="http://schemas.microsoft.com/office/powerpoint/2010/main" val="3135861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pPr>
              <a:defRPr/>
            </a:pPr>
            <a:fld id="{AEF13CF4-F28C-4A7D-BB72-F78EC709E58C}" type="slidenum">
              <a:rPr lang="en-US"/>
              <a:pPr>
                <a:defRPr/>
              </a:pPr>
              <a:t>‹#›</a:t>
            </a:fld>
            <a:endParaRPr lang="en-US"/>
          </a:p>
        </p:txBody>
      </p:sp>
    </p:spTree>
    <p:extLst>
      <p:ext uri="{BB962C8B-B14F-4D97-AF65-F5344CB8AC3E}">
        <p14:creationId xmlns:p14="http://schemas.microsoft.com/office/powerpoint/2010/main" val="1353555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pPr>
              <a:defRPr/>
            </a:pPr>
            <a:fld id="{3E654058-7AA1-4004-BA79-2EA12EDBD3C9}" type="slidenum">
              <a:rPr lang="en-US"/>
              <a:pPr>
                <a:defRPr/>
              </a:pPr>
              <a:t>‹#›</a:t>
            </a:fld>
            <a:endParaRPr lang="en-US"/>
          </a:p>
        </p:txBody>
      </p:sp>
    </p:spTree>
    <p:extLst>
      <p:ext uri="{BB962C8B-B14F-4D97-AF65-F5344CB8AC3E}">
        <p14:creationId xmlns:p14="http://schemas.microsoft.com/office/powerpoint/2010/main" val="3745459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pPr>
              <a:defRPr/>
            </a:pPr>
            <a:fld id="{B20D59E1-9858-4FE0-849E-23AD6F7CC74A}" type="slidenum">
              <a:rPr lang="en-US"/>
              <a:pPr>
                <a:defRPr/>
              </a:pPr>
              <a:t>‹#›</a:t>
            </a:fld>
            <a:endParaRPr lang="en-US"/>
          </a:p>
        </p:txBody>
      </p:sp>
    </p:spTree>
    <p:extLst>
      <p:ext uri="{BB962C8B-B14F-4D97-AF65-F5344CB8AC3E}">
        <p14:creationId xmlns:p14="http://schemas.microsoft.com/office/powerpoint/2010/main" val="127593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pPr>
              <a:defRPr/>
            </a:pPr>
            <a:fld id="{2E28AD5E-3B49-4083-8A51-C1FAA1FEF700}" type="slidenum">
              <a:rPr lang="en-US"/>
              <a:pPr>
                <a:defRPr/>
              </a:pPr>
              <a:t>‹#›</a:t>
            </a:fld>
            <a:endParaRPr lang="en-US"/>
          </a:p>
        </p:txBody>
      </p:sp>
    </p:spTree>
    <p:extLst>
      <p:ext uri="{BB962C8B-B14F-4D97-AF65-F5344CB8AC3E}">
        <p14:creationId xmlns:p14="http://schemas.microsoft.com/office/powerpoint/2010/main" val="2946380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pPr>
              <a:defRPr/>
            </a:pPr>
            <a:fld id="{6ECF76D7-DAF4-4DFF-9714-C020D4454DC3}" type="slidenum">
              <a:rPr lang="en-US"/>
              <a:pPr>
                <a:defRPr/>
              </a:pPr>
              <a:t>‹#›</a:t>
            </a:fld>
            <a:endParaRPr lang="en-US"/>
          </a:p>
        </p:txBody>
      </p:sp>
    </p:spTree>
    <p:extLst>
      <p:ext uri="{BB962C8B-B14F-4D97-AF65-F5344CB8AC3E}">
        <p14:creationId xmlns:p14="http://schemas.microsoft.com/office/powerpoint/2010/main" val="3957329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pPr>
              <a:defRPr/>
            </a:pPr>
            <a:fld id="{6F26D357-5EB2-4DE7-897A-B1ACCC0F0DAE}" type="slidenum">
              <a:rPr lang="en-US"/>
              <a:pPr>
                <a:defRPr/>
              </a:pPr>
              <a:t>‹#›</a:t>
            </a:fld>
            <a:endParaRPr lang="en-US"/>
          </a:p>
        </p:txBody>
      </p:sp>
    </p:spTree>
    <p:extLst>
      <p:ext uri="{BB962C8B-B14F-4D97-AF65-F5344CB8AC3E}">
        <p14:creationId xmlns:p14="http://schemas.microsoft.com/office/powerpoint/2010/main" val="2714991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A8A2A467-3A8C-425F-A08B-F0A43615B79D}" type="slidenum">
              <a:rPr lang="en-US"/>
              <a:pPr>
                <a:defRPr/>
              </a:pPr>
              <a:t>‹#›</a:t>
            </a:fld>
            <a:endParaRPr lang="en-US"/>
          </a:p>
        </p:txBody>
      </p:sp>
    </p:spTree>
    <p:extLst>
      <p:ext uri="{BB962C8B-B14F-4D97-AF65-F5344CB8AC3E}">
        <p14:creationId xmlns:p14="http://schemas.microsoft.com/office/powerpoint/2010/main" val="4052322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B9BB776B-4C09-4708-8FC1-8CF601116D2B}" type="slidenum">
              <a:rPr lang="en-US"/>
              <a:pPr>
                <a:defRPr/>
              </a:pPr>
              <a:t>‹#›</a:t>
            </a:fld>
            <a:endParaRPr lang="en-US"/>
          </a:p>
        </p:txBody>
      </p:sp>
    </p:spTree>
    <p:extLst>
      <p:ext uri="{BB962C8B-B14F-4D97-AF65-F5344CB8AC3E}">
        <p14:creationId xmlns:p14="http://schemas.microsoft.com/office/powerpoint/2010/main" val="3359767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9767BE8E-B377-4965-983F-AF954D0CE56D}" type="slidenum">
              <a:rPr lang="en-US"/>
              <a:pPr>
                <a:defRPr/>
              </a:pPr>
              <a:t>‹#›</a:t>
            </a:fld>
            <a:endParaRPr lang="en-US"/>
          </a:p>
        </p:txBody>
      </p:sp>
    </p:spTree>
    <p:extLst>
      <p:ext uri="{BB962C8B-B14F-4D97-AF65-F5344CB8AC3E}">
        <p14:creationId xmlns:p14="http://schemas.microsoft.com/office/powerpoint/2010/main" val="3853640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E2AF9870-A49D-4E0B-AF55-759055B23787}" type="slidenum">
              <a:rPr lang="en-US"/>
              <a:pPr>
                <a:defRPr/>
              </a:pPr>
              <a:t>‹#›</a:t>
            </a:fld>
            <a:endParaRPr lang="en-US"/>
          </a:p>
        </p:txBody>
      </p:sp>
    </p:spTree>
    <p:extLst>
      <p:ext uri="{BB962C8B-B14F-4D97-AF65-F5344CB8AC3E}">
        <p14:creationId xmlns:p14="http://schemas.microsoft.com/office/powerpoint/2010/main" val="4180767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24464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61404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052399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01617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99156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41290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pPr>
              <a:defRPr/>
            </a:pPr>
            <a:fld id="{AC858265-69B6-4B1A-9598-8D9E43BB9111}" type="slidenum">
              <a:rPr lang="en-US"/>
              <a:pPr>
                <a:defRPr/>
              </a:pPr>
              <a:t>‹#›</a:t>
            </a:fld>
            <a:endParaRPr lang="en-US"/>
          </a:p>
        </p:txBody>
      </p:sp>
    </p:spTree>
    <p:extLst>
      <p:ext uri="{BB962C8B-B14F-4D97-AF65-F5344CB8AC3E}">
        <p14:creationId xmlns:p14="http://schemas.microsoft.com/office/powerpoint/2010/main" val="500486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65001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614685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046037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5806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18775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D586801B-49B4-4E96-A819-12B6CDF2EB80}" type="slidenum">
              <a:rPr lang="en-US"/>
              <a:pPr>
                <a:defRPr/>
              </a:pPr>
              <a:t>‹#›</a:t>
            </a:fld>
            <a:endParaRPr lang="en-US"/>
          </a:p>
        </p:txBody>
      </p:sp>
    </p:spTree>
    <p:extLst>
      <p:ext uri="{BB962C8B-B14F-4D97-AF65-F5344CB8AC3E}">
        <p14:creationId xmlns:p14="http://schemas.microsoft.com/office/powerpoint/2010/main" val="1898536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48E3412C-814B-4C04-B88B-738364700C21}" type="slidenum">
              <a:rPr lang="en-US"/>
              <a:pPr>
                <a:defRPr/>
              </a:pPr>
              <a:t>‹#›</a:t>
            </a:fld>
            <a:endParaRPr lang="en-US"/>
          </a:p>
        </p:txBody>
      </p:sp>
    </p:spTree>
    <p:extLst>
      <p:ext uri="{BB962C8B-B14F-4D97-AF65-F5344CB8AC3E}">
        <p14:creationId xmlns:p14="http://schemas.microsoft.com/office/powerpoint/2010/main" val="2828665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pPr>
              <a:defRPr/>
            </a:pPr>
            <a:fld id="{2A702F4A-69D5-4952-B92B-14DFA61360CA}" type="slidenum">
              <a:rPr lang="en-US"/>
              <a:pPr>
                <a:defRPr/>
              </a:pPr>
              <a:t>‹#›</a:t>
            </a:fld>
            <a:endParaRPr lang="en-US"/>
          </a:p>
        </p:txBody>
      </p:sp>
    </p:spTree>
    <p:extLst>
      <p:ext uri="{BB962C8B-B14F-4D97-AF65-F5344CB8AC3E}">
        <p14:creationId xmlns:p14="http://schemas.microsoft.com/office/powerpoint/2010/main" val="2881764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pPr>
              <a:defRPr/>
            </a:pPr>
            <a:fld id="{1A2ABE4B-3CB0-42B7-ADC1-1B0ECF8FC02D}" type="slidenum">
              <a:rPr lang="en-US"/>
              <a:pPr>
                <a:defRPr/>
              </a:pPr>
              <a:t>‹#›</a:t>
            </a:fld>
            <a:endParaRPr lang="en-US"/>
          </a:p>
        </p:txBody>
      </p:sp>
    </p:spTree>
    <p:extLst>
      <p:ext uri="{BB962C8B-B14F-4D97-AF65-F5344CB8AC3E}">
        <p14:creationId xmlns:p14="http://schemas.microsoft.com/office/powerpoint/2010/main" val="2327393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pPr>
              <a:defRPr/>
            </a:pPr>
            <a:fld id="{B16A7A78-4C6E-4C48-9F2B-27E04706C47A}" type="slidenum">
              <a:rPr lang="en-US"/>
              <a:pPr>
                <a:defRPr/>
              </a:pPr>
              <a:t>‹#›</a:t>
            </a:fld>
            <a:endParaRPr lang="en-US"/>
          </a:p>
        </p:txBody>
      </p:sp>
    </p:spTree>
    <p:extLst>
      <p:ext uri="{BB962C8B-B14F-4D97-AF65-F5344CB8AC3E}">
        <p14:creationId xmlns:p14="http://schemas.microsoft.com/office/powerpoint/2010/main" val="3415495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pPr>
              <a:defRPr/>
            </a:pPr>
            <a:fld id="{919AF270-C3CF-49A1-8DF3-C7517900ED4E}" type="slidenum">
              <a:rPr lang="en-US"/>
              <a:pPr>
                <a:defRPr/>
              </a:pPr>
              <a:t>‹#›</a:t>
            </a:fld>
            <a:endParaRPr lang="en-US"/>
          </a:p>
        </p:txBody>
      </p:sp>
    </p:spTree>
    <p:extLst>
      <p:ext uri="{BB962C8B-B14F-4D97-AF65-F5344CB8AC3E}">
        <p14:creationId xmlns:p14="http://schemas.microsoft.com/office/powerpoint/2010/main" val="1696280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pPr>
              <a:defRPr/>
            </a:pPr>
            <a:fld id="{5B17E7C6-DB6E-4A42-8D44-A7079CE5D598}" type="slidenum">
              <a:rPr lang="en-US"/>
              <a:pPr>
                <a:defRPr/>
              </a:pPr>
              <a:t>‹#›</a:t>
            </a:fld>
            <a:endParaRPr lang="en-US"/>
          </a:p>
        </p:txBody>
      </p:sp>
    </p:spTree>
    <p:extLst>
      <p:ext uri="{BB962C8B-B14F-4D97-AF65-F5344CB8AC3E}">
        <p14:creationId xmlns:p14="http://schemas.microsoft.com/office/powerpoint/2010/main" val="231263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pPr>
              <a:defRPr/>
            </a:pPr>
            <a:fld id="{784602DC-1C7A-441C-99D4-90ED0352845F}" type="slidenum">
              <a:rPr lang="en-US"/>
              <a:pPr>
                <a:defRPr/>
              </a:pPr>
              <a:t>‹#›</a:t>
            </a:fld>
            <a:endParaRPr lang="en-US"/>
          </a:p>
        </p:txBody>
      </p:sp>
    </p:spTree>
    <p:extLst>
      <p:ext uri="{BB962C8B-B14F-4D97-AF65-F5344CB8AC3E}">
        <p14:creationId xmlns:p14="http://schemas.microsoft.com/office/powerpoint/2010/main" val="639023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F575DE74-A06A-4662-9D3A-B0E216BC8460}" type="slidenum">
              <a:rPr lang="en-US"/>
              <a:pPr>
                <a:defRPr/>
              </a:pPr>
              <a:t>‹#›</a:t>
            </a:fld>
            <a:endParaRPr lang="en-US"/>
          </a:p>
        </p:txBody>
      </p:sp>
    </p:spTree>
    <p:extLst>
      <p:ext uri="{BB962C8B-B14F-4D97-AF65-F5344CB8AC3E}">
        <p14:creationId xmlns:p14="http://schemas.microsoft.com/office/powerpoint/2010/main" val="2575779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BBB80913-C02C-49B6-87A0-B3BFFFDA3F9B}" type="slidenum">
              <a:rPr lang="en-US"/>
              <a:pPr>
                <a:defRPr/>
              </a:pPr>
              <a:t>‹#›</a:t>
            </a:fld>
            <a:endParaRPr lang="en-US"/>
          </a:p>
        </p:txBody>
      </p:sp>
    </p:spTree>
    <p:extLst>
      <p:ext uri="{BB962C8B-B14F-4D97-AF65-F5344CB8AC3E}">
        <p14:creationId xmlns:p14="http://schemas.microsoft.com/office/powerpoint/2010/main" val="2732558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BB2F9495-B6CF-43AC-917C-449DCA6A200D}" type="slidenum">
              <a:rPr lang="en-US"/>
              <a:pPr>
                <a:defRPr/>
              </a:pPr>
              <a:t>‹#›</a:t>
            </a:fld>
            <a:endParaRPr lang="en-US"/>
          </a:p>
        </p:txBody>
      </p:sp>
    </p:spTree>
    <p:extLst>
      <p:ext uri="{BB962C8B-B14F-4D97-AF65-F5344CB8AC3E}">
        <p14:creationId xmlns:p14="http://schemas.microsoft.com/office/powerpoint/2010/main" val="886341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867716C8-FDA2-49AA-A44E-88ADB2770561}" type="slidenum">
              <a:rPr lang="en-US"/>
              <a:pPr>
                <a:defRPr/>
              </a:pPr>
              <a:t>‹#›</a:t>
            </a:fld>
            <a:endParaRPr lang="en-US"/>
          </a:p>
        </p:txBody>
      </p:sp>
    </p:spTree>
    <p:extLst>
      <p:ext uri="{BB962C8B-B14F-4D97-AF65-F5344CB8AC3E}">
        <p14:creationId xmlns:p14="http://schemas.microsoft.com/office/powerpoint/2010/main" val="2922636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932662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78853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4310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42764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pPr>
              <a:defRPr/>
            </a:pPr>
            <a:fld id="{045E5563-6284-447B-9C67-EC73D86F8A2E}" type="slidenum">
              <a:rPr lang="en-US"/>
              <a:pPr>
                <a:defRPr/>
              </a:pPr>
              <a:t>‹#›</a:t>
            </a:fld>
            <a:endParaRPr lang="en-US"/>
          </a:p>
        </p:txBody>
      </p:sp>
    </p:spTree>
    <p:extLst>
      <p:ext uri="{BB962C8B-B14F-4D97-AF65-F5344CB8AC3E}">
        <p14:creationId xmlns:p14="http://schemas.microsoft.com/office/powerpoint/2010/main" val="2314624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65723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220050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0926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7017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69717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91579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50961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087283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68128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901463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pPr>
              <a:defRPr/>
            </a:pPr>
            <a:fld id="{C20E72E9-8693-4CC1-804F-64036F730F99}" type="slidenum">
              <a:rPr lang="en-US"/>
              <a:pPr>
                <a:defRPr/>
              </a:pPr>
              <a:t>‹#›</a:t>
            </a:fld>
            <a:endParaRPr lang="en-US"/>
          </a:p>
        </p:txBody>
      </p:sp>
    </p:spTree>
    <p:extLst>
      <p:ext uri="{BB962C8B-B14F-4D97-AF65-F5344CB8AC3E}">
        <p14:creationId xmlns:p14="http://schemas.microsoft.com/office/powerpoint/2010/main" val="4121183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5626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56819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681577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208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25821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29026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83190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63538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3F283081-9E36-4BFD-B87E-F70A09F9DFAF}" type="slidenum">
              <a:rPr lang="en-US"/>
              <a:pPr>
                <a:defRPr/>
              </a:pPr>
              <a:t>‹#›</a:t>
            </a:fld>
            <a:endParaRPr lang="en-US"/>
          </a:p>
        </p:txBody>
      </p:sp>
    </p:spTree>
    <p:extLst>
      <p:ext uri="{BB962C8B-B14F-4D97-AF65-F5344CB8AC3E}">
        <p14:creationId xmlns:p14="http://schemas.microsoft.com/office/powerpoint/2010/main" val="868271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40A81215-6094-4606-8BBE-BC9E82C03C91}" type="slidenum">
              <a:rPr lang="en-US"/>
              <a:pPr>
                <a:defRPr/>
              </a:pPr>
              <a:t>‹#›</a:t>
            </a:fld>
            <a:endParaRPr lang="en-US"/>
          </a:p>
        </p:txBody>
      </p:sp>
    </p:spTree>
    <p:extLst>
      <p:ext uri="{BB962C8B-B14F-4D97-AF65-F5344CB8AC3E}">
        <p14:creationId xmlns:p14="http://schemas.microsoft.com/office/powerpoint/2010/main" val="3851876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 name="Text Box 1"/>
          <p:cNvSpPr txBox="1">
            <a:spLocks noGrp="1" noChangeArrowheads="1"/>
          </p:cNvSpPr>
          <p:nvPr>
            <p:ph type="sldNum" sz="quarter" idx="4"/>
          </p:nvPr>
        </p:nvSpPr>
        <p:spPr bwMode="auto">
          <a:xfrm>
            <a:off x="2439988" y="12827000"/>
            <a:ext cx="477837"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t" anchorCtr="0" compatLnSpc="1">
            <a:prstTxWarp prst="textNoShape">
              <a:avLst/>
            </a:prstTxWarp>
          </a:bodyPr>
          <a:lstStyle>
            <a:lvl1pPr algn="l">
              <a:defRPr sz="3600">
                <a:solidFill>
                  <a:srgbClr val="139FD2"/>
                </a:solidFill>
                <a:latin typeface="Bebas Neue" charset="0"/>
                <a:ea typeface="Bebas Neue" charset="0"/>
                <a:cs typeface="Bebas Neue" charset="0"/>
                <a:sym typeface="Bebas Neue" charset="0"/>
              </a:defRPr>
            </a:lvl1pPr>
            <a:lvl2pPr algn="l">
              <a:defRPr sz="1200">
                <a:solidFill>
                  <a:schemeClr val="tx1"/>
                </a:solidFill>
                <a:latin typeface="+mn-lt"/>
              </a:defRPr>
            </a:lvl2pPr>
            <a:lvl3pPr algn="l">
              <a:defRPr sz="1200">
                <a:solidFill>
                  <a:schemeClr val="tx1"/>
                </a:solidFill>
                <a:latin typeface="+mn-lt"/>
              </a:defRPr>
            </a:lvl3pPr>
            <a:lvl4pPr algn="l">
              <a:defRPr sz="1200">
                <a:solidFill>
                  <a:schemeClr val="tx1"/>
                </a:solidFill>
                <a:latin typeface="+mn-lt"/>
              </a:defRPr>
            </a:lvl4pPr>
            <a:lvl5pPr algn="l">
              <a:defRPr sz="1200">
                <a:solidFill>
                  <a:schemeClr val="tx1"/>
                </a:solidFill>
                <a:latin typeface="+mn-lt"/>
              </a:defRPr>
            </a:lvl5pPr>
            <a:lvl6pPr fontAlgn="base">
              <a:spcBef>
                <a:spcPct val="0"/>
              </a:spcBef>
              <a:spcAft>
                <a:spcPct val="0"/>
              </a:spcAft>
              <a:defRPr sz="1200">
                <a:solidFill>
                  <a:schemeClr val="tx1"/>
                </a:solidFill>
                <a:latin typeface="+mn-lt"/>
              </a:defRPr>
            </a:lvl6pPr>
            <a:lvl7pPr fontAlgn="base">
              <a:spcBef>
                <a:spcPct val="0"/>
              </a:spcBef>
              <a:spcAft>
                <a:spcPct val="0"/>
              </a:spcAft>
              <a:defRPr sz="1200">
                <a:solidFill>
                  <a:schemeClr val="tx1"/>
                </a:solidFill>
                <a:latin typeface="+mn-lt"/>
              </a:defRPr>
            </a:lvl7pPr>
            <a:lvl8pPr fontAlgn="base">
              <a:spcBef>
                <a:spcPct val="0"/>
              </a:spcBef>
              <a:spcAft>
                <a:spcPct val="0"/>
              </a:spcAft>
              <a:defRPr sz="1200">
                <a:solidFill>
                  <a:schemeClr val="tx1"/>
                </a:solidFill>
                <a:latin typeface="+mn-lt"/>
              </a:defRPr>
            </a:lvl8pPr>
            <a:lvl9pPr fontAlgn="base">
              <a:spcBef>
                <a:spcPct val="0"/>
              </a:spcBef>
              <a:spcAft>
                <a:spcPct val="0"/>
              </a:spcAft>
              <a:defRPr sz="1200">
                <a:solidFill>
                  <a:schemeClr val="tx1"/>
                </a:solidFill>
                <a:latin typeface="+mn-lt"/>
              </a:defRPr>
            </a:lvl9pPr>
          </a:lstStyle>
          <a:p>
            <a:pPr>
              <a:defRPr/>
            </a:pPr>
            <a:fld id="{3009DB7E-EF7A-4F3F-A372-41348EABE33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9" name="Text Box 1"/>
          <p:cNvSpPr txBox="1">
            <a:spLocks noGrp="1" noChangeArrowheads="1"/>
          </p:cNvSpPr>
          <p:nvPr>
            <p:ph type="sldNum" sz="quarter" idx="4"/>
          </p:nvPr>
        </p:nvSpPr>
        <p:spPr bwMode="auto">
          <a:xfrm>
            <a:off x="2439988" y="12827000"/>
            <a:ext cx="477837"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t" anchorCtr="0" compatLnSpc="1">
            <a:prstTxWarp prst="textNoShape">
              <a:avLst/>
            </a:prstTxWarp>
          </a:bodyPr>
          <a:lstStyle>
            <a:lvl1pPr algn="l">
              <a:defRPr sz="3600">
                <a:solidFill>
                  <a:srgbClr val="139FD2"/>
                </a:solidFill>
                <a:latin typeface="Bebas Neue" charset="0"/>
                <a:ea typeface="Bebas Neue" charset="0"/>
                <a:cs typeface="Bebas Neue" charset="0"/>
                <a:sym typeface="Bebas Neue" charset="0"/>
              </a:defRPr>
            </a:lvl1pPr>
            <a:lvl2pPr algn="l">
              <a:defRPr sz="1200">
                <a:solidFill>
                  <a:schemeClr val="tx1"/>
                </a:solidFill>
                <a:latin typeface="+mn-lt"/>
              </a:defRPr>
            </a:lvl2pPr>
            <a:lvl3pPr algn="l">
              <a:defRPr sz="1200">
                <a:solidFill>
                  <a:schemeClr val="tx1"/>
                </a:solidFill>
                <a:latin typeface="+mn-lt"/>
              </a:defRPr>
            </a:lvl3pPr>
            <a:lvl4pPr algn="l">
              <a:defRPr sz="1200">
                <a:solidFill>
                  <a:schemeClr val="tx1"/>
                </a:solidFill>
                <a:latin typeface="+mn-lt"/>
              </a:defRPr>
            </a:lvl4pPr>
            <a:lvl5pPr algn="l">
              <a:defRPr sz="1200">
                <a:solidFill>
                  <a:schemeClr val="tx1"/>
                </a:solidFill>
                <a:latin typeface="+mn-lt"/>
              </a:defRPr>
            </a:lvl5pPr>
            <a:lvl6pPr fontAlgn="base">
              <a:spcBef>
                <a:spcPct val="0"/>
              </a:spcBef>
              <a:spcAft>
                <a:spcPct val="0"/>
              </a:spcAft>
              <a:defRPr sz="1200">
                <a:solidFill>
                  <a:schemeClr val="tx1"/>
                </a:solidFill>
                <a:latin typeface="+mn-lt"/>
              </a:defRPr>
            </a:lvl6pPr>
            <a:lvl7pPr fontAlgn="base">
              <a:spcBef>
                <a:spcPct val="0"/>
              </a:spcBef>
              <a:spcAft>
                <a:spcPct val="0"/>
              </a:spcAft>
              <a:defRPr sz="1200">
                <a:solidFill>
                  <a:schemeClr val="tx1"/>
                </a:solidFill>
                <a:latin typeface="+mn-lt"/>
              </a:defRPr>
            </a:lvl7pPr>
            <a:lvl8pPr fontAlgn="base">
              <a:spcBef>
                <a:spcPct val="0"/>
              </a:spcBef>
              <a:spcAft>
                <a:spcPct val="0"/>
              </a:spcAft>
              <a:defRPr sz="1200">
                <a:solidFill>
                  <a:schemeClr val="tx1"/>
                </a:solidFill>
                <a:latin typeface="+mn-lt"/>
              </a:defRPr>
            </a:lvl8pPr>
            <a:lvl9pPr fontAlgn="base">
              <a:spcBef>
                <a:spcPct val="0"/>
              </a:spcBef>
              <a:spcAft>
                <a:spcPct val="0"/>
              </a:spcAft>
              <a:defRPr sz="1200">
                <a:solidFill>
                  <a:schemeClr val="tx1"/>
                </a:solidFill>
                <a:latin typeface="+mn-lt"/>
              </a:defRPr>
            </a:lvl9pPr>
          </a:lstStyle>
          <a:p>
            <a:pPr>
              <a:defRPr/>
            </a:pPr>
            <a:fld id="{A0004BDC-5B11-4D9D-9655-70A8FC1B09F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3" name="Text Box 1"/>
          <p:cNvSpPr txBox="1">
            <a:spLocks noGrp="1" noChangeArrowheads="1"/>
          </p:cNvSpPr>
          <p:nvPr>
            <p:ph type="sldNum" sz="quarter" idx="4"/>
          </p:nvPr>
        </p:nvSpPr>
        <p:spPr bwMode="auto">
          <a:xfrm>
            <a:off x="2452688" y="12827000"/>
            <a:ext cx="477837"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t" anchorCtr="0" compatLnSpc="1">
            <a:prstTxWarp prst="textNoShape">
              <a:avLst/>
            </a:prstTxWarp>
          </a:bodyPr>
          <a:lstStyle>
            <a:lvl1pPr algn="l">
              <a:defRPr sz="3600">
                <a:solidFill>
                  <a:srgbClr val="139FD2"/>
                </a:solidFill>
                <a:latin typeface="Bebas Neue" charset="0"/>
                <a:ea typeface="Bebas Neue" charset="0"/>
                <a:cs typeface="Bebas Neue" charset="0"/>
                <a:sym typeface="Bebas Neue" charset="0"/>
              </a:defRPr>
            </a:lvl1pPr>
            <a:lvl2pPr algn="l">
              <a:defRPr sz="1200">
                <a:solidFill>
                  <a:schemeClr val="tx1"/>
                </a:solidFill>
                <a:latin typeface="+mn-lt"/>
              </a:defRPr>
            </a:lvl2pPr>
            <a:lvl3pPr algn="l">
              <a:defRPr sz="1200">
                <a:solidFill>
                  <a:schemeClr val="tx1"/>
                </a:solidFill>
                <a:latin typeface="+mn-lt"/>
              </a:defRPr>
            </a:lvl3pPr>
            <a:lvl4pPr algn="l">
              <a:defRPr sz="1200">
                <a:solidFill>
                  <a:schemeClr val="tx1"/>
                </a:solidFill>
                <a:latin typeface="+mn-lt"/>
              </a:defRPr>
            </a:lvl4pPr>
            <a:lvl5pPr algn="l">
              <a:defRPr sz="1200">
                <a:solidFill>
                  <a:schemeClr val="tx1"/>
                </a:solidFill>
                <a:latin typeface="+mn-lt"/>
              </a:defRPr>
            </a:lvl5pPr>
            <a:lvl6pPr fontAlgn="base">
              <a:spcBef>
                <a:spcPct val="0"/>
              </a:spcBef>
              <a:spcAft>
                <a:spcPct val="0"/>
              </a:spcAft>
              <a:defRPr sz="1200">
                <a:solidFill>
                  <a:schemeClr val="tx1"/>
                </a:solidFill>
                <a:latin typeface="+mn-lt"/>
              </a:defRPr>
            </a:lvl6pPr>
            <a:lvl7pPr fontAlgn="base">
              <a:spcBef>
                <a:spcPct val="0"/>
              </a:spcBef>
              <a:spcAft>
                <a:spcPct val="0"/>
              </a:spcAft>
              <a:defRPr sz="1200">
                <a:solidFill>
                  <a:schemeClr val="tx1"/>
                </a:solidFill>
                <a:latin typeface="+mn-lt"/>
              </a:defRPr>
            </a:lvl7pPr>
            <a:lvl8pPr fontAlgn="base">
              <a:spcBef>
                <a:spcPct val="0"/>
              </a:spcBef>
              <a:spcAft>
                <a:spcPct val="0"/>
              </a:spcAft>
              <a:defRPr sz="1200">
                <a:solidFill>
                  <a:schemeClr val="tx1"/>
                </a:solidFill>
                <a:latin typeface="+mn-lt"/>
              </a:defRPr>
            </a:lvl8pPr>
            <a:lvl9pPr fontAlgn="base">
              <a:spcBef>
                <a:spcPct val="0"/>
              </a:spcBef>
              <a:spcAft>
                <a:spcPct val="0"/>
              </a:spcAft>
              <a:defRPr sz="1200">
                <a:solidFill>
                  <a:schemeClr val="tx1"/>
                </a:solidFill>
                <a:latin typeface="+mn-lt"/>
              </a:defRPr>
            </a:lvl9pPr>
          </a:lstStyle>
          <a:p>
            <a:pPr>
              <a:defRPr/>
            </a:pPr>
            <a:fld id="{1539D958-FD59-4085-B037-494BC13926D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129FD2"/>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1" name="Text Box 1"/>
          <p:cNvSpPr txBox="1">
            <a:spLocks noGrp="1" noChangeArrowheads="1"/>
          </p:cNvSpPr>
          <p:nvPr>
            <p:ph type="sldNum" sz="quarter" idx="4"/>
          </p:nvPr>
        </p:nvSpPr>
        <p:spPr bwMode="auto">
          <a:xfrm>
            <a:off x="2503488" y="12827000"/>
            <a:ext cx="477837"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t" anchorCtr="0" compatLnSpc="1">
            <a:prstTxWarp prst="textNoShape">
              <a:avLst/>
            </a:prstTxWarp>
          </a:bodyPr>
          <a:lstStyle>
            <a:lvl1pPr algn="l">
              <a:defRPr sz="3600">
                <a:solidFill>
                  <a:srgbClr val="139FD2"/>
                </a:solidFill>
                <a:latin typeface="Bebas Neue" charset="0"/>
                <a:ea typeface="Bebas Neue" charset="0"/>
                <a:cs typeface="Bebas Neue" charset="0"/>
                <a:sym typeface="Bebas Neue" charset="0"/>
              </a:defRPr>
            </a:lvl1pPr>
            <a:lvl2pPr algn="l">
              <a:defRPr sz="1200">
                <a:solidFill>
                  <a:schemeClr val="tx1"/>
                </a:solidFill>
                <a:latin typeface="+mn-lt"/>
              </a:defRPr>
            </a:lvl2pPr>
            <a:lvl3pPr algn="l">
              <a:defRPr sz="1200">
                <a:solidFill>
                  <a:schemeClr val="tx1"/>
                </a:solidFill>
                <a:latin typeface="+mn-lt"/>
              </a:defRPr>
            </a:lvl3pPr>
            <a:lvl4pPr algn="l">
              <a:defRPr sz="1200">
                <a:solidFill>
                  <a:schemeClr val="tx1"/>
                </a:solidFill>
                <a:latin typeface="+mn-lt"/>
              </a:defRPr>
            </a:lvl4pPr>
            <a:lvl5pPr algn="l">
              <a:defRPr sz="1200">
                <a:solidFill>
                  <a:schemeClr val="tx1"/>
                </a:solidFill>
                <a:latin typeface="+mn-lt"/>
              </a:defRPr>
            </a:lvl5pPr>
            <a:lvl6pPr fontAlgn="base">
              <a:spcBef>
                <a:spcPct val="0"/>
              </a:spcBef>
              <a:spcAft>
                <a:spcPct val="0"/>
              </a:spcAft>
              <a:defRPr sz="1200">
                <a:solidFill>
                  <a:schemeClr val="tx1"/>
                </a:solidFill>
                <a:latin typeface="+mn-lt"/>
              </a:defRPr>
            </a:lvl6pPr>
            <a:lvl7pPr fontAlgn="base">
              <a:spcBef>
                <a:spcPct val="0"/>
              </a:spcBef>
              <a:spcAft>
                <a:spcPct val="0"/>
              </a:spcAft>
              <a:defRPr sz="1200">
                <a:solidFill>
                  <a:schemeClr val="tx1"/>
                </a:solidFill>
                <a:latin typeface="+mn-lt"/>
              </a:defRPr>
            </a:lvl7pPr>
            <a:lvl8pPr fontAlgn="base">
              <a:spcBef>
                <a:spcPct val="0"/>
              </a:spcBef>
              <a:spcAft>
                <a:spcPct val="0"/>
              </a:spcAft>
              <a:defRPr sz="1200">
                <a:solidFill>
                  <a:schemeClr val="tx1"/>
                </a:solidFill>
                <a:latin typeface="+mn-lt"/>
              </a:defRPr>
            </a:lvl8pPr>
            <a:lvl9pPr fontAlgn="base">
              <a:spcBef>
                <a:spcPct val="0"/>
              </a:spcBef>
              <a:spcAft>
                <a:spcPct val="0"/>
              </a:spcAft>
              <a:defRPr sz="1200">
                <a:solidFill>
                  <a:schemeClr val="tx1"/>
                </a:solidFill>
                <a:latin typeface="+mn-lt"/>
              </a:defRPr>
            </a:lvl9pPr>
          </a:lstStyle>
          <a:p>
            <a:pPr>
              <a:defRPr/>
            </a:pPr>
            <a:fld id="{AFBA83FD-CC1D-4B8C-86EC-A3061FD4535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DBE3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1D1C1C"/>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4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8.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46.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46.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6.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46.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46.xml"/><Relationship Id="rId5" Type="http://schemas.openxmlformats.org/officeDocument/2006/relationships/image" Target="../media/image13.tmp"/><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6.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46.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46.xml"/><Relationship Id="rId4" Type="http://schemas.openxmlformats.org/officeDocument/2006/relationships/image" Target="../media/image15.tmp"/></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46.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46.xml"/><Relationship Id="rId5" Type="http://schemas.openxmlformats.org/officeDocument/2006/relationships/image" Target="../media/image19.png"/><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20.tmp"/><Relationship Id="rId2" Type="http://schemas.openxmlformats.org/officeDocument/2006/relationships/notesSlide" Target="../notesSlides/notesSlide26.xml"/><Relationship Id="rId1" Type="http://schemas.openxmlformats.org/officeDocument/2006/relationships/slideLayout" Target="../slideLayouts/slideLayout4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46.xml"/><Relationship Id="rId5" Type="http://schemas.openxmlformats.org/officeDocument/2006/relationships/image" Target="../media/image22.png"/><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6.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46.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6.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1148896"/>
          </a:xfrm>
        </p:spPr>
        <p:txBody>
          <a:bodyPr/>
          <a:lstStyle/>
          <a:p>
            <a:r>
              <a:rPr lang="en-GB" sz="6000" b="1" u="sng" dirty="0" smtClean="0">
                <a:solidFill>
                  <a:srgbClr val="D31E25"/>
                </a:solidFill>
                <a:latin typeface="Arial" panose="020B0604020202020204" pitchFamily="34" charset="0"/>
                <a:cs typeface="Arial" panose="020B0604020202020204" pitchFamily="34" charset="0"/>
              </a:rPr>
              <a:t>Read Me First</a:t>
            </a:r>
            <a:endParaRPr lang="en-GB" sz="6000" b="1" u="sng" dirty="0">
              <a:solidFill>
                <a:srgbClr val="D31E25"/>
              </a:solidFill>
              <a:latin typeface="Arial" panose="020B0604020202020204" pitchFamily="34" charset="0"/>
              <a:cs typeface="Arial" panose="020B0604020202020204"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43774320"/>
              </p:ext>
            </p:extLst>
          </p:nvPr>
        </p:nvGraphicFramePr>
        <p:xfrm>
          <a:off x="1219200" y="1926772"/>
          <a:ext cx="21945600" cy="104235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0"/>
          </p:nvPr>
        </p:nvSpPr>
        <p:spPr/>
        <p:txBody>
          <a:bodyPr/>
          <a:lstStyle/>
          <a:p>
            <a:pPr>
              <a:defRPr/>
            </a:pPr>
            <a:fld id="{48E3412C-814B-4C04-B88B-738364700C21}" type="slidenum">
              <a:rPr lang="en-US" smtClean="0"/>
              <a:pPr>
                <a:defRPr/>
              </a:pPr>
              <a:t>1</a:t>
            </a:fld>
            <a:endParaRPr lang="en-US"/>
          </a:p>
        </p:txBody>
      </p:sp>
    </p:spTree>
    <p:extLst>
      <p:ext uri="{BB962C8B-B14F-4D97-AF65-F5344CB8AC3E}">
        <p14:creationId xmlns:p14="http://schemas.microsoft.com/office/powerpoint/2010/main" val="3095973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B46E4D0A-0C29-4BB0-9B83-89F05B8D9F28}"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10</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8915"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Traffic sources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aphicFrame>
        <p:nvGraphicFramePr>
          <p:cNvPr id="44034" name="Group 2"/>
          <p:cNvGraphicFramePr>
            <a:graphicFrameLocks noGrp="1"/>
          </p:cNvGraphicFramePr>
          <p:nvPr>
            <p:extLst>
              <p:ext uri="{D42A27DB-BD31-4B8C-83A1-F6EECF244321}">
                <p14:modId xmlns:p14="http://schemas.microsoft.com/office/powerpoint/2010/main" val="1462449789"/>
              </p:ext>
            </p:extLst>
          </p:nvPr>
        </p:nvGraphicFramePr>
        <p:xfrm>
          <a:off x="2463800" y="4279900"/>
          <a:ext cx="19510375" cy="8056566"/>
        </p:xfrm>
        <a:graphic>
          <a:graphicData uri="http://schemas.openxmlformats.org/drawingml/2006/table">
            <a:tbl>
              <a:tblPr/>
              <a:tblGrid>
                <a:gridCol w="3902075"/>
                <a:gridCol w="3902075"/>
                <a:gridCol w="3902075"/>
                <a:gridCol w="3902075"/>
                <a:gridCol w="3902075"/>
              </a:tblGrid>
              <a:tr h="1150938">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FFFFFF"/>
                          </a:solidFill>
                          <a:effectLst/>
                          <a:latin typeface="Bebas Neue" charset="0"/>
                          <a:ea typeface="Bebas Neue" charset="0"/>
                          <a:cs typeface="Bebas Neue" charset="0"/>
                          <a:sym typeface="Bebas Neue" charset="0"/>
                        </a:rPr>
                        <a:t>There are so many different traffic sources its hard to know where to begin!</a:t>
                      </a:r>
                    </a:p>
                  </a:txBody>
                  <a:tcPr marL="63500" marR="63500" marT="63500" marB="63500" anchor="ctr" horzOverflow="overflow">
                    <a:lnL w="25400" cap="flat" cmpd="sng" algn="ctr">
                      <a:solidFill>
                        <a:srgbClr val="139FD2"/>
                      </a:solidFill>
                      <a:prstDash val="solid"/>
                      <a:round/>
                      <a:headEnd type="none" w="med" len="med"/>
                      <a:tailEnd type="none" w="med" len="med"/>
                    </a:lnL>
                    <a:lnR w="25400" cap="flat" cmpd="sng" algn="ctr">
                      <a:solidFill>
                        <a:srgbClr val="139FD2"/>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139FD2"/>
                      </a:solidFill>
                      <a:prstDash val="solid"/>
                      <a:round/>
                      <a:headEnd type="none" w="med" len="med"/>
                      <a:tailEnd type="none" w="med" len="med"/>
                    </a:lnB>
                    <a:lnTlToBr>
                      <a:noFill/>
                    </a:lnTlToBr>
                    <a:lnBlToTr>
                      <a:noFill/>
                    </a:lnBlToTr>
                    <a:solidFill>
                      <a:srgbClr val="139FD2"/>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4400" b="0" i="0" u="none" strike="noStrike" cap="none" normalizeH="0" baseline="0" dirty="0" smtClean="0">
                        <a:ln>
                          <a:noFill/>
                        </a:ln>
                        <a:solidFill>
                          <a:srgbClr val="FFFFFF"/>
                        </a:solidFill>
                        <a:effectLst/>
                        <a:latin typeface="Bebas Neue" charset="0"/>
                        <a:ea typeface="Bebas Neue" charset="0"/>
                        <a:cs typeface="Bebas Neue" charset="0"/>
                        <a:sym typeface="Bebas Neue" charset="0"/>
                      </a:endParaRPr>
                    </a:p>
                  </a:txBody>
                  <a:tcPr marL="63500" marR="63500" marT="63500" marB="63500" anchor="ctr" horzOverflow="overflow">
                    <a:lnL w="25400" cap="flat" cmpd="sng" algn="ctr">
                      <a:solidFill>
                        <a:srgbClr val="139FD2"/>
                      </a:solidFill>
                      <a:prstDash val="solid"/>
                      <a:round/>
                      <a:headEnd type="none" w="med" len="med"/>
                      <a:tailEnd type="none" w="med" len="med"/>
                    </a:lnL>
                    <a:lnR w="25400" cap="flat" cmpd="sng" algn="ctr">
                      <a:solidFill>
                        <a:srgbClr val="139FD2"/>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139FD2"/>
                      </a:solidFill>
                      <a:prstDash val="solid"/>
                      <a:round/>
                      <a:headEnd type="none" w="med" len="med"/>
                      <a:tailEnd type="none" w="med" len="med"/>
                    </a:lnB>
                    <a:lnTlToBr>
                      <a:noFill/>
                    </a:lnTlToBr>
                    <a:lnBlToTr>
                      <a:noFill/>
                    </a:lnBlToTr>
                    <a:solidFill>
                      <a:srgbClr val="139FD2"/>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4400" b="0" i="0" u="none" strike="noStrike" cap="none" normalizeH="0" baseline="0" dirty="0" smtClean="0">
                        <a:ln>
                          <a:noFill/>
                        </a:ln>
                        <a:solidFill>
                          <a:srgbClr val="FFFFFF"/>
                        </a:solidFill>
                        <a:effectLst/>
                        <a:latin typeface="Bebas Neue" charset="0"/>
                        <a:ea typeface="Bebas Neue" charset="0"/>
                        <a:cs typeface="Bebas Neue" charset="0"/>
                        <a:sym typeface="Bebas Neue" charset="0"/>
                      </a:endParaRPr>
                    </a:p>
                  </a:txBody>
                  <a:tcPr marL="63500" marR="63500" marT="63500" marB="63500" anchor="ctr" horzOverflow="overflow">
                    <a:lnL w="25400" cap="flat" cmpd="sng" algn="ctr">
                      <a:solidFill>
                        <a:srgbClr val="139FD2"/>
                      </a:solidFill>
                      <a:prstDash val="solid"/>
                      <a:round/>
                      <a:headEnd type="none" w="med" len="med"/>
                      <a:tailEnd type="none" w="med" len="med"/>
                    </a:lnL>
                    <a:lnR w="25400" cap="flat" cmpd="sng" algn="ctr">
                      <a:solidFill>
                        <a:srgbClr val="139FD2"/>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139FD2"/>
                      </a:solidFill>
                      <a:prstDash val="solid"/>
                      <a:round/>
                      <a:headEnd type="none" w="med" len="med"/>
                      <a:tailEnd type="none" w="med" len="med"/>
                    </a:lnB>
                    <a:lnTlToBr>
                      <a:noFill/>
                    </a:lnTlToBr>
                    <a:lnBlToTr>
                      <a:noFill/>
                    </a:lnBlToTr>
                    <a:solidFill>
                      <a:srgbClr val="139FD2"/>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4400" b="0" i="0" u="none" strike="noStrike" cap="none" normalizeH="0" baseline="0" dirty="0" smtClean="0">
                        <a:ln>
                          <a:noFill/>
                        </a:ln>
                        <a:solidFill>
                          <a:srgbClr val="FFFFFF"/>
                        </a:solidFill>
                        <a:effectLst/>
                        <a:latin typeface="Bebas Neue" charset="0"/>
                        <a:ea typeface="Bebas Neue" charset="0"/>
                        <a:cs typeface="Bebas Neue" charset="0"/>
                        <a:sym typeface="Bebas Neue" charset="0"/>
                      </a:endParaRPr>
                    </a:p>
                  </a:txBody>
                  <a:tcPr marL="63500" marR="63500" marT="63500" marB="63500" anchor="ctr" horzOverflow="overflow">
                    <a:lnL w="25400" cap="flat" cmpd="sng" algn="ctr">
                      <a:solidFill>
                        <a:srgbClr val="139FD2"/>
                      </a:solidFill>
                      <a:prstDash val="solid"/>
                      <a:round/>
                      <a:headEnd type="none" w="med" len="med"/>
                      <a:tailEnd type="none" w="med" len="med"/>
                    </a:lnL>
                    <a:lnR w="25400" cap="flat" cmpd="sng" algn="ctr">
                      <a:solidFill>
                        <a:srgbClr val="139FD2"/>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139FD2"/>
                      </a:solidFill>
                      <a:prstDash val="solid"/>
                      <a:round/>
                      <a:headEnd type="none" w="med" len="med"/>
                      <a:tailEnd type="none" w="med" len="med"/>
                    </a:lnB>
                    <a:lnTlToBr>
                      <a:noFill/>
                    </a:lnTlToBr>
                    <a:lnBlToTr>
                      <a:noFill/>
                    </a:lnBlToTr>
                    <a:solidFill>
                      <a:srgbClr val="139FD2"/>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4400" b="0" i="0" u="none" strike="noStrike" cap="none" normalizeH="0" baseline="0" dirty="0" smtClean="0">
                        <a:ln>
                          <a:noFill/>
                        </a:ln>
                        <a:solidFill>
                          <a:srgbClr val="FFFFFF"/>
                        </a:solidFill>
                        <a:effectLst/>
                        <a:latin typeface="Bebas Neue" charset="0"/>
                        <a:ea typeface="Bebas Neue" charset="0"/>
                        <a:cs typeface="Bebas Neue" charset="0"/>
                        <a:sym typeface="Bebas Neue" charset="0"/>
                      </a:endParaRPr>
                    </a:p>
                  </a:txBody>
                  <a:tcPr marL="63500" marR="63500" marT="63500" marB="63500" anchor="ctr" horzOverflow="overflow">
                    <a:lnL w="25400" cap="flat" cmpd="sng" algn="ctr">
                      <a:solidFill>
                        <a:srgbClr val="139FD2"/>
                      </a:solidFill>
                      <a:prstDash val="solid"/>
                      <a:round/>
                      <a:headEnd type="none" w="med" len="med"/>
                      <a:tailEnd type="none" w="med" len="med"/>
                    </a:lnL>
                    <a:lnR w="25400" cap="flat" cmpd="sng" algn="ctr">
                      <a:solidFill>
                        <a:srgbClr val="139FD2"/>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139FD2"/>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7 search</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Advertising</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chemeClr val="bg1"/>
                          </a:solidFill>
                          <a:effectLst/>
                          <a:latin typeface="Bebas Neue" charset="0"/>
                          <a:ea typeface="ヒラギノ角ゴ ProN W3" charset="0"/>
                          <a:cs typeface="ヒラギノ角ゴ ProN W3" charset="0"/>
                          <a:sym typeface="Bebas Neue" charset="0"/>
                        </a:rPr>
                        <a:t>Email marketing</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leadimpact</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Solo ads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chemeClr val="bg1"/>
                          </a:solidFill>
                          <a:effectLst/>
                          <a:latin typeface="Bebas Neue" charset="0"/>
                          <a:ea typeface="ヒラギノ角ゴ ProN W3" charset="0"/>
                          <a:cs typeface="ヒラギノ角ゴ ProN W3" charset="0"/>
                          <a:sym typeface="Bebas Neue" charset="0"/>
                        </a:rPr>
                        <a:t>Adwords google</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D31E2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Banner ads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eBooks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linkedln</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sitescout</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adknowledge</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Bing ads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chemeClr val="bg1"/>
                          </a:solidFill>
                          <a:effectLst/>
                          <a:latin typeface="Bebas Neue" charset="0"/>
                          <a:ea typeface="ヒラギノ角ゴ ProN W3" charset="0"/>
                          <a:cs typeface="ヒラギノ角ゴ ProN W3" charset="0"/>
                          <a:sym typeface="Bebas Neue" charset="0"/>
                        </a:rPr>
                        <a:t>Facebook ads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139FD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looksmart</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Trafficvace</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adonnetwork</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blogging</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giveaways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podcasts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webinars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adswaps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clicksor</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Guest blogging</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Pof ads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yahoo</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Advertise</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Directcpv</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hangouts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Pulse 360</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chemeClr val="bg1"/>
                          </a:solidFill>
                          <a:effectLst/>
                          <a:latin typeface="Bebas Neue" charset="0"/>
                          <a:ea typeface="ヒラギノ角ゴ ProN W3" charset="0"/>
                          <a:cs typeface="ヒラギノ角ゴ ProN W3" charset="0"/>
                          <a:sym typeface="Bebas Neue" charset="0"/>
                        </a:rPr>
                        <a:t>youtube</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92D050"/>
                    </a:solidFill>
                  </a:tcPr>
                </a:tc>
              </a:tr>
            </a:tbl>
          </a:graphicData>
        </a:graphic>
      </p:graphicFrame>
    </p:spTree>
    <p:extLst>
      <p:ext uri="{BB962C8B-B14F-4D97-AF65-F5344CB8AC3E}">
        <p14:creationId xmlns:p14="http://schemas.microsoft.com/office/powerpoint/2010/main" val="2191845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B4325C21-1941-460E-BD6D-53FCCEC27DBE}"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11</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8131"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Top 4 traffic sources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8132" name="Group 6"/>
          <p:cNvGrpSpPr>
            <a:grpSpLocks/>
          </p:cNvGrpSpPr>
          <p:nvPr/>
        </p:nvGrpSpPr>
        <p:grpSpPr bwMode="auto">
          <a:xfrm>
            <a:off x="13423900" y="4191000"/>
            <a:ext cx="8693150" cy="3759200"/>
            <a:chOff x="0" y="80"/>
            <a:chExt cx="5476" cy="2368"/>
          </a:xfrm>
        </p:grpSpPr>
        <p:sp>
          <p:nvSpPr>
            <p:cNvPr id="48149" name="Rectangle 2"/>
            <p:cNvSpPr>
              <a:spLocks/>
            </p:cNvSpPr>
            <p:nvPr/>
          </p:nvSpPr>
          <p:spPr bwMode="auto">
            <a:xfrm>
              <a:off x="4" y="736"/>
              <a:ext cx="5472" cy="1712"/>
            </a:xfrm>
            <a:prstGeom prst="rect">
              <a:avLst/>
            </a:prstGeom>
            <a:solidFill>
              <a:srgbClr val="D31E25">
                <a:alpha val="20000"/>
              </a:srgbClr>
            </a:solidFill>
            <a:ln w="25400">
              <a:solidFill>
                <a:srgbClr val="D31E25">
                  <a:alpha val="20000"/>
                </a:srgbClr>
              </a:solidFill>
              <a:miter lim="800000"/>
              <a:headEnd/>
              <a:tailEnd/>
            </a:ln>
          </p:spPr>
          <p:txBody>
            <a:bodyPr lIns="0" tIns="0" rIns="0" bIns="0"/>
            <a:lstStyle/>
            <a:p>
              <a:endParaRPr lang="en-US" dirty="0"/>
            </a:p>
          </p:txBody>
        </p:sp>
        <p:sp>
          <p:nvSpPr>
            <p:cNvPr id="48150" name="Rectangle 3"/>
            <p:cNvSpPr>
              <a:spLocks/>
            </p:cNvSpPr>
            <p:nvPr/>
          </p:nvSpPr>
          <p:spPr bwMode="auto">
            <a:xfrm>
              <a:off x="0"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Google adword</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8151" name="Rectangle 4"/>
            <p:cNvSpPr>
              <a:spLocks/>
            </p:cNvSpPr>
            <p:nvPr/>
          </p:nvSpPr>
          <p:spPr bwMode="auto">
            <a:xfrm>
              <a:off x="16" y="920"/>
              <a:ext cx="5296"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Global reach</a:t>
              </a:r>
            </a:p>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Double investment</a:t>
              </a:r>
            </a:p>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High CTR</a:t>
              </a:r>
            </a:p>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Highly effective</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D31E25"/>
                </a:buClr>
                <a:buSzPct val="125000"/>
                <a:buFont typeface="Helvetica Light" charset="0"/>
                <a:buChar char="•"/>
              </a:pPr>
              <a:endParaRPr lang="en-US" sz="3600" dirty="0">
                <a:solidFill>
                  <a:srgbClr val="1E1D1D"/>
                </a:solidFill>
                <a:latin typeface="Arial" charset="0"/>
                <a:ea typeface="Helvetica Light" charset="0"/>
                <a:cs typeface="Arial" charset="0"/>
                <a:sym typeface="Helvetica Light" charset="0"/>
              </a:endParaRPr>
            </a:p>
          </p:txBody>
        </p:sp>
        <p:sp>
          <p:nvSpPr>
            <p:cNvPr id="48152" name="Line 5"/>
            <p:cNvSpPr>
              <a:spLocks noChangeShapeType="1"/>
            </p:cNvSpPr>
            <p:nvPr/>
          </p:nvSpPr>
          <p:spPr bwMode="auto">
            <a:xfrm>
              <a:off x="0" y="712"/>
              <a:ext cx="5472"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8133" name="Group 11"/>
          <p:cNvGrpSpPr>
            <a:grpSpLocks/>
          </p:cNvGrpSpPr>
          <p:nvPr/>
        </p:nvGrpSpPr>
        <p:grpSpPr bwMode="auto">
          <a:xfrm>
            <a:off x="13423900" y="8534400"/>
            <a:ext cx="8691563" cy="3717925"/>
            <a:chOff x="0" y="96"/>
            <a:chExt cx="5475" cy="2342"/>
          </a:xfrm>
        </p:grpSpPr>
        <p:sp>
          <p:nvSpPr>
            <p:cNvPr id="48145" name="Rectangle 7"/>
            <p:cNvSpPr>
              <a:spLocks/>
            </p:cNvSpPr>
            <p:nvPr/>
          </p:nvSpPr>
          <p:spPr bwMode="auto">
            <a:xfrm>
              <a:off x="3" y="726"/>
              <a:ext cx="5472" cy="1712"/>
            </a:xfrm>
            <a:prstGeom prst="rect">
              <a:avLst/>
            </a:prstGeom>
            <a:solidFill>
              <a:srgbClr val="139FD2">
                <a:alpha val="20000"/>
              </a:srgbClr>
            </a:solidFill>
            <a:ln w="25400">
              <a:solidFill>
                <a:srgbClr val="139FD2">
                  <a:alpha val="20000"/>
                </a:srgbClr>
              </a:solidFill>
              <a:miter lim="800000"/>
              <a:headEnd/>
              <a:tailEnd/>
            </a:ln>
          </p:spPr>
          <p:txBody>
            <a:bodyPr lIns="0" tIns="0" rIns="0" bIns="0"/>
            <a:lstStyle/>
            <a:p>
              <a:endParaRPr lang="en-US"/>
            </a:p>
          </p:txBody>
        </p:sp>
        <p:sp>
          <p:nvSpPr>
            <p:cNvPr id="48146" name="Line 8"/>
            <p:cNvSpPr>
              <a:spLocks noChangeShapeType="1"/>
            </p:cNvSpPr>
            <p:nvPr/>
          </p:nvSpPr>
          <p:spPr bwMode="auto">
            <a:xfrm>
              <a:off x="0" y="704"/>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47" name="Rectangle 9"/>
            <p:cNvSpPr>
              <a:spLocks/>
            </p:cNvSpPr>
            <p:nvPr/>
          </p:nvSpPr>
          <p:spPr bwMode="auto">
            <a:xfrm>
              <a:off x="0" y="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chemeClr val="tx1"/>
                  </a:solidFill>
                  <a:latin typeface="Bebas Neue" pitchFamily="34" charset="0"/>
                  <a:ea typeface="Bebas Neue" pitchFamily="34" charset="0"/>
                  <a:cs typeface="Bebas Neue" pitchFamily="34" charset="0"/>
                  <a:sym typeface="Bebas Neue" pitchFamily="34" charset="0"/>
                </a:rPr>
                <a:t>Email marketing</a:t>
              </a:r>
              <a:endParaRPr lang="en-US" sz="7200" dirty="0">
                <a:solidFill>
                  <a:schemeClr val="tx1"/>
                </a:solidFill>
                <a:latin typeface="Bebas Neue" pitchFamily="34" charset="0"/>
                <a:ea typeface="Bebas Neue" pitchFamily="34" charset="0"/>
                <a:cs typeface="Bebas Neue" pitchFamily="34" charset="0"/>
                <a:sym typeface="Bebas Neue" pitchFamily="34" charset="0"/>
              </a:endParaRPr>
            </a:p>
          </p:txBody>
        </p:sp>
        <p:sp>
          <p:nvSpPr>
            <p:cNvPr id="48148" name="Rectangle 10"/>
            <p:cNvSpPr>
              <a:spLocks/>
            </p:cNvSpPr>
            <p:nvPr/>
          </p:nvSpPr>
          <p:spPr bwMode="auto">
            <a:xfrm>
              <a:off x="16" y="912"/>
              <a:ext cx="537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139FD2"/>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Extremely low cost</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139FD2"/>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Global </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139FD2"/>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Simple</a:t>
              </a:r>
            </a:p>
            <a:p>
              <a:pPr marL="977900" indent="-635000" algn="l">
                <a:buClr>
                  <a:srgbClr val="139FD2"/>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Easy to track</a:t>
              </a:r>
            </a:p>
            <a:p>
              <a:pPr marL="977900" indent="-635000" algn="l">
                <a:buClr>
                  <a:srgbClr val="139FD2"/>
                </a:buClr>
                <a:buSzPct val="125000"/>
                <a:buFont typeface="Helvetica Light" charset="0"/>
                <a:buChar char="•"/>
              </a:pPr>
              <a:endParaRPr lang="en-US" sz="3600" dirty="0" smtClean="0">
                <a:solidFill>
                  <a:srgbClr val="1E1D1D"/>
                </a:solidFill>
                <a:latin typeface="Arial" charset="0"/>
                <a:ea typeface="Helvetica Light" charset="0"/>
                <a:cs typeface="Arial" charset="0"/>
                <a:sym typeface="Helvetica Light" charset="0"/>
              </a:endParaRPr>
            </a:p>
            <a:p>
              <a:pPr marL="977900" indent="-635000" algn="l">
                <a:buClr>
                  <a:srgbClr val="139FD2"/>
                </a:buClr>
                <a:buSzPct val="125000"/>
                <a:buFont typeface="Helvetica Light" charset="0"/>
                <a:buChar char="•"/>
              </a:pPr>
              <a:endParaRPr lang="en-US" sz="3600" dirty="0">
                <a:solidFill>
                  <a:srgbClr val="1E1D1D"/>
                </a:solidFill>
                <a:latin typeface="Arial" charset="0"/>
                <a:ea typeface="Helvetica Light" charset="0"/>
                <a:cs typeface="Arial" charset="0"/>
                <a:sym typeface="Helvetica Light" charset="0"/>
              </a:endParaRPr>
            </a:p>
          </p:txBody>
        </p:sp>
      </p:grpSp>
      <p:grpSp>
        <p:nvGrpSpPr>
          <p:cNvPr id="48134" name="Group 17"/>
          <p:cNvGrpSpPr>
            <a:grpSpLocks/>
          </p:cNvGrpSpPr>
          <p:nvPr/>
        </p:nvGrpSpPr>
        <p:grpSpPr bwMode="auto">
          <a:xfrm>
            <a:off x="2489200" y="4178300"/>
            <a:ext cx="8724901" cy="3756025"/>
            <a:chOff x="0" y="80"/>
            <a:chExt cx="5496" cy="2366"/>
          </a:xfrm>
        </p:grpSpPr>
        <p:sp>
          <p:nvSpPr>
            <p:cNvPr id="48140" name="Rectangle 12"/>
            <p:cNvSpPr>
              <a:spLocks/>
            </p:cNvSpPr>
            <p:nvPr/>
          </p:nvSpPr>
          <p:spPr bwMode="auto">
            <a:xfrm>
              <a:off x="2" y="734"/>
              <a:ext cx="5472" cy="1712"/>
            </a:xfrm>
            <a:prstGeom prst="rect">
              <a:avLst/>
            </a:prstGeom>
            <a:solidFill>
              <a:srgbClr val="FDBE36">
                <a:alpha val="20000"/>
              </a:srgbClr>
            </a:solidFill>
            <a:ln w="25400">
              <a:solidFill>
                <a:srgbClr val="FDBE36">
                  <a:alpha val="20000"/>
                </a:srgbClr>
              </a:solidFill>
              <a:miter lim="800000"/>
              <a:headEnd/>
              <a:tailEnd/>
            </a:ln>
          </p:spPr>
          <p:txBody>
            <a:bodyPr lIns="0" tIns="0" rIns="0" bIns="0"/>
            <a:lstStyle/>
            <a:p>
              <a:endParaRPr lang="en-US"/>
            </a:p>
          </p:txBody>
        </p:sp>
        <p:grpSp>
          <p:nvGrpSpPr>
            <p:cNvPr id="48141" name="Group 16"/>
            <p:cNvGrpSpPr>
              <a:grpSpLocks/>
            </p:cNvGrpSpPr>
            <p:nvPr/>
          </p:nvGrpSpPr>
          <p:grpSpPr bwMode="auto">
            <a:xfrm>
              <a:off x="0" y="80"/>
              <a:ext cx="5496" cy="2216"/>
              <a:chOff x="0" y="80"/>
              <a:chExt cx="5496" cy="2216"/>
            </a:xfrm>
          </p:grpSpPr>
          <p:sp>
            <p:nvSpPr>
              <p:cNvPr id="48142" name="Rectangle 13"/>
              <p:cNvSpPr>
                <a:spLocks/>
              </p:cNvSpPr>
              <p:nvPr/>
            </p:nvSpPr>
            <p:spPr bwMode="auto">
              <a:xfrm>
                <a:off x="40" y="920"/>
                <a:ext cx="5296" cy="1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Instant results</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Laser targeting</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Cost effective</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Multiple channels</a:t>
                </a:r>
                <a:endParaRPr lang="en-US" sz="3600" dirty="0">
                  <a:solidFill>
                    <a:srgbClr val="1E1D1D"/>
                  </a:solidFill>
                  <a:latin typeface="Arial" charset="0"/>
                  <a:ea typeface="Helvetica Light" charset="0"/>
                  <a:cs typeface="Arial" charset="0"/>
                  <a:sym typeface="Helvetica Light" charset="0"/>
                </a:endParaRPr>
              </a:p>
            </p:txBody>
          </p:sp>
          <p:sp>
            <p:nvSpPr>
              <p:cNvPr id="48143" name="Line 14"/>
              <p:cNvSpPr>
                <a:spLocks noChangeShapeType="1"/>
              </p:cNvSpPr>
              <p:nvPr/>
            </p:nvSpPr>
            <p:spPr bwMode="auto">
              <a:xfrm>
                <a:off x="0" y="712"/>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44" name="Rectangle 15"/>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Facebook ads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grpSp>
        <p:nvGrpSpPr>
          <p:cNvPr id="48135" name="Group 22"/>
          <p:cNvGrpSpPr>
            <a:grpSpLocks/>
          </p:cNvGrpSpPr>
          <p:nvPr/>
        </p:nvGrpSpPr>
        <p:grpSpPr bwMode="auto">
          <a:xfrm>
            <a:off x="2451100" y="8534400"/>
            <a:ext cx="8724900" cy="3694113"/>
            <a:chOff x="0" y="96"/>
            <a:chExt cx="5496" cy="2327"/>
          </a:xfrm>
        </p:grpSpPr>
        <p:sp>
          <p:nvSpPr>
            <p:cNvPr id="48136" name="Rectangle 18"/>
            <p:cNvSpPr>
              <a:spLocks/>
            </p:cNvSpPr>
            <p:nvPr/>
          </p:nvSpPr>
          <p:spPr bwMode="auto">
            <a:xfrm>
              <a:off x="1" y="711"/>
              <a:ext cx="5472" cy="1712"/>
            </a:xfrm>
            <a:prstGeom prst="rect">
              <a:avLst/>
            </a:prstGeom>
            <a:solidFill>
              <a:srgbClr val="70AE45">
                <a:alpha val="20000"/>
              </a:srgbClr>
            </a:solidFill>
            <a:ln w="25400">
              <a:solidFill>
                <a:srgbClr val="70AE45">
                  <a:alpha val="20000"/>
                </a:srgbClr>
              </a:solidFill>
              <a:miter lim="800000"/>
              <a:headEnd/>
              <a:tailEnd/>
            </a:ln>
          </p:spPr>
          <p:txBody>
            <a:bodyPr lIns="0" tIns="0" rIns="0" bIns="0"/>
            <a:lstStyle/>
            <a:p>
              <a:endParaRPr lang="en-US"/>
            </a:p>
          </p:txBody>
        </p:sp>
        <p:sp>
          <p:nvSpPr>
            <p:cNvPr id="48137" name="Line 19"/>
            <p:cNvSpPr>
              <a:spLocks noChangeShapeType="1"/>
            </p:cNvSpPr>
            <p:nvPr/>
          </p:nvSpPr>
          <p:spPr bwMode="auto">
            <a:xfrm>
              <a:off x="0" y="712"/>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38" name="Rectangle 20"/>
            <p:cNvSpPr>
              <a:spLocks/>
            </p:cNvSpPr>
            <p:nvPr/>
          </p:nvSpPr>
          <p:spPr bwMode="auto">
            <a:xfrm>
              <a:off x="24" y="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YouTube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8139" name="Rectangle 21"/>
            <p:cNvSpPr>
              <a:spLocks/>
            </p:cNvSpPr>
            <p:nvPr/>
          </p:nvSpPr>
          <p:spPr bwMode="auto">
            <a:xfrm>
              <a:off x="40" y="920"/>
              <a:ext cx="537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70AE4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Rank On Google</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70AE4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Simple </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70AE4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Autopilot</a:t>
              </a:r>
            </a:p>
            <a:p>
              <a:pPr marL="977900" indent="-635000" algn="l">
                <a:buClr>
                  <a:srgbClr val="70AE4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Cost effective</a:t>
              </a:r>
              <a:endParaRPr lang="en-US" sz="3600" dirty="0">
                <a:solidFill>
                  <a:srgbClr val="1E1D1D"/>
                </a:solidFill>
                <a:latin typeface="Arial" charset="0"/>
                <a:ea typeface="Helvetica Light" charset="0"/>
                <a:cs typeface="Arial" charset="0"/>
                <a:sym typeface="Helvetica Light" charset="0"/>
              </a:endParaRPr>
            </a:p>
          </p:txBody>
        </p:sp>
      </p:grpSp>
    </p:spTree>
    <p:extLst>
      <p:ext uri="{BB962C8B-B14F-4D97-AF65-F5344CB8AC3E}">
        <p14:creationId xmlns:p14="http://schemas.microsoft.com/office/powerpoint/2010/main" val="2274125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44D0749E-300E-499A-88F6-0D5C1A9A798E}"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12</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3011"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3 simple steps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3012" name="Group 6"/>
          <p:cNvGrpSpPr>
            <a:grpSpLocks/>
          </p:cNvGrpSpPr>
          <p:nvPr/>
        </p:nvGrpSpPr>
        <p:grpSpPr bwMode="auto">
          <a:xfrm>
            <a:off x="16459200" y="4381500"/>
            <a:ext cx="4597400" cy="6273800"/>
            <a:chOff x="0" y="0"/>
            <a:chExt cx="2896" cy="3952"/>
          </a:xfrm>
        </p:grpSpPr>
        <p:sp>
          <p:nvSpPr>
            <p:cNvPr id="43025" name="Rectangle 2"/>
            <p:cNvSpPr>
              <a:spLocks/>
            </p:cNvSpPr>
            <p:nvPr/>
          </p:nvSpPr>
          <p:spPr bwMode="auto">
            <a:xfrm>
              <a:off x="0" y="3264"/>
              <a:ext cx="2896"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600" dirty="0" smtClean="0">
                  <a:solidFill>
                    <a:srgbClr val="1E1D1D"/>
                  </a:solidFill>
                  <a:latin typeface="Arial" charset="0"/>
                  <a:ea typeface="Helvetica Light" charset="0"/>
                  <a:cs typeface="Arial" charset="0"/>
                  <a:sym typeface="Helvetica Light" charset="0"/>
                </a:rPr>
                <a:t>Will your offer convert when they see it?</a:t>
              </a:r>
              <a:endParaRPr lang="en-US" sz="3600" dirty="0">
                <a:solidFill>
                  <a:srgbClr val="1E1D1D"/>
                </a:solidFill>
                <a:latin typeface="Arial" charset="0"/>
                <a:ea typeface="Helvetica Light" charset="0"/>
                <a:cs typeface="Arial" charset="0"/>
                <a:sym typeface="Helvetica Light" charset="0"/>
              </a:endParaRPr>
            </a:p>
          </p:txBody>
        </p:sp>
        <p:grpSp>
          <p:nvGrpSpPr>
            <p:cNvPr id="43026" name="Group 5"/>
            <p:cNvGrpSpPr>
              <a:grpSpLocks/>
            </p:cNvGrpSpPr>
            <p:nvPr/>
          </p:nvGrpSpPr>
          <p:grpSpPr bwMode="auto">
            <a:xfrm>
              <a:off x="8" y="0"/>
              <a:ext cx="2880" cy="2880"/>
              <a:chOff x="0" y="0"/>
              <a:chExt cx="2880" cy="2880"/>
            </a:xfrm>
          </p:grpSpPr>
          <p:sp>
            <p:nvSpPr>
              <p:cNvPr id="43027" name="Oval 3"/>
              <p:cNvSpPr>
                <a:spLocks/>
              </p:cNvSpPr>
              <p:nvPr/>
            </p:nvSpPr>
            <p:spPr bwMode="auto">
              <a:xfrm>
                <a:off x="0" y="0"/>
                <a:ext cx="2880" cy="2880"/>
              </a:xfrm>
              <a:prstGeom prst="ellipse">
                <a:avLst/>
              </a:prstGeom>
              <a:solidFill>
                <a:srgbClr val="70AE45"/>
              </a:solidFill>
              <a:ln w="25400">
                <a:solidFill>
                  <a:srgbClr val="70AE45"/>
                </a:solidFill>
                <a:miter lim="800000"/>
                <a:headEnd/>
                <a:tailEnd/>
              </a:ln>
            </p:spPr>
            <p:txBody>
              <a:bodyPr lIns="508000" tIns="508000" rIns="508000" bIns="508000"/>
              <a:lstStyle/>
              <a:p>
                <a:pPr>
                  <a:lnSpc>
                    <a:spcPct val="70000"/>
                  </a:lnSpc>
                </a:pPr>
                <a:r>
                  <a:rPr lang="en-US" sz="5400" dirty="0" smtClean="0">
                    <a:solidFill>
                      <a:srgbClr val="FFFFFF"/>
                    </a:solidFill>
                    <a:latin typeface="Bebas Neue" pitchFamily="34" charset="0"/>
                    <a:ea typeface="Bebas Neue" pitchFamily="34" charset="0"/>
                    <a:cs typeface="Bebas Neue" pitchFamily="34" charset="0"/>
                    <a:sym typeface="Bebas Neue" pitchFamily="34" charset="0"/>
                  </a:rPr>
                  <a:t>Offer </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43028" name="AutoShape 4"/>
              <p:cNvSpPr>
                <a:spLocks/>
              </p:cNvSpPr>
              <p:nvPr/>
            </p:nvSpPr>
            <p:spPr bwMode="auto">
              <a:xfrm>
                <a:off x="1088" y="1640"/>
                <a:ext cx="704" cy="672"/>
              </a:xfrm>
              <a:custGeom>
                <a:avLst/>
                <a:gdLst>
                  <a:gd name="T0" fmla="*/ 0 w 21516"/>
                  <a:gd name="T1" fmla="*/ 0 h 21600"/>
                  <a:gd name="T2" fmla="*/ 0 w 21516"/>
                  <a:gd name="T3" fmla="*/ 0 h 21600"/>
                  <a:gd name="T4" fmla="*/ 0 w 21516"/>
                  <a:gd name="T5" fmla="*/ 0 h 21600"/>
                  <a:gd name="T6" fmla="*/ 0 w 21516"/>
                  <a:gd name="T7" fmla="*/ 0 h 21600"/>
                  <a:gd name="T8" fmla="*/ 0 w 21516"/>
                  <a:gd name="T9" fmla="*/ 0 h 21600"/>
                  <a:gd name="T10" fmla="*/ 0 w 21516"/>
                  <a:gd name="T11" fmla="*/ 0 h 21600"/>
                  <a:gd name="T12" fmla="*/ 0 w 21516"/>
                  <a:gd name="T13" fmla="*/ 0 h 21600"/>
                  <a:gd name="T14" fmla="*/ 0 w 21516"/>
                  <a:gd name="T15" fmla="*/ 0 h 21600"/>
                  <a:gd name="T16" fmla="*/ 0 w 21516"/>
                  <a:gd name="T17" fmla="*/ 0 h 21600"/>
                  <a:gd name="T18" fmla="*/ 0 w 21516"/>
                  <a:gd name="T19" fmla="*/ 0 h 21600"/>
                  <a:gd name="T20" fmla="*/ 0 w 21516"/>
                  <a:gd name="T21" fmla="*/ 0 h 21600"/>
                  <a:gd name="T22" fmla="*/ 0 w 21516"/>
                  <a:gd name="T23" fmla="*/ 0 h 21600"/>
                  <a:gd name="T24" fmla="*/ 0 w 21516"/>
                  <a:gd name="T25" fmla="*/ 0 h 21600"/>
                  <a:gd name="T26" fmla="*/ 0 w 21516"/>
                  <a:gd name="T27" fmla="*/ 0 h 21600"/>
                  <a:gd name="T28" fmla="*/ 0 w 21516"/>
                  <a:gd name="T29" fmla="*/ 0 h 21600"/>
                  <a:gd name="T30" fmla="*/ 0 w 21516"/>
                  <a:gd name="T31" fmla="*/ 0 h 21600"/>
                  <a:gd name="T32" fmla="*/ 0 w 21516"/>
                  <a:gd name="T33" fmla="*/ 0 h 21600"/>
                  <a:gd name="T34" fmla="*/ 0 w 21516"/>
                  <a:gd name="T35" fmla="*/ 0 h 21600"/>
                  <a:gd name="T36" fmla="*/ 0 w 21516"/>
                  <a:gd name="T37" fmla="*/ 0 h 21600"/>
                  <a:gd name="T38" fmla="*/ 0 w 21516"/>
                  <a:gd name="T39" fmla="*/ 0 h 21600"/>
                  <a:gd name="T40" fmla="*/ 0 w 21516"/>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516" h="21600">
                    <a:moveTo>
                      <a:pt x="10758" y="12237"/>
                    </a:moveTo>
                    <a:cubicBezTo>
                      <a:pt x="13286" y="12237"/>
                      <a:pt x="15410" y="9250"/>
                      <a:pt x="15947" y="5738"/>
                    </a:cubicBezTo>
                    <a:cubicBezTo>
                      <a:pt x="15311" y="5626"/>
                      <a:pt x="14827" y="5034"/>
                      <a:pt x="14827" y="4320"/>
                    </a:cubicBezTo>
                    <a:cubicBezTo>
                      <a:pt x="14827" y="3522"/>
                      <a:pt x="15427" y="2883"/>
                      <a:pt x="16180" y="2883"/>
                    </a:cubicBezTo>
                    <a:cubicBezTo>
                      <a:pt x="16924" y="2883"/>
                      <a:pt x="17534" y="3522"/>
                      <a:pt x="17534" y="4320"/>
                    </a:cubicBezTo>
                    <a:cubicBezTo>
                      <a:pt x="17534" y="4799"/>
                      <a:pt x="17310" y="5231"/>
                      <a:pt x="16969" y="5494"/>
                    </a:cubicBezTo>
                    <a:cubicBezTo>
                      <a:pt x="16476" y="9833"/>
                      <a:pt x="13877" y="13148"/>
                      <a:pt x="10758" y="13148"/>
                    </a:cubicBezTo>
                    <a:cubicBezTo>
                      <a:pt x="7639" y="13148"/>
                      <a:pt x="5040" y="9833"/>
                      <a:pt x="4547" y="5494"/>
                    </a:cubicBezTo>
                    <a:cubicBezTo>
                      <a:pt x="4206" y="5231"/>
                      <a:pt x="3982" y="4799"/>
                      <a:pt x="3982" y="4320"/>
                    </a:cubicBezTo>
                    <a:cubicBezTo>
                      <a:pt x="3982" y="3522"/>
                      <a:pt x="4592" y="2883"/>
                      <a:pt x="5336" y="2883"/>
                    </a:cubicBezTo>
                    <a:cubicBezTo>
                      <a:pt x="6088" y="2883"/>
                      <a:pt x="6689" y="3522"/>
                      <a:pt x="6689" y="4320"/>
                    </a:cubicBezTo>
                    <a:cubicBezTo>
                      <a:pt x="6689" y="5034"/>
                      <a:pt x="6205" y="5626"/>
                      <a:pt x="5569" y="5738"/>
                    </a:cubicBezTo>
                    <a:cubicBezTo>
                      <a:pt x="6116" y="9250"/>
                      <a:pt x="8230" y="12237"/>
                      <a:pt x="10758" y="12237"/>
                    </a:cubicBezTo>
                    <a:close/>
                    <a:moveTo>
                      <a:pt x="21513" y="20164"/>
                    </a:moveTo>
                    <a:lnTo>
                      <a:pt x="19667" y="0"/>
                    </a:lnTo>
                    <a:lnTo>
                      <a:pt x="1849" y="0"/>
                    </a:lnTo>
                    <a:lnTo>
                      <a:pt x="3" y="20164"/>
                    </a:lnTo>
                    <a:cubicBezTo>
                      <a:pt x="-42" y="20952"/>
                      <a:pt x="523" y="21600"/>
                      <a:pt x="1275" y="21600"/>
                    </a:cubicBezTo>
                    <a:lnTo>
                      <a:pt x="20249" y="21600"/>
                    </a:lnTo>
                    <a:cubicBezTo>
                      <a:pt x="20993" y="21600"/>
                      <a:pt x="21558" y="20952"/>
                      <a:pt x="21513" y="20164"/>
                    </a:cubicBezTo>
                    <a:close/>
                    <a:moveTo>
                      <a:pt x="21513" y="20164"/>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grpSp>
        <p:nvGrpSpPr>
          <p:cNvPr id="3" name="Group 2"/>
          <p:cNvGrpSpPr/>
          <p:nvPr/>
        </p:nvGrpSpPr>
        <p:grpSpPr>
          <a:xfrm>
            <a:off x="2490788" y="4381500"/>
            <a:ext cx="6348412" cy="6273800"/>
            <a:chOff x="2490788" y="4381500"/>
            <a:chExt cx="6348412" cy="6273800"/>
          </a:xfrm>
        </p:grpSpPr>
        <p:sp>
          <p:nvSpPr>
            <p:cNvPr id="43020" name="Rectangle 7"/>
            <p:cNvSpPr>
              <a:spLocks/>
            </p:cNvSpPr>
            <p:nvPr/>
          </p:nvSpPr>
          <p:spPr bwMode="auto">
            <a:xfrm>
              <a:off x="2490788" y="9563100"/>
              <a:ext cx="459855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600" dirty="0" smtClean="0">
                  <a:solidFill>
                    <a:srgbClr val="1E1D1D"/>
                  </a:solidFill>
                  <a:latin typeface="Arial" charset="0"/>
                  <a:ea typeface="Helvetica Light" charset="0"/>
                  <a:cs typeface="Arial" charset="0"/>
                  <a:sym typeface="Helvetica Light" charset="0"/>
                </a:rPr>
                <a:t>Who is your target audience?</a:t>
              </a:r>
              <a:endParaRPr lang="en-US" sz="3600" dirty="0">
                <a:solidFill>
                  <a:srgbClr val="1E1D1D"/>
                </a:solidFill>
                <a:latin typeface="Arial" charset="0"/>
                <a:ea typeface="Helvetica Light" charset="0"/>
                <a:cs typeface="Arial" charset="0"/>
                <a:sym typeface="Helvetica Light" charset="0"/>
              </a:endParaRPr>
            </a:p>
          </p:txBody>
        </p:sp>
        <p:grpSp>
          <p:nvGrpSpPr>
            <p:cNvPr id="2" name="Group 1"/>
            <p:cNvGrpSpPr/>
            <p:nvPr/>
          </p:nvGrpSpPr>
          <p:grpSpPr>
            <a:xfrm>
              <a:off x="2500315" y="4381500"/>
              <a:ext cx="4573143" cy="4572000"/>
              <a:chOff x="2500315" y="4381500"/>
              <a:chExt cx="4573143" cy="4572000"/>
            </a:xfrm>
          </p:grpSpPr>
          <p:sp>
            <p:nvSpPr>
              <p:cNvPr id="43023" name="Oval 8"/>
              <p:cNvSpPr>
                <a:spLocks/>
              </p:cNvSpPr>
              <p:nvPr/>
            </p:nvSpPr>
            <p:spPr bwMode="auto">
              <a:xfrm>
                <a:off x="2500315" y="4381500"/>
                <a:ext cx="4573143" cy="4572000"/>
              </a:xfrm>
              <a:prstGeom prst="ellipse">
                <a:avLst/>
              </a:prstGeom>
              <a:solidFill>
                <a:srgbClr val="139FD2"/>
              </a:solidFill>
              <a:ln w="25400">
                <a:solidFill>
                  <a:srgbClr val="139FD2"/>
                </a:solidFill>
                <a:miter lim="800000"/>
                <a:headEnd/>
                <a:tailEnd/>
              </a:ln>
            </p:spPr>
            <p:txBody>
              <a:bodyPr lIns="508000" tIns="508000" rIns="508000" bIns="508000"/>
              <a:lstStyle/>
              <a:p>
                <a:pPr>
                  <a:lnSpc>
                    <a:spcPct val="70000"/>
                  </a:lnSpc>
                </a:pPr>
                <a:r>
                  <a:rPr lang="en-US" sz="4800" dirty="0" smtClean="0">
                    <a:solidFill>
                      <a:srgbClr val="FFFFFF"/>
                    </a:solidFill>
                    <a:latin typeface="Bebas Neue" pitchFamily="34" charset="0"/>
                    <a:ea typeface="Bebas Neue" pitchFamily="34" charset="0"/>
                    <a:cs typeface="Bebas Neue" pitchFamily="34" charset="0"/>
                    <a:sym typeface="Bebas Neue" pitchFamily="34" charset="0"/>
                  </a:rPr>
                  <a:t>Demo- graphic</a:t>
                </a:r>
              </a:p>
            </p:txBody>
          </p:sp>
          <p:sp>
            <p:nvSpPr>
              <p:cNvPr id="21" name="AutoShape 11"/>
              <p:cNvSpPr>
                <a:spLocks/>
              </p:cNvSpPr>
              <p:nvPr/>
            </p:nvSpPr>
            <p:spPr bwMode="auto">
              <a:xfrm>
                <a:off x="4254086" y="6985000"/>
                <a:ext cx="1065600" cy="10656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2147483647 w 21600"/>
                  <a:gd name="T19" fmla="*/ 0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0 w 21600"/>
                  <a:gd name="T33" fmla="*/ 2147483647 h 21600"/>
                  <a:gd name="T34" fmla="*/ 0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2147483647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12212"/>
                    </a:moveTo>
                    <a:lnTo>
                      <a:pt x="21600" y="9388"/>
                    </a:lnTo>
                    <a:lnTo>
                      <a:pt x="19664" y="9388"/>
                    </a:lnTo>
                    <a:cubicBezTo>
                      <a:pt x="19482" y="8449"/>
                      <a:pt x="19008" y="6862"/>
                      <a:pt x="18310" y="5791"/>
                    </a:cubicBezTo>
                    <a:lnTo>
                      <a:pt x="19698" y="4411"/>
                    </a:lnTo>
                    <a:lnTo>
                      <a:pt x="17471" y="2193"/>
                    </a:lnTo>
                    <a:lnTo>
                      <a:pt x="15968" y="3514"/>
                    </a:lnTo>
                    <a:cubicBezTo>
                      <a:pt x="14929" y="2733"/>
                      <a:pt x="14090" y="2177"/>
                      <a:pt x="12212" y="1911"/>
                    </a:cubicBezTo>
                    <a:lnTo>
                      <a:pt x="12212" y="0"/>
                    </a:lnTo>
                    <a:lnTo>
                      <a:pt x="9388" y="0"/>
                    </a:lnTo>
                    <a:lnTo>
                      <a:pt x="9388" y="1844"/>
                    </a:lnTo>
                    <a:cubicBezTo>
                      <a:pt x="8449" y="2052"/>
                      <a:pt x="6837" y="2542"/>
                      <a:pt x="5757" y="3265"/>
                    </a:cubicBezTo>
                    <a:lnTo>
                      <a:pt x="4411" y="1902"/>
                    </a:lnTo>
                    <a:lnTo>
                      <a:pt x="2193" y="4129"/>
                    </a:lnTo>
                    <a:lnTo>
                      <a:pt x="3531" y="5649"/>
                    </a:lnTo>
                    <a:cubicBezTo>
                      <a:pt x="2783" y="6688"/>
                      <a:pt x="2251" y="7510"/>
                      <a:pt x="2002" y="9388"/>
                    </a:cubicBezTo>
                    <a:lnTo>
                      <a:pt x="0" y="9388"/>
                    </a:lnTo>
                    <a:lnTo>
                      <a:pt x="0" y="12212"/>
                    </a:lnTo>
                    <a:lnTo>
                      <a:pt x="1969" y="12212"/>
                    </a:lnTo>
                    <a:cubicBezTo>
                      <a:pt x="2185" y="13151"/>
                      <a:pt x="2667" y="14688"/>
                      <a:pt x="3373" y="15735"/>
                    </a:cubicBezTo>
                    <a:lnTo>
                      <a:pt x="1902" y="17189"/>
                    </a:lnTo>
                    <a:lnTo>
                      <a:pt x="4129" y="19407"/>
                    </a:lnTo>
                    <a:lnTo>
                      <a:pt x="5757" y="17961"/>
                    </a:lnTo>
                    <a:cubicBezTo>
                      <a:pt x="6771" y="18692"/>
                      <a:pt x="7510" y="19224"/>
                      <a:pt x="9388" y="19482"/>
                    </a:cubicBezTo>
                    <a:lnTo>
                      <a:pt x="9388" y="21600"/>
                    </a:lnTo>
                    <a:lnTo>
                      <a:pt x="12212" y="21600"/>
                    </a:lnTo>
                    <a:lnTo>
                      <a:pt x="12212" y="19540"/>
                    </a:lnTo>
                    <a:cubicBezTo>
                      <a:pt x="13151" y="19349"/>
                      <a:pt x="14663" y="18883"/>
                      <a:pt x="15710" y="18202"/>
                    </a:cubicBezTo>
                    <a:lnTo>
                      <a:pt x="17189" y="19698"/>
                    </a:lnTo>
                    <a:lnTo>
                      <a:pt x="19407" y="17471"/>
                    </a:lnTo>
                    <a:lnTo>
                      <a:pt x="17986" y="15859"/>
                    </a:lnTo>
                    <a:cubicBezTo>
                      <a:pt x="18742" y="14846"/>
                      <a:pt x="19291" y="14090"/>
                      <a:pt x="19564" y="12212"/>
                    </a:cubicBezTo>
                    <a:cubicBezTo>
                      <a:pt x="19564" y="12212"/>
                      <a:pt x="21600" y="12212"/>
                      <a:pt x="21600" y="12212"/>
                    </a:cubicBezTo>
                    <a:close/>
                    <a:moveTo>
                      <a:pt x="10800" y="15153"/>
                    </a:moveTo>
                    <a:cubicBezTo>
                      <a:pt x="8341" y="15153"/>
                      <a:pt x="6339" y="13151"/>
                      <a:pt x="6339" y="10692"/>
                    </a:cubicBezTo>
                    <a:cubicBezTo>
                      <a:pt x="6339" y="8233"/>
                      <a:pt x="8341" y="6239"/>
                      <a:pt x="10800" y="6239"/>
                    </a:cubicBezTo>
                    <a:cubicBezTo>
                      <a:pt x="13259" y="6239"/>
                      <a:pt x="15253" y="8233"/>
                      <a:pt x="15253" y="10692"/>
                    </a:cubicBezTo>
                    <a:cubicBezTo>
                      <a:pt x="15253" y="13151"/>
                      <a:pt x="13259" y="15153"/>
                      <a:pt x="10800" y="15153"/>
                    </a:cubicBezTo>
                    <a:close/>
                    <a:moveTo>
                      <a:pt x="10800" y="15153"/>
                    </a:moveTo>
                  </a:path>
                </a:pathLst>
              </a:custGeom>
              <a:solidFill>
                <a:schemeClr val="bg1"/>
              </a:solidFill>
              <a:ln>
                <a:noFill/>
              </a:ln>
            </p:spPr>
            <p:txBody>
              <a:bodyPr lIns="0" tIns="0" rIns="0" bIns="0"/>
              <a:lstStyle/>
              <a:p>
                <a:endParaRPr lang="en-US"/>
              </a:p>
            </p:txBody>
          </p:sp>
        </p:grpSp>
        <p:sp>
          <p:nvSpPr>
            <p:cNvPr id="43022" name="AutoShape 11"/>
            <p:cNvSpPr>
              <a:spLocks/>
            </p:cNvSpPr>
            <p:nvPr/>
          </p:nvSpPr>
          <p:spPr bwMode="auto">
            <a:xfrm>
              <a:off x="7721321" y="5803900"/>
              <a:ext cx="1117879" cy="171450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21600" y="10810"/>
                  </a:moveTo>
                  <a:lnTo>
                    <a:pt x="5101" y="21600"/>
                  </a:lnTo>
                  <a:lnTo>
                    <a:pt x="207" y="18410"/>
                  </a:lnTo>
                  <a:lnTo>
                    <a:pt x="11621" y="10936"/>
                  </a:lnTo>
                  <a:lnTo>
                    <a:pt x="0" y="3336"/>
                  </a:lnTo>
                  <a:lnTo>
                    <a:pt x="5101" y="0"/>
                  </a:lnTo>
                  <a:lnTo>
                    <a:pt x="21600" y="10790"/>
                  </a:lnTo>
                  <a:lnTo>
                    <a:pt x="21584" y="10800"/>
                  </a:lnTo>
                  <a:cubicBezTo>
                    <a:pt x="21584" y="10800"/>
                    <a:pt x="21600" y="10810"/>
                    <a:pt x="21600" y="10810"/>
                  </a:cubicBezTo>
                  <a:close/>
                  <a:moveTo>
                    <a:pt x="21600" y="10810"/>
                  </a:moveTo>
                </a:path>
              </a:pathLst>
            </a:custGeom>
            <a:solidFill>
              <a:srgbClr val="E8E8E8"/>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43014" name="Group 18"/>
          <p:cNvGrpSpPr>
            <a:grpSpLocks/>
          </p:cNvGrpSpPr>
          <p:nvPr/>
        </p:nvGrpSpPr>
        <p:grpSpPr bwMode="auto">
          <a:xfrm>
            <a:off x="9475788" y="4381500"/>
            <a:ext cx="6335712" cy="6883400"/>
            <a:chOff x="0" y="0"/>
            <a:chExt cx="3990" cy="4336"/>
          </a:xfrm>
        </p:grpSpPr>
        <p:sp>
          <p:nvSpPr>
            <p:cNvPr id="43015" name="Rectangle 13"/>
            <p:cNvSpPr>
              <a:spLocks/>
            </p:cNvSpPr>
            <p:nvPr/>
          </p:nvSpPr>
          <p:spPr bwMode="auto">
            <a:xfrm>
              <a:off x="0" y="3304"/>
              <a:ext cx="289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600" dirty="0" smtClean="0">
                  <a:solidFill>
                    <a:srgbClr val="1E1D1D"/>
                  </a:solidFill>
                  <a:latin typeface="Arial" charset="0"/>
                  <a:ea typeface="Helvetica Light" charset="0"/>
                  <a:cs typeface="Arial" charset="0"/>
                  <a:sym typeface="Helvetica Light" charset="0"/>
                </a:rPr>
                <a:t>What platform will connect with them?</a:t>
              </a:r>
              <a:endParaRPr lang="en-US" sz="3600" dirty="0">
                <a:solidFill>
                  <a:srgbClr val="1E1D1D"/>
                </a:solidFill>
                <a:latin typeface="Arial" charset="0"/>
                <a:ea typeface="Helvetica Light" charset="0"/>
                <a:cs typeface="Arial" charset="0"/>
                <a:sym typeface="Helvetica Light" charset="0"/>
              </a:endParaRPr>
            </a:p>
          </p:txBody>
        </p:sp>
        <p:grpSp>
          <p:nvGrpSpPr>
            <p:cNvPr id="43016" name="Group 16"/>
            <p:cNvGrpSpPr>
              <a:grpSpLocks/>
            </p:cNvGrpSpPr>
            <p:nvPr/>
          </p:nvGrpSpPr>
          <p:grpSpPr bwMode="auto">
            <a:xfrm>
              <a:off x="6" y="0"/>
              <a:ext cx="2880" cy="2880"/>
              <a:chOff x="0" y="0"/>
              <a:chExt cx="2880" cy="2880"/>
            </a:xfrm>
          </p:grpSpPr>
          <p:sp>
            <p:nvSpPr>
              <p:cNvPr id="43018" name="Oval 14"/>
              <p:cNvSpPr>
                <a:spLocks/>
              </p:cNvSpPr>
              <p:nvPr/>
            </p:nvSpPr>
            <p:spPr bwMode="auto">
              <a:xfrm>
                <a:off x="0" y="0"/>
                <a:ext cx="2880" cy="2880"/>
              </a:xfrm>
              <a:prstGeom prst="ellipse">
                <a:avLst/>
              </a:prstGeom>
              <a:solidFill>
                <a:srgbClr val="D31E25"/>
              </a:solidFill>
              <a:ln w="25400">
                <a:solidFill>
                  <a:srgbClr val="E8E8E8"/>
                </a:solidFill>
                <a:miter lim="800000"/>
                <a:headEnd/>
                <a:tailEnd/>
              </a:ln>
            </p:spPr>
            <p:txBody>
              <a:bodyPr lIns="508000" tIns="508000" rIns="508000" bIns="508000"/>
              <a:lstStyle/>
              <a:p>
                <a:pPr>
                  <a:lnSpc>
                    <a:spcPct val="70000"/>
                  </a:lnSpc>
                </a:pPr>
                <a:r>
                  <a:rPr lang="en-US" sz="4800" dirty="0" smtClean="0">
                    <a:solidFill>
                      <a:srgbClr val="FFFFFF"/>
                    </a:solidFill>
                    <a:latin typeface="Bebas Neue" pitchFamily="34" charset="0"/>
                    <a:ea typeface="Bebas Neue" pitchFamily="34" charset="0"/>
                    <a:cs typeface="Bebas Neue" pitchFamily="34" charset="0"/>
                    <a:sym typeface="Bebas Neue" pitchFamily="34" charset="0"/>
                  </a:rPr>
                  <a:t>Marketing</a:t>
                </a:r>
              </a:p>
              <a:p>
                <a:pPr>
                  <a:lnSpc>
                    <a:spcPct val="70000"/>
                  </a:lnSpc>
                </a:pPr>
                <a:r>
                  <a:rPr lang="en-US" sz="4800" dirty="0" smtClean="0">
                    <a:solidFill>
                      <a:srgbClr val="FFFFFF"/>
                    </a:solidFill>
                    <a:latin typeface="Bebas Neue" pitchFamily="34" charset="0"/>
                    <a:ea typeface="Bebas Neue" pitchFamily="34" charset="0"/>
                    <a:cs typeface="Bebas Neue" pitchFamily="34" charset="0"/>
                    <a:sym typeface="Bebas Neue" pitchFamily="34" charset="0"/>
                  </a:rPr>
                  <a:t>platform</a:t>
                </a:r>
                <a:endParaRPr lang="en-US" sz="48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43019" name="AutoShape 15"/>
              <p:cNvSpPr>
                <a:spLocks/>
              </p:cNvSpPr>
              <p:nvPr/>
            </p:nvSpPr>
            <p:spPr bwMode="auto">
              <a:xfrm>
                <a:off x="976" y="1640"/>
                <a:ext cx="808" cy="67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600" h="21600">
                    <a:moveTo>
                      <a:pt x="5400" y="15660"/>
                    </a:moveTo>
                    <a:cubicBezTo>
                      <a:pt x="5400" y="15963"/>
                      <a:pt x="5598" y="16200"/>
                      <a:pt x="5850" y="16200"/>
                    </a:cubicBezTo>
                    <a:lnTo>
                      <a:pt x="19350" y="16200"/>
                    </a:lnTo>
                    <a:cubicBezTo>
                      <a:pt x="19602" y="16200"/>
                      <a:pt x="19800" y="15963"/>
                      <a:pt x="19800" y="15660"/>
                    </a:cubicBezTo>
                    <a:cubicBezTo>
                      <a:pt x="19800" y="15358"/>
                      <a:pt x="19602" y="15120"/>
                      <a:pt x="19350" y="15120"/>
                    </a:cubicBezTo>
                    <a:lnTo>
                      <a:pt x="5850" y="15120"/>
                    </a:lnTo>
                    <a:cubicBezTo>
                      <a:pt x="5598" y="15120"/>
                      <a:pt x="5400" y="15358"/>
                      <a:pt x="5400" y="15660"/>
                    </a:cubicBezTo>
                    <a:close/>
                    <a:moveTo>
                      <a:pt x="16200" y="19440"/>
                    </a:moveTo>
                    <a:cubicBezTo>
                      <a:pt x="16200" y="20628"/>
                      <a:pt x="17010" y="21600"/>
                      <a:pt x="18000" y="21600"/>
                    </a:cubicBezTo>
                    <a:cubicBezTo>
                      <a:pt x="18990" y="21600"/>
                      <a:pt x="19800" y="20628"/>
                      <a:pt x="19800" y="19440"/>
                    </a:cubicBezTo>
                    <a:cubicBezTo>
                      <a:pt x="19800" y="18252"/>
                      <a:pt x="18990" y="17280"/>
                      <a:pt x="18000" y="17280"/>
                    </a:cubicBezTo>
                    <a:cubicBezTo>
                      <a:pt x="17010" y="17280"/>
                      <a:pt x="16200" y="18252"/>
                      <a:pt x="16200" y="19440"/>
                    </a:cubicBezTo>
                    <a:close/>
                    <a:moveTo>
                      <a:pt x="5400" y="19440"/>
                    </a:moveTo>
                    <a:cubicBezTo>
                      <a:pt x="5400" y="20628"/>
                      <a:pt x="6210" y="21600"/>
                      <a:pt x="7200" y="21600"/>
                    </a:cubicBezTo>
                    <a:cubicBezTo>
                      <a:pt x="8190" y="21600"/>
                      <a:pt x="9000" y="20628"/>
                      <a:pt x="9000" y="19440"/>
                    </a:cubicBezTo>
                    <a:cubicBezTo>
                      <a:pt x="9000" y="18252"/>
                      <a:pt x="8190" y="17280"/>
                      <a:pt x="7200" y="17280"/>
                    </a:cubicBezTo>
                    <a:cubicBezTo>
                      <a:pt x="6210" y="17280"/>
                      <a:pt x="5400" y="18252"/>
                      <a:pt x="5400" y="19440"/>
                    </a:cubicBezTo>
                    <a:close/>
                    <a:moveTo>
                      <a:pt x="19809" y="14008"/>
                    </a:moveTo>
                    <a:lnTo>
                      <a:pt x="21600" y="4417"/>
                    </a:lnTo>
                    <a:lnTo>
                      <a:pt x="3870" y="2884"/>
                    </a:lnTo>
                    <a:lnTo>
                      <a:pt x="2520" y="1836"/>
                    </a:lnTo>
                    <a:cubicBezTo>
                      <a:pt x="2547" y="1728"/>
                      <a:pt x="2583" y="1620"/>
                      <a:pt x="2583" y="1501"/>
                    </a:cubicBezTo>
                    <a:cubicBezTo>
                      <a:pt x="2583" y="670"/>
                      <a:pt x="1998" y="0"/>
                      <a:pt x="1287" y="0"/>
                    </a:cubicBezTo>
                    <a:cubicBezTo>
                      <a:pt x="576" y="0"/>
                      <a:pt x="0" y="670"/>
                      <a:pt x="0" y="1501"/>
                    </a:cubicBezTo>
                    <a:cubicBezTo>
                      <a:pt x="0" y="2322"/>
                      <a:pt x="576" y="2991"/>
                      <a:pt x="1287" y="2991"/>
                    </a:cubicBezTo>
                    <a:cubicBezTo>
                      <a:pt x="1377" y="2991"/>
                      <a:pt x="1458" y="2959"/>
                      <a:pt x="1548" y="2938"/>
                    </a:cubicBezTo>
                    <a:lnTo>
                      <a:pt x="3132" y="4169"/>
                    </a:lnTo>
                    <a:lnTo>
                      <a:pt x="5760" y="14040"/>
                    </a:lnTo>
                    <a:cubicBezTo>
                      <a:pt x="5760" y="14040"/>
                      <a:pt x="19809" y="14008"/>
                      <a:pt x="19809" y="14008"/>
                    </a:cubicBezTo>
                    <a:close/>
                    <a:moveTo>
                      <a:pt x="19809" y="14008"/>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sp>
          <p:nvSpPr>
            <p:cNvPr id="43017" name="AutoShape 17"/>
            <p:cNvSpPr>
              <a:spLocks/>
            </p:cNvSpPr>
            <p:nvPr/>
          </p:nvSpPr>
          <p:spPr bwMode="auto">
            <a:xfrm>
              <a:off x="3286" y="896"/>
              <a:ext cx="704" cy="10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21600" y="10810"/>
                  </a:moveTo>
                  <a:lnTo>
                    <a:pt x="5101" y="21600"/>
                  </a:lnTo>
                  <a:lnTo>
                    <a:pt x="207" y="18410"/>
                  </a:lnTo>
                  <a:lnTo>
                    <a:pt x="11621" y="10936"/>
                  </a:lnTo>
                  <a:lnTo>
                    <a:pt x="0" y="3336"/>
                  </a:lnTo>
                  <a:lnTo>
                    <a:pt x="5101" y="0"/>
                  </a:lnTo>
                  <a:lnTo>
                    <a:pt x="21600" y="10790"/>
                  </a:lnTo>
                  <a:lnTo>
                    <a:pt x="21584" y="10800"/>
                  </a:lnTo>
                  <a:cubicBezTo>
                    <a:pt x="21584" y="10800"/>
                    <a:pt x="21600" y="10810"/>
                    <a:pt x="21600" y="10810"/>
                  </a:cubicBezTo>
                  <a:close/>
                  <a:moveTo>
                    <a:pt x="21600" y="10810"/>
                  </a:moveTo>
                </a:path>
              </a:pathLst>
            </a:custGeom>
            <a:solidFill>
              <a:srgbClr val="E8E8E8"/>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spTree>
    <p:extLst>
      <p:ext uri="{BB962C8B-B14F-4D97-AF65-F5344CB8AC3E}">
        <p14:creationId xmlns:p14="http://schemas.microsoft.com/office/powerpoint/2010/main" val="2740102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39FD2"/>
        </a:solidFill>
        <a:effectLst/>
      </p:bgPr>
    </p:bg>
    <p:spTree>
      <p:nvGrpSpPr>
        <p:cNvPr id="1" name=""/>
        <p:cNvGrpSpPr/>
        <p:nvPr/>
      </p:nvGrpSpPr>
      <p:grpSpPr>
        <a:xfrm>
          <a:off x="0" y="0"/>
          <a:ext cx="0" cy="0"/>
          <a:chOff x="0" y="0"/>
          <a:chExt cx="0" cy="0"/>
        </a:xfrm>
      </p:grpSpPr>
      <p:sp>
        <p:nvSpPr>
          <p:cNvPr id="31747" name="Rectangle 2"/>
          <p:cNvSpPr>
            <a:spLocks/>
          </p:cNvSpPr>
          <p:nvPr/>
        </p:nvSpPr>
        <p:spPr bwMode="auto">
          <a:xfrm>
            <a:off x="0" y="8661400"/>
            <a:ext cx="24384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FFFFFF"/>
                </a:solidFill>
                <a:latin typeface="Bebas Neue" pitchFamily="34" charset="0"/>
                <a:ea typeface="Bebas Neue" pitchFamily="34" charset="0"/>
                <a:cs typeface="Bebas Neue" pitchFamily="34" charset="0"/>
                <a:sym typeface="Bebas Neue" pitchFamily="34" charset="0"/>
              </a:rPr>
              <a:t>Start by creating a fan-page</a:t>
            </a:r>
            <a:endParaRPr lang="en-US" sz="72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4" name="AutoShape 10"/>
          <p:cNvSpPr>
            <a:spLocks noChangeAspect="1"/>
          </p:cNvSpPr>
          <p:nvPr/>
        </p:nvSpPr>
        <p:spPr bwMode="auto">
          <a:xfrm>
            <a:off x="9081135" y="2514600"/>
            <a:ext cx="6221730" cy="5410200"/>
          </a:xfrm>
          <a:custGeom>
            <a:avLst/>
            <a:gdLst>
              <a:gd name="T0" fmla="*/ 2147483647 w 21600"/>
              <a:gd name="T1" fmla="*/ 0 h 21600"/>
              <a:gd name="T2" fmla="*/ 0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0 h 21600"/>
              <a:gd name="T48" fmla="*/ 2147483647 w 21600"/>
              <a:gd name="T49" fmla="*/ 0 h 21600"/>
              <a:gd name="T50" fmla="*/ 2147483647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800" y="0"/>
                </a:moveTo>
                <a:cubicBezTo>
                  <a:pt x="810" y="0"/>
                  <a:pt x="0" y="810"/>
                  <a:pt x="0" y="1800"/>
                </a:cubicBezTo>
                <a:lnTo>
                  <a:pt x="0" y="19800"/>
                </a:lnTo>
                <a:cubicBezTo>
                  <a:pt x="0" y="20791"/>
                  <a:pt x="810" y="21600"/>
                  <a:pt x="1800" y="21600"/>
                </a:cubicBezTo>
                <a:lnTo>
                  <a:pt x="10656" y="21600"/>
                </a:lnTo>
                <a:lnTo>
                  <a:pt x="10656" y="13347"/>
                </a:lnTo>
                <a:lnTo>
                  <a:pt x="8028" y="13347"/>
                </a:lnTo>
                <a:lnTo>
                  <a:pt x="8172" y="9729"/>
                </a:lnTo>
                <a:lnTo>
                  <a:pt x="10656" y="9729"/>
                </a:lnTo>
                <a:lnTo>
                  <a:pt x="10656" y="7119"/>
                </a:lnTo>
                <a:cubicBezTo>
                  <a:pt x="10656" y="7119"/>
                  <a:pt x="10314" y="3591"/>
                  <a:pt x="14220" y="3591"/>
                </a:cubicBezTo>
                <a:cubicBezTo>
                  <a:pt x="18135" y="3591"/>
                  <a:pt x="17199" y="3627"/>
                  <a:pt x="17199" y="3627"/>
                </a:cubicBezTo>
                <a:lnTo>
                  <a:pt x="17199" y="6984"/>
                </a:lnTo>
                <a:lnTo>
                  <a:pt x="15282" y="7138"/>
                </a:lnTo>
                <a:cubicBezTo>
                  <a:pt x="15282" y="7138"/>
                  <a:pt x="14382" y="6688"/>
                  <a:pt x="14382" y="7425"/>
                </a:cubicBezTo>
                <a:lnTo>
                  <a:pt x="14382" y="9801"/>
                </a:lnTo>
                <a:lnTo>
                  <a:pt x="17766" y="9801"/>
                </a:lnTo>
                <a:lnTo>
                  <a:pt x="16965" y="13419"/>
                </a:lnTo>
                <a:lnTo>
                  <a:pt x="14337" y="13419"/>
                </a:lnTo>
                <a:lnTo>
                  <a:pt x="14346" y="21600"/>
                </a:lnTo>
                <a:lnTo>
                  <a:pt x="19800" y="21600"/>
                </a:lnTo>
                <a:cubicBezTo>
                  <a:pt x="20790" y="21600"/>
                  <a:pt x="21600" y="20791"/>
                  <a:pt x="21600" y="19800"/>
                </a:cubicBezTo>
                <a:lnTo>
                  <a:pt x="21600" y="1800"/>
                </a:lnTo>
                <a:cubicBezTo>
                  <a:pt x="21600" y="810"/>
                  <a:pt x="20790" y="0"/>
                  <a:pt x="19800" y="0"/>
                </a:cubicBezTo>
                <a:cubicBezTo>
                  <a:pt x="19800" y="0"/>
                  <a:pt x="1800" y="0"/>
                  <a:pt x="1800" y="0"/>
                </a:cubicBezTo>
                <a:close/>
                <a:moveTo>
                  <a:pt x="1800" y="0"/>
                </a:moveTo>
              </a:path>
            </a:pathLst>
          </a:custGeom>
          <a:solidFill>
            <a:srgbClr val="E8E8E8"/>
          </a:solidFill>
          <a:ln>
            <a:noFill/>
          </a:ln>
          <a:extLst/>
        </p:spPr>
        <p:txBody>
          <a:bodyPr lIns="0" tIns="0" rIns="0" bIns="0"/>
          <a:lstStyle/>
          <a:p>
            <a:pPr fontAlgn="auto">
              <a:spcBef>
                <a:spcPts val="0"/>
              </a:spcBef>
              <a:spcAft>
                <a:spcPts val="0"/>
              </a:spcAft>
            </a:pPr>
            <a:endParaRPr lang="en-US" sz="1800" kern="0">
              <a:solidFill>
                <a:sysClr val="windowText" lastClr="000000"/>
              </a:solidFill>
            </a:endParaRPr>
          </a:p>
        </p:txBody>
      </p:sp>
    </p:spTree>
    <p:extLst>
      <p:ext uri="{BB962C8B-B14F-4D97-AF65-F5344CB8AC3E}">
        <p14:creationId xmlns:p14="http://schemas.microsoft.com/office/powerpoint/2010/main" val="2129441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39FF471D-B407-4684-B411-B497F24FF644}"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14</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15363" name="Group 6"/>
          <p:cNvGrpSpPr>
            <a:grpSpLocks/>
          </p:cNvGrpSpPr>
          <p:nvPr/>
        </p:nvGrpSpPr>
        <p:grpSpPr bwMode="auto">
          <a:xfrm>
            <a:off x="13423900" y="4191000"/>
            <a:ext cx="8751888" cy="7543800"/>
            <a:chOff x="0" y="32"/>
            <a:chExt cx="5513" cy="4752"/>
          </a:xfrm>
        </p:grpSpPr>
        <p:sp>
          <p:nvSpPr>
            <p:cNvPr id="15366" name="Rectangle 2"/>
            <p:cNvSpPr>
              <a:spLocks/>
            </p:cNvSpPr>
            <p:nvPr/>
          </p:nvSpPr>
          <p:spPr bwMode="auto">
            <a:xfrm>
              <a:off x="16" y="8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Hours spent on desktop</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5367" name="Line 3"/>
            <p:cNvSpPr>
              <a:spLocks noChangeShapeType="1"/>
            </p:cNvSpPr>
            <p:nvPr/>
          </p:nvSpPr>
          <p:spPr bwMode="auto">
            <a:xfrm>
              <a:off x="0" y="736"/>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5368" name="AutoShape 4"/>
            <p:cNvSpPr>
              <a:spLocks/>
            </p:cNvSpPr>
            <p:nvPr/>
          </p:nvSpPr>
          <p:spPr bwMode="auto">
            <a:xfrm>
              <a:off x="8" y="32"/>
              <a:ext cx="840" cy="60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600" h="21600">
                  <a:moveTo>
                    <a:pt x="20019" y="21600"/>
                  </a:moveTo>
                  <a:lnTo>
                    <a:pt x="1543" y="21600"/>
                  </a:lnTo>
                  <a:cubicBezTo>
                    <a:pt x="802" y="21600"/>
                    <a:pt x="0" y="20498"/>
                    <a:pt x="0" y="19473"/>
                  </a:cubicBezTo>
                  <a:lnTo>
                    <a:pt x="0" y="2160"/>
                  </a:lnTo>
                  <a:cubicBezTo>
                    <a:pt x="0" y="1113"/>
                    <a:pt x="787" y="0"/>
                    <a:pt x="1581" y="0"/>
                  </a:cubicBezTo>
                  <a:lnTo>
                    <a:pt x="20057" y="0"/>
                  </a:lnTo>
                  <a:cubicBezTo>
                    <a:pt x="20798" y="0"/>
                    <a:pt x="21600" y="1102"/>
                    <a:pt x="21600" y="2127"/>
                  </a:cubicBezTo>
                  <a:lnTo>
                    <a:pt x="21600" y="19440"/>
                  </a:lnTo>
                  <a:cubicBezTo>
                    <a:pt x="21600" y="20487"/>
                    <a:pt x="20813" y="21600"/>
                    <a:pt x="20019" y="21600"/>
                  </a:cubicBezTo>
                  <a:close/>
                  <a:moveTo>
                    <a:pt x="20057" y="2160"/>
                  </a:moveTo>
                  <a:lnTo>
                    <a:pt x="1543" y="2160"/>
                  </a:lnTo>
                  <a:lnTo>
                    <a:pt x="1543" y="19440"/>
                  </a:lnTo>
                  <a:lnTo>
                    <a:pt x="20057" y="19440"/>
                  </a:lnTo>
                  <a:cubicBezTo>
                    <a:pt x="20057" y="19440"/>
                    <a:pt x="20057" y="2160"/>
                    <a:pt x="20057" y="2160"/>
                  </a:cubicBezTo>
                  <a:close/>
                  <a:moveTo>
                    <a:pt x="11571" y="14040"/>
                  </a:moveTo>
                  <a:lnTo>
                    <a:pt x="16107" y="7690"/>
                  </a:lnTo>
                  <a:lnTo>
                    <a:pt x="14472" y="5400"/>
                  </a:lnTo>
                  <a:lnTo>
                    <a:pt x="18491" y="5465"/>
                  </a:lnTo>
                  <a:lnTo>
                    <a:pt x="18499" y="6480"/>
                  </a:lnTo>
                  <a:lnTo>
                    <a:pt x="18514" y="6480"/>
                  </a:lnTo>
                  <a:lnTo>
                    <a:pt x="18499" y="6513"/>
                  </a:lnTo>
                  <a:lnTo>
                    <a:pt x="18514" y="11059"/>
                  </a:lnTo>
                  <a:lnTo>
                    <a:pt x="16879" y="8770"/>
                  </a:lnTo>
                  <a:lnTo>
                    <a:pt x="11571" y="16200"/>
                  </a:lnTo>
                  <a:lnTo>
                    <a:pt x="8486" y="11880"/>
                  </a:lnTo>
                  <a:lnTo>
                    <a:pt x="3857" y="17280"/>
                  </a:lnTo>
                  <a:lnTo>
                    <a:pt x="3857" y="15120"/>
                  </a:lnTo>
                  <a:lnTo>
                    <a:pt x="8486" y="9720"/>
                  </a:lnTo>
                  <a:cubicBezTo>
                    <a:pt x="8486" y="9720"/>
                    <a:pt x="11571" y="14040"/>
                    <a:pt x="11571" y="14040"/>
                  </a:cubicBezTo>
                  <a:close/>
                  <a:moveTo>
                    <a:pt x="11571" y="14040"/>
                  </a:moveTo>
                </a:path>
              </a:pathLst>
            </a:custGeom>
            <a:solidFill>
              <a:srgbClr val="70AE45"/>
            </a:solidFill>
            <a:ln>
              <a:noFill/>
            </a:ln>
            <a:extLst>
              <a:ext uri="{91240B29-F687-4F45-9708-019B960494DF}">
                <a14:hiddenLine xmlns:a14="http://schemas.microsoft.com/office/drawing/2010/main" w="12700" cap="flat">
                  <a:solidFill>
                    <a:srgbClr val="70AE45"/>
                  </a:solidFill>
                  <a:miter lim="800000"/>
                  <a:headEnd type="none" w="med" len="med"/>
                  <a:tailEnd type="none" w="med" len="med"/>
                </a14:hiddenLine>
              </a:ext>
            </a:extLst>
          </p:spPr>
          <p:txBody>
            <a:bodyPr lIns="0" tIns="0" rIns="0" bIns="0"/>
            <a:lstStyle/>
            <a:p>
              <a:endParaRPr lang="en-US"/>
            </a:p>
          </p:txBody>
        </p:sp>
        <p:sp>
          <p:nvSpPr>
            <p:cNvPr id="20485" name="Rectangle 5"/>
            <p:cNvSpPr>
              <a:spLocks/>
            </p:cNvSpPr>
            <p:nvPr/>
          </p:nvSpPr>
          <p:spPr bwMode="auto">
            <a:xfrm>
              <a:off x="41" y="1688"/>
              <a:ext cx="5472" cy="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This chart represents the time an average person spends on Facebook compared to other applications.</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70AE45"/>
                </a:buClr>
                <a:buSzPct val="125000"/>
                <a:buFont typeface="Helvetica Light" charset="0"/>
                <a:buChar char="•"/>
                <a:defRPr/>
              </a:pPr>
              <a:r>
                <a:rPr lang="en-US" sz="3600" dirty="0">
                  <a:solidFill>
                    <a:srgbClr val="1E1D1D"/>
                  </a:solidFill>
                  <a:latin typeface="Arial" pitchFamily="34" charset="0"/>
                  <a:ea typeface="Helvetica Light" charset="0"/>
                  <a:cs typeface="Arial" pitchFamily="34" charset="0"/>
                  <a:sym typeface="Helvetica Light" charset="0"/>
                </a:rPr>
                <a:t>58% of people return daily. </a:t>
              </a:r>
            </a:p>
            <a:p>
              <a:pPr marL="977900" indent="-635000" algn="l">
                <a:buClr>
                  <a:srgbClr val="70AE45"/>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70AE45"/>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92% trust word of mouth of friends and family.</a:t>
              </a:r>
              <a:endParaRPr lang="en-US" sz="3600" dirty="0">
                <a:solidFill>
                  <a:srgbClr val="1E1D1D"/>
                </a:solidFill>
                <a:latin typeface="Arial" pitchFamily="34" charset="0"/>
                <a:ea typeface="Helvetica Light" charset="0"/>
                <a:cs typeface="Arial" pitchFamily="34" charset="0"/>
                <a:sym typeface="Helvetica Light" charset="0"/>
              </a:endParaRPr>
            </a:p>
            <a:p>
              <a:pPr marL="342900" algn="l">
                <a:buClr>
                  <a:srgbClr val="70AE45"/>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sp>
        <p:nvSpPr>
          <p:cNvPr id="15364" name="Rectangle 7"/>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Facebook use</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aphicFrame>
        <p:nvGraphicFramePr>
          <p:cNvPr id="2" name="Chart 1"/>
          <p:cNvGraphicFramePr>
            <a:graphicFrameLocks/>
          </p:cNvGraphicFramePr>
          <p:nvPr>
            <p:extLst>
              <p:ext uri="{D42A27DB-BD31-4B8C-83A1-F6EECF244321}">
                <p14:modId xmlns:p14="http://schemas.microsoft.com/office/powerpoint/2010/main" val="3874544471"/>
              </p:ext>
            </p:extLst>
          </p:nvPr>
        </p:nvGraphicFramePr>
        <p:xfrm>
          <a:off x="2667000" y="3505200"/>
          <a:ext cx="9296400" cy="8458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51792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9A726F64-D00D-45AE-BC8A-82FAA12A5AD8}"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15</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14339" name="Group 7"/>
          <p:cNvGrpSpPr>
            <a:grpSpLocks/>
          </p:cNvGrpSpPr>
          <p:nvPr/>
        </p:nvGrpSpPr>
        <p:grpSpPr bwMode="auto">
          <a:xfrm>
            <a:off x="12941300" y="5638800"/>
            <a:ext cx="8724900" cy="4038600"/>
            <a:chOff x="0" y="64"/>
            <a:chExt cx="5496" cy="2544"/>
          </a:xfrm>
        </p:grpSpPr>
        <p:sp>
          <p:nvSpPr>
            <p:cNvPr id="14342" name="Line 1"/>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4343" name="Rectangle 2"/>
            <p:cNvSpPr>
              <a:spLocks/>
            </p:cNvSpPr>
            <p:nvPr/>
          </p:nvSpPr>
          <p:spPr bwMode="auto">
            <a:xfrm>
              <a:off x="24" y="6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add killer content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4344" name="Line 3"/>
            <p:cNvSpPr>
              <a:spLocks noChangeShapeType="1"/>
            </p:cNvSpPr>
            <p:nvPr/>
          </p:nvSpPr>
          <p:spPr bwMode="auto">
            <a:xfrm>
              <a:off x="0" y="1648"/>
              <a:ext cx="5472"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4345" name="Rectangle 4"/>
            <p:cNvSpPr>
              <a:spLocks/>
            </p:cNvSpPr>
            <p:nvPr/>
          </p:nvSpPr>
          <p:spPr bwMode="auto">
            <a:xfrm>
              <a:off x="24" y="102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2"/>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competitions / giveaways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4346" name="Line 5"/>
            <p:cNvSpPr>
              <a:spLocks noChangeShapeType="1"/>
            </p:cNvSpPr>
            <p:nvPr/>
          </p:nvSpPr>
          <p:spPr bwMode="auto">
            <a:xfrm>
              <a:off x="0" y="2608"/>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4347" name="Rectangle 6"/>
            <p:cNvSpPr>
              <a:spLocks/>
            </p:cNvSpPr>
            <p:nvPr/>
          </p:nvSpPr>
          <p:spPr bwMode="auto">
            <a:xfrm>
              <a:off x="24" y="198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3"/>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viral images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sp>
        <p:nvSpPr>
          <p:cNvPr id="14341" name="Rectangle 9"/>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Make your page red hot</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15727" y="4267200"/>
            <a:ext cx="10058400" cy="6705600"/>
          </a:xfrm>
          <a:prstGeom prst="rect">
            <a:avLst/>
          </a:prstGeom>
        </p:spPr>
      </p:pic>
    </p:spTree>
    <p:extLst>
      <p:ext uri="{BB962C8B-B14F-4D97-AF65-F5344CB8AC3E}">
        <p14:creationId xmlns:p14="http://schemas.microsoft.com/office/powerpoint/2010/main" val="1056305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53E17822-309B-4095-ADDF-9B0E3C4AC09F}"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16</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3796" name="Rectangle 2"/>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Viral image</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3797" name="Group 5"/>
          <p:cNvGrpSpPr>
            <a:grpSpLocks/>
          </p:cNvGrpSpPr>
          <p:nvPr/>
        </p:nvGrpSpPr>
        <p:grpSpPr bwMode="auto">
          <a:xfrm>
            <a:off x="3543300" y="8077200"/>
            <a:ext cx="5943600" cy="889000"/>
            <a:chOff x="0" y="0"/>
            <a:chExt cx="3744" cy="889000"/>
          </a:xfrm>
        </p:grpSpPr>
        <p:sp>
          <p:nvSpPr>
            <p:cNvPr id="33808" name="Line 3"/>
            <p:cNvSpPr>
              <a:spLocks noChangeShapeType="1"/>
            </p:cNvSpPr>
            <p:nvPr/>
          </p:nvSpPr>
          <p:spPr bwMode="auto">
            <a:xfrm>
              <a:off x="0" y="889000"/>
              <a:ext cx="374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9" name="Rectangle 4"/>
            <p:cNvSpPr>
              <a:spLocks/>
            </p:cNvSpPr>
            <p:nvPr/>
          </p:nvSpPr>
          <p:spPr bwMode="auto">
            <a:xfrm>
              <a:off x="24" y="0"/>
              <a:ext cx="3296"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a:pPr>
              <a:r>
                <a:rPr lang="en-US" sz="4800" dirty="0">
                  <a:solidFill>
                    <a:srgbClr val="1E1D1D"/>
                  </a:solidFill>
                  <a:latin typeface="Bebas Neue" pitchFamily="34" charset="0"/>
                  <a:ea typeface="Bebas Neue" pitchFamily="34" charset="0"/>
                  <a:cs typeface="Bebas Neue" pitchFamily="34" charset="0"/>
                  <a:sym typeface="Bebas Neue" pitchFamily="34" charset="0"/>
                </a:rPr>
                <a:t> </a:t>
              </a:r>
              <a:r>
                <a:rPr lang="en-US" sz="4800" dirty="0" smtClean="0">
                  <a:solidFill>
                    <a:srgbClr val="1E1D1D"/>
                  </a:solidFill>
                  <a:latin typeface="Bebas Neue" pitchFamily="34" charset="0"/>
                  <a:ea typeface="Bebas Neue" pitchFamily="34" charset="0"/>
                  <a:cs typeface="Bebas Neue" pitchFamily="34" charset="0"/>
                  <a:sym typeface="Bebas Neue" pitchFamily="34" charset="0"/>
                </a:rPr>
                <a:t>8,735 comments</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798" name="Group 8"/>
          <p:cNvGrpSpPr>
            <a:grpSpLocks/>
          </p:cNvGrpSpPr>
          <p:nvPr/>
        </p:nvGrpSpPr>
        <p:grpSpPr bwMode="auto">
          <a:xfrm>
            <a:off x="3543300" y="9601200"/>
            <a:ext cx="5943600" cy="914400"/>
            <a:chOff x="0" y="0"/>
            <a:chExt cx="3706" cy="576"/>
          </a:xfrm>
        </p:grpSpPr>
        <p:sp>
          <p:nvSpPr>
            <p:cNvPr id="33806" name="Line 6"/>
            <p:cNvSpPr>
              <a:spLocks noChangeShapeType="1"/>
            </p:cNvSpPr>
            <p:nvPr/>
          </p:nvSpPr>
          <p:spPr bwMode="auto">
            <a:xfrm>
              <a:off x="0" y="528"/>
              <a:ext cx="3706"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7" name="Rectangle 7"/>
            <p:cNvSpPr>
              <a:spLocks/>
            </p:cNvSpPr>
            <p:nvPr/>
          </p:nvSpPr>
          <p:spPr bwMode="auto">
            <a:xfrm>
              <a:off x="24" y="0"/>
              <a:ext cx="3360"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2"/>
              </a:pPr>
              <a:r>
                <a:rPr lang="en-US" sz="4800" dirty="0">
                  <a:solidFill>
                    <a:srgbClr val="1E1D1D"/>
                  </a:solidFill>
                  <a:latin typeface="Bebas Neue" pitchFamily="34" charset="0"/>
                  <a:ea typeface="Bebas Neue" pitchFamily="34" charset="0"/>
                  <a:cs typeface="Bebas Neue" pitchFamily="34" charset="0"/>
                  <a:sym typeface="Bebas Neue" pitchFamily="34" charset="0"/>
                </a:rPr>
                <a:t> </a:t>
              </a:r>
              <a:r>
                <a:rPr lang="en-US" sz="4800" dirty="0" smtClean="0">
                  <a:solidFill>
                    <a:srgbClr val="1E1D1D"/>
                  </a:solidFill>
                  <a:latin typeface="Bebas Neue" pitchFamily="34" charset="0"/>
                  <a:ea typeface="Bebas Neue" pitchFamily="34" charset="0"/>
                  <a:cs typeface="Bebas Neue" pitchFamily="34" charset="0"/>
                  <a:sym typeface="Bebas Neue" pitchFamily="34" charset="0"/>
                </a:rPr>
                <a:t>808,973 likes</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799" name="Group 11"/>
          <p:cNvGrpSpPr>
            <a:grpSpLocks/>
          </p:cNvGrpSpPr>
          <p:nvPr/>
        </p:nvGrpSpPr>
        <p:grpSpPr bwMode="auto">
          <a:xfrm>
            <a:off x="3543300" y="11125200"/>
            <a:ext cx="5943600" cy="914400"/>
            <a:chOff x="0" y="0"/>
            <a:chExt cx="3707" cy="576"/>
          </a:xfrm>
        </p:grpSpPr>
        <p:sp>
          <p:nvSpPr>
            <p:cNvPr id="33804" name="Line 9"/>
            <p:cNvSpPr>
              <a:spLocks noChangeShapeType="1"/>
            </p:cNvSpPr>
            <p:nvPr/>
          </p:nvSpPr>
          <p:spPr bwMode="auto">
            <a:xfrm>
              <a:off x="0" y="528"/>
              <a:ext cx="3707"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5" name="Rectangle 10"/>
            <p:cNvSpPr>
              <a:spLocks/>
            </p:cNvSpPr>
            <p:nvPr/>
          </p:nvSpPr>
          <p:spPr bwMode="auto">
            <a:xfrm>
              <a:off x="24" y="0"/>
              <a:ext cx="3360"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4800" dirty="0" smtClean="0">
                  <a:solidFill>
                    <a:srgbClr val="1E1D1D"/>
                  </a:solidFill>
                  <a:latin typeface="Bebas Neue" pitchFamily="34" charset="0"/>
                  <a:ea typeface="Bebas Neue" pitchFamily="34" charset="0"/>
                  <a:cs typeface="Bebas Neue" pitchFamily="34" charset="0"/>
                  <a:sym typeface="Bebas Neue" pitchFamily="34" charset="0"/>
                </a:rPr>
                <a:t>3. Seen by 12,492,800</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800" name="Group 15"/>
          <p:cNvGrpSpPr>
            <a:grpSpLocks/>
          </p:cNvGrpSpPr>
          <p:nvPr/>
        </p:nvGrpSpPr>
        <p:grpSpPr bwMode="auto">
          <a:xfrm>
            <a:off x="2451100" y="4343400"/>
            <a:ext cx="8751888" cy="2946400"/>
            <a:chOff x="0" y="72"/>
            <a:chExt cx="5513" cy="1856"/>
          </a:xfrm>
        </p:grpSpPr>
        <p:sp>
          <p:nvSpPr>
            <p:cNvPr id="33801" name="Line 12"/>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2" name="Rectangle 13"/>
            <p:cNvSpPr>
              <a:spLocks/>
            </p:cNvSpPr>
            <p:nvPr/>
          </p:nvSpPr>
          <p:spPr bwMode="auto">
            <a:xfrm>
              <a:off x="24"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Look at the power </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3803" name="Rectangle 14"/>
            <p:cNvSpPr>
              <a:spLocks/>
            </p:cNvSpPr>
            <p:nvPr/>
          </p:nvSpPr>
          <p:spPr bwMode="auto">
            <a:xfrm>
              <a:off x="41" y="896"/>
              <a:ext cx="5472"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This image was posted to a Fan-page and within a few day</a:t>
              </a:r>
              <a:r>
                <a:rPr lang="en-US" sz="3600" dirty="0">
                  <a:solidFill>
                    <a:srgbClr val="1E1D1D"/>
                  </a:solidFill>
                  <a:latin typeface="Arial" charset="0"/>
                  <a:ea typeface="Helvetica Light" charset="0"/>
                  <a:cs typeface="Arial" charset="0"/>
                  <a:sym typeface="Helvetica Light" charset="0"/>
                </a:rPr>
                <a:t>s</a:t>
              </a:r>
              <a:r>
                <a:rPr lang="en-US" sz="3600" dirty="0" smtClean="0">
                  <a:solidFill>
                    <a:srgbClr val="1E1D1D"/>
                  </a:solidFill>
                  <a:latin typeface="Arial" charset="0"/>
                  <a:ea typeface="Helvetica Light" charset="0"/>
                  <a:cs typeface="Arial" charset="0"/>
                  <a:sym typeface="Helvetica Light" charset="0"/>
                </a:rPr>
                <a:t> it had gone viral, below is the traffic it generated over that period.</a:t>
              </a:r>
              <a:endParaRPr lang="en-US" sz="3600" dirty="0">
                <a:solidFill>
                  <a:srgbClr val="1E1D1D"/>
                </a:solidFill>
                <a:latin typeface="Arial" charset="0"/>
                <a:ea typeface="Helvetica Light" charset="0"/>
                <a:cs typeface="Arial" charset="0"/>
                <a:sym typeface="Helvetica Light" charset="0"/>
              </a:endParaRPr>
            </a:p>
          </p:txBody>
        </p:sp>
      </p:grpSp>
      <p:pic>
        <p:nvPicPr>
          <p:cNvPr id="18"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95300" y="-190500"/>
            <a:ext cx="11277600" cy="14160500"/>
          </a:xfrm>
          <a:prstGeom prst="rect">
            <a:avLst/>
          </a:prstGeom>
          <a:noFill/>
          <a:ln>
            <a:noFill/>
          </a:ln>
          <a:effectLst>
            <a:outerShdw blurRad="50800" dist="127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t="605"/>
          <a:stretch/>
        </p:blipFill>
        <p:spPr>
          <a:xfrm>
            <a:off x="13227729" y="-32657"/>
            <a:ext cx="11172456" cy="13919250"/>
          </a:xfrm>
          <a:prstGeom prst="rect">
            <a:avLst/>
          </a:prstGeom>
        </p:spPr>
      </p:pic>
    </p:spTree>
    <p:extLst>
      <p:ext uri="{BB962C8B-B14F-4D97-AF65-F5344CB8AC3E}">
        <p14:creationId xmlns:p14="http://schemas.microsoft.com/office/powerpoint/2010/main" val="276967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strVal val="4*#ppt_w"/>
                                          </p:val>
                                        </p:tav>
                                        <p:tav tm="100000">
                                          <p:val>
                                            <p:strVal val="#ppt_w"/>
                                          </p:val>
                                        </p:tav>
                                      </p:tavLst>
                                    </p:anim>
                                    <p:anim calcmode="lin" valueType="num">
                                      <p:cBhvr>
                                        <p:cTn id="8" dur="500" fill="hold"/>
                                        <p:tgtEl>
                                          <p:spTgt spid="1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129FD2"/>
        </a:solidFill>
        <a:effectLst/>
      </p:bgPr>
    </p:bg>
    <p:spTree>
      <p:nvGrpSpPr>
        <p:cNvPr id="1" name=""/>
        <p:cNvGrpSpPr/>
        <p:nvPr/>
      </p:nvGrpSpPr>
      <p:grpSpPr>
        <a:xfrm>
          <a:off x="0" y="0"/>
          <a:ext cx="0" cy="0"/>
          <a:chOff x="0" y="0"/>
          <a:chExt cx="0" cy="0"/>
        </a:xfrm>
      </p:grpSpPr>
      <p:grpSp>
        <p:nvGrpSpPr>
          <p:cNvPr id="46082" name="Group 4"/>
          <p:cNvGrpSpPr>
            <a:grpSpLocks/>
          </p:cNvGrpSpPr>
          <p:nvPr/>
        </p:nvGrpSpPr>
        <p:grpSpPr bwMode="auto">
          <a:xfrm>
            <a:off x="9347200" y="2779713"/>
            <a:ext cx="5613400" cy="5462587"/>
            <a:chOff x="0" y="0"/>
            <a:chExt cx="3535" cy="3440"/>
          </a:xfrm>
        </p:grpSpPr>
        <p:sp>
          <p:nvSpPr>
            <p:cNvPr id="46084" name="Oval 1"/>
            <p:cNvSpPr>
              <a:spLocks/>
            </p:cNvSpPr>
            <p:nvPr/>
          </p:nvSpPr>
          <p:spPr bwMode="auto">
            <a:xfrm>
              <a:off x="0" y="0"/>
              <a:ext cx="3535" cy="3440"/>
            </a:xfrm>
            <a:prstGeom prst="ellipse">
              <a:avLst/>
            </a:prstGeom>
            <a:solidFill>
              <a:srgbClr val="E8E8E8"/>
            </a:solidFill>
            <a:ln w="25400">
              <a:solidFill>
                <a:srgbClr val="E8E8E8"/>
              </a:solidFill>
              <a:miter lim="800000"/>
              <a:headEnd/>
              <a:tailEnd/>
            </a:ln>
          </p:spPr>
          <p:txBody>
            <a:bodyPr lIns="0" tIns="0" rIns="0" bIns="0"/>
            <a:lstStyle/>
            <a:p>
              <a:endParaRPr lang="en-US"/>
            </a:p>
          </p:txBody>
        </p:sp>
        <p:sp>
          <p:nvSpPr>
            <p:cNvPr id="46085" name="Oval 2"/>
            <p:cNvSpPr>
              <a:spLocks/>
            </p:cNvSpPr>
            <p:nvPr/>
          </p:nvSpPr>
          <p:spPr bwMode="auto">
            <a:xfrm>
              <a:off x="470" y="459"/>
              <a:ext cx="2592" cy="2521"/>
            </a:xfrm>
            <a:prstGeom prst="ellipse">
              <a:avLst/>
            </a:prstGeom>
            <a:solidFill>
              <a:srgbClr val="139FD2"/>
            </a:solidFill>
            <a:ln w="25400">
              <a:solidFill>
                <a:srgbClr val="139FD2"/>
              </a:solidFill>
              <a:miter lim="800000"/>
              <a:headEnd/>
              <a:tailEnd/>
            </a:ln>
          </p:spPr>
          <p:txBody>
            <a:bodyPr lIns="0" tIns="0" rIns="0" bIns="0"/>
            <a:lstStyle/>
            <a:p>
              <a:endParaRPr lang="en-US"/>
            </a:p>
          </p:txBody>
        </p:sp>
        <p:sp>
          <p:nvSpPr>
            <p:cNvPr id="46086" name="Oval 3"/>
            <p:cNvSpPr>
              <a:spLocks/>
            </p:cNvSpPr>
            <p:nvPr/>
          </p:nvSpPr>
          <p:spPr bwMode="auto">
            <a:xfrm>
              <a:off x="924" y="896"/>
              <a:ext cx="1693" cy="1647"/>
            </a:xfrm>
            <a:prstGeom prst="ellipse">
              <a:avLst/>
            </a:prstGeom>
            <a:solidFill>
              <a:srgbClr val="D31E25"/>
            </a:solidFill>
            <a:ln w="25400">
              <a:solidFill>
                <a:srgbClr val="D31E25"/>
              </a:solidFill>
              <a:miter lim="800000"/>
              <a:headEnd/>
              <a:tailEnd/>
            </a:ln>
          </p:spPr>
          <p:txBody>
            <a:bodyPr lIns="0" tIns="0" rIns="0" bIns="0" anchor="ctr"/>
            <a:lstStyle/>
            <a:p>
              <a:pPr>
                <a:lnSpc>
                  <a:spcPct val="80000"/>
                </a:lnSpc>
              </a:pPr>
              <a:endParaRPr lang="en-US" sz="7200" dirty="0">
                <a:solidFill>
                  <a:srgbClr val="FFFFFF"/>
                </a:solidFill>
                <a:latin typeface="Bebas Neue" pitchFamily="34" charset="0"/>
                <a:ea typeface="Bebas Neue" pitchFamily="34" charset="0"/>
                <a:cs typeface="Bebas Neue" pitchFamily="34" charset="0"/>
                <a:sym typeface="Bebas Neue" pitchFamily="34" charset="0"/>
              </a:endParaRPr>
            </a:p>
          </p:txBody>
        </p:sp>
      </p:grpSp>
      <p:sp>
        <p:nvSpPr>
          <p:cNvPr id="46083" name="Rectangle 5"/>
          <p:cNvSpPr>
            <a:spLocks/>
          </p:cNvSpPr>
          <p:nvPr/>
        </p:nvSpPr>
        <p:spPr bwMode="auto">
          <a:xfrm>
            <a:off x="0" y="8559800"/>
            <a:ext cx="243840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14400" dirty="0" smtClean="0">
                <a:solidFill>
                  <a:srgbClr val="FFFFFF"/>
                </a:solidFill>
                <a:latin typeface="Bebas Neue" pitchFamily="34" charset="0"/>
                <a:ea typeface="Bebas Neue" pitchFamily="34" charset="0"/>
                <a:cs typeface="Bebas Neue" pitchFamily="34" charset="0"/>
                <a:sym typeface="Bebas Neue" pitchFamily="34" charset="0"/>
              </a:rPr>
              <a:t>Facebook ads</a:t>
            </a:r>
            <a:endParaRPr lang="en-US" sz="144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7" name="AutoShape 10"/>
          <p:cNvSpPr>
            <a:spLocks/>
          </p:cNvSpPr>
          <p:nvPr/>
        </p:nvSpPr>
        <p:spPr bwMode="auto">
          <a:xfrm>
            <a:off x="11430000" y="4748212"/>
            <a:ext cx="1524000" cy="1524000"/>
          </a:xfrm>
          <a:custGeom>
            <a:avLst/>
            <a:gdLst>
              <a:gd name="T0" fmla="*/ 2147483647 w 21600"/>
              <a:gd name="T1" fmla="*/ 0 h 21600"/>
              <a:gd name="T2" fmla="*/ 0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0 h 21600"/>
              <a:gd name="T48" fmla="*/ 2147483647 w 21600"/>
              <a:gd name="T49" fmla="*/ 0 h 21600"/>
              <a:gd name="T50" fmla="*/ 2147483647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800" y="0"/>
                </a:moveTo>
                <a:cubicBezTo>
                  <a:pt x="810" y="0"/>
                  <a:pt x="0" y="810"/>
                  <a:pt x="0" y="1800"/>
                </a:cubicBezTo>
                <a:lnTo>
                  <a:pt x="0" y="19800"/>
                </a:lnTo>
                <a:cubicBezTo>
                  <a:pt x="0" y="20791"/>
                  <a:pt x="810" y="21600"/>
                  <a:pt x="1800" y="21600"/>
                </a:cubicBezTo>
                <a:lnTo>
                  <a:pt x="10656" y="21600"/>
                </a:lnTo>
                <a:lnTo>
                  <a:pt x="10656" y="13347"/>
                </a:lnTo>
                <a:lnTo>
                  <a:pt x="8028" y="13347"/>
                </a:lnTo>
                <a:lnTo>
                  <a:pt x="8172" y="9729"/>
                </a:lnTo>
                <a:lnTo>
                  <a:pt x="10656" y="9729"/>
                </a:lnTo>
                <a:lnTo>
                  <a:pt x="10656" y="7119"/>
                </a:lnTo>
                <a:cubicBezTo>
                  <a:pt x="10656" y="7119"/>
                  <a:pt x="10314" y="3591"/>
                  <a:pt x="14220" y="3591"/>
                </a:cubicBezTo>
                <a:cubicBezTo>
                  <a:pt x="18135" y="3591"/>
                  <a:pt x="17199" y="3627"/>
                  <a:pt x="17199" y="3627"/>
                </a:cubicBezTo>
                <a:lnTo>
                  <a:pt x="17199" y="6984"/>
                </a:lnTo>
                <a:lnTo>
                  <a:pt x="15282" y="7138"/>
                </a:lnTo>
                <a:cubicBezTo>
                  <a:pt x="15282" y="7138"/>
                  <a:pt x="14382" y="6688"/>
                  <a:pt x="14382" y="7425"/>
                </a:cubicBezTo>
                <a:lnTo>
                  <a:pt x="14382" y="9801"/>
                </a:lnTo>
                <a:lnTo>
                  <a:pt x="17766" y="9801"/>
                </a:lnTo>
                <a:lnTo>
                  <a:pt x="16965" y="13419"/>
                </a:lnTo>
                <a:lnTo>
                  <a:pt x="14337" y="13419"/>
                </a:lnTo>
                <a:lnTo>
                  <a:pt x="14346" y="21600"/>
                </a:lnTo>
                <a:lnTo>
                  <a:pt x="19800" y="21600"/>
                </a:lnTo>
                <a:cubicBezTo>
                  <a:pt x="20790" y="21600"/>
                  <a:pt x="21600" y="20791"/>
                  <a:pt x="21600" y="19800"/>
                </a:cubicBezTo>
                <a:lnTo>
                  <a:pt x="21600" y="1800"/>
                </a:lnTo>
                <a:cubicBezTo>
                  <a:pt x="21600" y="810"/>
                  <a:pt x="20790" y="0"/>
                  <a:pt x="19800" y="0"/>
                </a:cubicBezTo>
                <a:cubicBezTo>
                  <a:pt x="19800" y="0"/>
                  <a:pt x="1800" y="0"/>
                  <a:pt x="1800" y="0"/>
                </a:cubicBezTo>
                <a:close/>
                <a:moveTo>
                  <a:pt x="1800" y="0"/>
                </a:moveTo>
              </a:path>
            </a:pathLst>
          </a:custGeom>
          <a:solidFill>
            <a:schemeClr val="accent3"/>
          </a:solidFill>
          <a:ln>
            <a:noFill/>
          </a:ln>
          <a:extLst/>
        </p:spPr>
        <p:txBody>
          <a:bodyPr lIns="0" tIns="0" rIns="0" bIns="0"/>
          <a:lstStyle/>
          <a:p>
            <a:endParaRPr lang="en-US"/>
          </a:p>
        </p:txBody>
      </p:sp>
    </p:spTree>
    <p:extLst>
      <p:ext uri="{BB962C8B-B14F-4D97-AF65-F5344CB8AC3E}">
        <p14:creationId xmlns:p14="http://schemas.microsoft.com/office/powerpoint/2010/main" val="1585355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4152900"/>
            <a:ext cx="10883900" cy="842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3686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1FA84FB9-3044-47A7-AC78-E9BCA55FB69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18</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686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Facebook stats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6869" name="Group 9"/>
          <p:cNvGrpSpPr>
            <a:grpSpLocks/>
          </p:cNvGrpSpPr>
          <p:nvPr/>
        </p:nvGrpSpPr>
        <p:grpSpPr bwMode="auto">
          <a:xfrm>
            <a:off x="13665200" y="4343400"/>
            <a:ext cx="8696325" cy="8216900"/>
            <a:chOff x="120" y="72"/>
            <a:chExt cx="5478" cy="5176"/>
          </a:xfrm>
        </p:grpSpPr>
        <p:sp>
          <p:nvSpPr>
            <p:cNvPr id="36870" name="Rectangle 5"/>
            <p:cNvSpPr>
              <a:spLocks/>
            </p:cNvSpPr>
            <p:nvPr/>
          </p:nvSpPr>
          <p:spPr bwMode="auto">
            <a:xfrm>
              <a:off x="120"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6600" dirty="0" smtClean="0">
                  <a:solidFill>
                    <a:srgbClr val="1E1D1D"/>
                  </a:solidFill>
                  <a:latin typeface="Bebas Neue" pitchFamily="34" charset="0"/>
                  <a:ea typeface="Bebas Neue" pitchFamily="34" charset="0"/>
                  <a:cs typeface="Bebas Neue" pitchFamily="34" charset="0"/>
                  <a:sym typeface="Bebas Neue" pitchFamily="34" charset="0"/>
                </a:rPr>
                <a:t>Why you should be using fb ads</a:t>
              </a:r>
              <a:endParaRPr lang="en-US" sz="66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6872" name="Line 7"/>
            <p:cNvSpPr>
              <a:spLocks noChangeShapeType="1"/>
            </p:cNvSpPr>
            <p:nvPr/>
          </p:nvSpPr>
          <p:spPr bwMode="auto">
            <a:xfrm>
              <a:off x="126"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2" name="Rectangle 8"/>
            <p:cNvSpPr>
              <a:spLocks/>
            </p:cNvSpPr>
            <p:nvPr/>
          </p:nvSpPr>
          <p:spPr bwMode="auto">
            <a:xfrm>
              <a:off x="137" y="936"/>
              <a:ext cx="5296" cy="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342900" algn="l">
                <a:buClr>
                  <a:srgbClr val="FDBE36"/>
                </a:buClr>
                <a:buSzPct val="125000"/>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FDBE36"/>
                </a:buClr>
                <a:buSzPct val="125000"/>
                <a:buFont typeface="Arial"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70% of people had a 3x greater return on ad spend.</a:t>
              </a:r>
            </a:p>
            <a:p>
              <a:pPr marL="914400" indent="-571500" algn="l">
                <a:buClr>
                  <a:srgbClr val="FDBE36"/>
                </a:buClr>
                <a:buSzPct val="125000"/>
                <a:buFont typeface="Arial" pitchFamily="34"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FDBE36"/>
                </a:buClr>
                <a:buSzPct val="125000"/>
                <a:buFont typeface="Arial"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49% had 5x greater return on ad spend.</a:t>
              </a:r>
            </a:p>
            <a:p>
              <a:pPr marL="914400" indent="-571500" algn="l">
                <a:buClr>
                  <a:srgbClr val="FDBE36"/>
                </a:buClr>
                <a:buSzPct val="125000"/>
                <a:buFont typeface="Arial" pitchFamily="34"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FDBE36"/>
                </a:buClr>
                <a:buSzPct val="125000"/>
                <a:buFont typeface="Arial"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61% year over year mobile user growth.</a:t>
              </a:r>
            </a:p>
            <a:p>
              <a:pPr marL="914400" indent="-571500" algn="l">
                <a:buClr>
                  <a:srgbClr val="FDBE36"/>
                </a:buClr>
                <a:buSzPct val="125000"/>
                <a:buFont typeface="Arial" pitchFamily="34"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FDBE36"/>
                </a:buClr>
                <a:buSzPct val="125000"/>
                <a:buFont typeface="Arial"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600M monthly active users on mobile.</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571500" indent="-571500" algn="l">
                <a:buFont typeface="Arial" pitchFamily="34"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4950" y="4426241"/>
            <a:ext cx="10058400" cy="7546847"/>
          </a:xfrm>
          <a:prstGeom prst="rect">
            <a:avLst/>
          </a:prstGeom>
        </p:spPr>
      </p:pic>
    </p:spTree>
    <p:extLst>
      <p:ext uri="{BB962C8B-B14F-4D97-AF65-F5344CB8AC3E}">
        <p14:creationId xmlns:p14="http://schemas.microsoft.com/office/powerpoint/2010/main" val="664274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1FA84FB9-3044-47A7-AC78-E9BCA55FB69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19</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686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Facebook stats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6869" name="Group 9"/>
          <p:cNvGrpSpPr>
            <a:grpSpLocks/>
          </p:cNvGrpSpPr>
          <p:nvPr/>
        </p:nvGrpSpPr>
        <p:grpSpPr bwMode="auto">
          <a:xfrm>
            <a:off x="13665200" y="4343400"/>
            <a:ext cx="8696325" cy="8216900"/>
            <a:chOff x="120" y="72"/>
            <a:chExt cx="5478" cy="5176"/>
          </a:xfrm>
        </p:grpSpPr>
        <p:sp>
          <p:nvSpPr>
            <p:cNvPr id="36870" name="Rectangle 5"/>
            <p:cNvSpPr>
              <a:spLocks/>
            </p:cNvSpPr>
            <p:nvPr/>
          </p:nvSpPr>
          <p:spPr bwMode="auto">
            <a:xfrm>
              <a:off x="120"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6600" dirty="0" smtClean="0">
                  <a:solidFill>
                    <a:srgbClr val="1E1D1D"/>
                  </a:solidFill>
                  <a:latin typeface="Bebas Neue" pitchFamily="34" charset="0"/>
                  <a:ea typeface="Bebas Neue" pitchFamily="34" charset="0"/>
                  <a:cs typeface="Bebas Neue" pitchFamily="34" charset="0"/>
                  <a:sym typeface="Bebas Neue" pitchFamily="34" charset="0"/>
                </a:rPr>
                <a:t>Why you should be using fb ads</a:t>
              </a:r>
              <a:endParaRPr lang="en-US" sz="66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6872" name="Line 7"/>
            <p:cNvSpPr>
              <a:spLocks noChangeShapeType="1"/>
            </p:cNvSpPr>
            <p:nvPr/>
          </p:nvSpPr>
          <p:spPr bwMode="auto">
            <a:xfrm>
              <a:off x="126"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2" name="Rectangle 8"/>
            <p:cNvSpPr>
              <a:spLocks/>
            </p:cNvSpPr>
            <p:nvPr/>
          </p:nvSpPr>
          <p:spPr bwMode="auto">
            <a:xfrm>
              <a:off x="137" y="936"/>
              <a:ext cx="5296" cy="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914400" indent="-571500" algn="l">
                <a:buClr>
                  <a:srgbClr val="FDBE36"/>
                </a:buClr>
                <a:buSzPct val="125000"/>
                <a:buFont typeface="Arial" pitchFamily="34"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FDBE36"/>
                </a:buClr>
                <a:buSzPct val="125000"/>
                <a:buFont typeface="Arial"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1 Billion active users.</a:t>
              </a:r>
            </a:p>
            <a:p>
              <a:pPr marL="914400" indent="-571500" algn="l">
                <a:buClr>
                  <a:srgbClr val="FDBE36"/>
                </a:buClr>
                <a:buSzPct val="125000"/>
                <a:buFont typeface="Arial" pitchFamily="34"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FDBE36"/>
                </a:buClr>
                <a:buSzPct val="125000"/>
                <a:buFont typeface="Arial"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3,200,000,000 </a:t>
              </a:r>
              <a:r>
                <a:rPr lang="en-US" sz="3600" dirty="0">
                  <a:solidFill>
                    <a:srgbClr val="1E1D1D"/>
                  </a:solidFill>
                  <a:latin typeface="Arial" pitchFamily="34" charset="0"/>
                  <a:ea typeface="Helvetica Light" charset="0"/>
                  <a:cs typeface="Arial" pitchFamily="34" charset="0"/>
                  <a:sym typeface="Helvetica Light" charset="0"/>
                </a:rPr>
                <a:t>L</a:t>
              </a:r>
              <a:r>
                <a:rPr lang="en-US" sz="3600" dirty="0" smtClean="0">
                  <a:solidFill>
                    <a:srgbClr val="1E1D1D"/>
                  </a:solidFill>
                  <a:latin typeface="Arial" pitchFamily="34" charset="0"/>
                  <a:ea typeface="Helvetica Light" charset="0"/>
                  <a:cs typeface="Arial" pitchFamily="34" charset="0"/>
                  <a:sym typeface="Helvetica Light" charset="0"/>
                </a:rPr>
                <a:t>ikes and Comments everyday in the world.</a:t>
              </a:r>
            </a:p>
            <a:p>
              <a:pPr marL="914400" indent="-571500" algn="l">
                <a:buClr>
                  <a:srgbClr val="FDBE36"/>
                </a:buClr>
                <a:buSzPct val="125000"/>
                <a:buFont typeface="Arial" pitchFamily="34"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FDBE36"/>
                </a:buClr>
                <a:buSzPct val="125000"/>
                <a:buFont typeface="Arial"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35% lower cost per conversion.</a:t>
              </a:r>
            </a:p>
            <a:p>
              <a:pPr marL="914400" indent="-571500" algn="l">
                <a:buClr>
                  <a:srgbClr val="FDBE36"/>
                </a:buClr>
                <a:buSzPct val="125000"/>
                <a:buFont typeface="Arial" pitchFamily="34"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FDBE36"/>
                </a:buClr>
                <a:buSzPct val="125000"/>
                <a:buFont typeface="Arial"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Reach people wherever they are.</a:t>
              </a: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grpSp>
        <p:nvGrpSpPr>
          <p:cNvPr id="12" name="Group 4"/>
          <p:cNvGrpSpPr>
            <a:grpSpLocks/>
          </p:cNvGrpSpPr>
          <p:nvPr/>
        </p:nvGrpSpPr>
        <p:grpSpPr bwMode="auto">
          <a:xfrm>
            <a:off x="2362200" y="4152900"/>
            <a:ext cx="10883900" cy="8420100"/>
            <a:chOff x="0" y="0"/>
            <a:chExt cx="6856" cy="5304"/>
          </a:xfrm>
        </p:grpSpPr>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 y="96"/>
              <a:ext cx="6600" cy="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4"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6856" cy="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pic>
        <p:nvPicPr>
          <p:cNvPr id="2" name="Picture 1" descr="(4) The Power of Facebook Advertising — by the numbers - Google Chrome"/>
          <p:cNvPicPr>
            <a:picLocks noChangeAspect="1"/>
          </p:cNvPicPr>
          <p:nvPr/>
        </p:nvPicPr>
        <p:blipFill rotWithShape="1">
          <a:blip r:embed="rId5">
            <a:extLst>
              <a:ext uri="{28A0092B-C50C-407E-A947-70E740481C1C}">
                <a14:useLocalDpi xmlns:a14="http://schemas.microsoft.com/office/drawing/2010/main" val="0"/>
              </a:ext>
            </a:extLst>
          </a:blip>
          <a:srcRect l="16858" t="22987" r="18679" b="7668"/>
          <a:stretch/>
        </p:blipFill>
        <p:spPr>
          <a:xfrm>
            <a:off x="2565400" y="4343400"/>
            <a:ext cx="10477500" cy="7823200"/>
          </a:xfrm>
          <a:prstGeom prst="rect">
            <a:avLst/>
          </a:prstGeom>
        </p:spPr>
      </p:pic>
    </p:spTree>
    <p:extLst>
      <p:ext uri="{BB962C8B-B14F-4D97-AF65-F5344CB8AC3E}">
        <p14:creationId xmlns:p14="http://schemas.microsoft.com/office/powerpoint/2010/main" val="1397700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4*#ppt_w"/>
                                          </p:val>
                                        </p:tav>
                                        <p:tav tm="100000">
                                          <p:val>
                                            <p:strVal val="#ppt_w"/>
                                          </p:val>
                                        </p:tav>
                                      </p:tavLst>
                                    </p:anim>
                                    <p:anim calcmode="lin" valueType="num">
                                      <p:cBhvr>
                                        <p:cTn id="8" dur="500" fill="hold"/>
                                        <p:tgtEl>
                                          <p:spTgt spid="1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grpSp>
        <p:nvGrpSpPr>
          <p:cNvPr id="5122" name="Group 4"/>
          <p:cNvGrpSpPr>
            <a:grpSpLocks/>
          </p:cNvGrpSpPr>
          <p:nvPr/>
        </p:nvGrpSpPr>
        <p:grpSpPr bwMode="auto">
          <a:xfrm>
            <a:off x="2438400" y="4648200"/>
            <a:ext cx="9742488" cy="5029200"/>
            <a:chOff x="0" y="0"/>
            <a:chExt cx="6137" cy="3168"/>
          </a:xfrm>
        </p:grpSpPr>
        <p:sp>
          <p:nvSpPr>
            <p:cNvPr id="5124" name="Line 1"/>
            <p:cNvSpPr>
              <a:spLocks noChangeShapeType="1"/>
            </p:cNvSpPr>
            <p:nvPr/>
          </p:nvSpPr>
          <p:spPr bwMode="auto">
            <a:xfrm>
              <a:off x="8" y="0"/>
              <a:ext cx="6129"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125" name="Rectangle 2"/>
            <p:cNvSpPr>
              <a:spLocks/>
            </p:cNvSpPr>
            <p:nvPr/>
          </p:nvSpPr>
          <p:spPr bwMode="auto">
            <a:xfrm>
              <a:off x="0" y="672"/>
              <a:ext cx="5704" cy="2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GB" sz="9600" dirty="0" smtClean="0">
                  <a:solidFill>
                    <a:srgbClr val="1E1D1D"/>
                  </a:solidFill>
                  <a:latin typeface="Bebas Neue" pitchFamily="34" charset="0"/>
                  <a:ea typeface="Bebas Neue" pitchFamily="34" charset="0"/>
                  <a:cs typeface="Bebas Neue" pitchFamily="34" charset="0"/>
                  <a:sym typeface="Bebas Neue" pitchFamily="34" charset="0"/>
                </a:rPr>
                <a:t>Local </a:t>
              </a:r>
              <a:r>
                <a:rPr lang="en-GB" sz="9600" dirty="0">
                  <a:solidFill>
                    <a:srgbClr val="1E1D1D"/>
                  </a:solidFill>
                  <a:latin typeface="Bebas Neue" pitchFamily="34" charset="0"/>
                  <a:ea typeface="Bebas Neue" pitchFamily="34" charset="0"/>
                  <a:cs typeface="Bebas Neue" pitchFamily="34" charset="0"/>
                  <a:sym typeface="Bebas Neue" pitchFamily="34" charset="0"/>
                </a:rPr>
                <a:t>Traffic </a:t>
              </a:r>
              <a:r>
                <a:rPr lang="en-GB" sz="9600" dirty="0" smtClean="0">
                  <a:solidFill>
                    <a:srgbClr val="1E1D1D"/>
                  </a:solidFill>
                  <a:latin typeface="Bebas Neue" pitchFamily="34" charset="0"/>
                  <a:ea typeface="Bebas Neue" pitchFamily="34" charset="0"/>
                  <a:cs typeface="Bebas Neue" pitchFamily="34" charset="0"/>
                  <a:sym typeface="Bebas Neue" pitchFamily="34" charset="0"/>
                </a:rPr>
                <a:t>Blueprint</a:t>
              </a:r>
            </a:p>
            <a:p>
              <a:pPr algn="l">
                <a:lnSpc>
                  <a:spcPct val="80000"/>
                </a:lnSpc>
              </a:pPr>
              <a:r>
                <a:rPr lang="en-GB" sz="6600" dirty="0" smtClean="0">
                  <a:solidFill>
                    <a:srgbClr val="1E1D1D"/>
                  </a:solidFill>
                  <a:latin typeface="Bebas Neue" pitchFamily="34" charset="0"/>
                  <a:ea typeface="Bebas Neue" pitchFamily="34" charset="0"/>
                  <a:cs typeface="Bebas Neue" pitchFamily="34" charset="0"/>
                  <a:sym typeface="Bebas Neue" pitchFamily="34" charset="0"/>
                </a:rPr>
                <a:t>Online profit </a:t>
              </a:r>
              <a:r>
                <a:rPr lang="en-GB" sz="6600" dirty="0">
                  <a:solidFill>
                    <a:srgbClr val="1E1D1D"/>
                  </a:solidFill>
                  <a:latin typeface="Bebas Neue" pitchFamily="34" charset="0"/>
                  <a:ea typeface="Bebas Neue" pitchFamily="34" charset="0"/>
                  <a:cs typeface="Bebas Neue" pitchFamily="34" charset="0"/>
                  <a:sym typeface="Bebas Neue" pitchFamily="34" charset="0"/>
                </a:rPr>
                <a:t>Strategies</a:t>
              </a:r>
              <a:endParaRPr lang="en-US" sz="66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126" name="Rectangle 3"/>
            <p:cNvSpPr>
              <a:spLocks/>
            </p:cNvSpPr>
            <p:nvPr/>
          </p:nvSpPr>
          <p:spPr bwMode="auto">
            <a:xfrm>
              <a:off x="40" y="136"/>
              <a:ext cx="5704" cy="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l"/>
              <a:r>
                <a:rPr lang="en-US" sz="3600" dirty="0" smtClean="0">
                  <a:solidFill>
                    <a:schemeClr val="tx1"/>
                  </a:solidFill>
                  <a:latin typeface="Arial" charset="0"/>
                  <a:ea typeface="Helvetica Neue Light" charset="0"/>
                  <a:cs typeface="Arial" charset="0"/>
                  <a:sym typeface="Helvetica Neue Light" charset="0"/>
                </a:rPr>
                <a:t>YOUR NAME YOUR BUSINESS</a:t>
              </a:r>
              <a:endParaRPr lang="en-US" sz="3600" dirty="0">
                <a:solidFill>
                  <a:schemeClr val="tx1"/>
                </a:solidFill>
                <a:latin typeface="Arial" charset="0"/>
                <a:ea typeface="Helvetica Neue Light" charset="0"/>
                <a:cs typeface="Arial" charset="0"/>
                <a:sym typeface="Helvetica Neue Light" charset="0"/>
              </a:endParaRPr>
            </a:p>
          </p:txBody>
        </p:sp>
      </p:gr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6385" t="3781" r="7824"/>
          <a:stretch/>
        </p:blipFill>
        <p:spPr>
          <a:xfrm>
            <a:off x="12180888" y="879576"/>
            <a:ext cx="11995608" cy="12836424"/>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886A57B0-2A4E-41A9-B422-D253DB352454}"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20</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198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Ad strategy </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1988" name="Group 5"/>
          <p:cNvGrpSpPr>
            <a:grpSpLocks/>
          </p:cNvGrpSpPr>
          <p:nvPr/>
        </p:nvGrpSpPr>
        <p:grpSpPr bwMode="auto">
          <a:xfrm>
            <a:off x="12876213" y="2774950"/>
            <a:ext cx="9740900" cy="10007600"/>
            <a:chOff x="0" y="0"/>
            <a:chExt cx="6135" cy="6304"/>
          </a:xfrm>
        </p:grpSpPr>
        <p:sp>
          <p:nvSpPr>
            <p:cNvPr id="42004" name="AutoShape 2"/>
            <p:cNvSpPr>
              <a:spLocks/>
            </p:cNvSpPr>
            <p:nvPr/>
          </p:nvSpPr>
          <p:spPr bwMode="auto">
            <a:xfrm rot="2700000">
              <a:off x="28" y="3417"/>
              <a:ext cx="3988" cy="1731"/>
            </a:xfrm>
            <a:custGeom>
              <a:avLst/>
              <a:gdLst>
                <a:gd name="T0" fmla="*/ 20 w 21598"/>
                <a:gd name="T1" fmla="*/ 0 h 21592"/>
                <a:gd name="T2" fmla="*/ 19 w 21598"/>
                <a:gd name="T3" fmla="*/ 0 h 21592"/>
                <a:gd name="T4" fmla="*/ 19 w 21598"/>
                <a:gd name="T5" fmla="*/ 0 h 21592"/>
                <a:gd name="T6" fmla="*/ 18 w 21598"/>
                <a:gd name="T7" fmla="*/ 0 h 21592"/>
                <a:gd name="T8" fmla="*/ 17 w 21598"/>
                <a:gd name="T9" fmla="*/ 0 h 21592"/>
                <a:gd name="T10" fmla="*/ 16 w 21598"/>
                <a:gd name="T11" fmla="*/ 0 h 21592"/>
                <a:gd name="T12" fmla="*/ 14 w 21598"/>
                <a:gd name="T13" fmla="*/ 0 h 21592"/>
                <a:gd name="T14" fmla="*/ 13 w 21598"/>
                <a:gd name="T15" fmla="*/ 0 h 21592"/>
                <a:gd name="T16" fmla="*/ 12 w 21598"/>
                <a:gd name="T17" fmla="*/ 0 h 21592"/>
                <a:gd name="T18" fmla="*/ 11 w 21598"/>
                <a:gd name="T19" fmla="*/ 0 h 21592"/>
                <a:gd name="T20" fmla="*/ 9 w 21598"/>
                <a:gd name="T21" fmla="*/ 0 h 21592"/>
                <a:gd name="T22" fmla="*/ 8 w 21598"/>
                <a:gd name="T23" fmla="*/ 0 h 21592"/>
                <a:gd name="T24" fmla="*/ 7 w 21598"/>
                <a:gd name="T25" fmla="*/ 0 h 21592"/>
                <a:gd name="T26" fmla="*/ 6 w 21598"/>
                <a:gd name="T27" fmla="*/ 0 h 21592"/>
                <a:gd name="T28" fmla="*/ 6 w 21598"/>
                <a:gd name="T29" fmla="*/ 0 h 21592"/>
                <a:gd name="T30" fmla="*/ 5 w 21598"/>
                <a:gd name="T31" fmla="*/ 0 h 21592"/>
                <a:gd name="T32" fmla="*/ 4 w 21598"/>
                <a:gd name="T33" fmla="*/ 0 h 21592"/>
                <a:gd name="T34" fmla="*/ 0 w 21598"/>
                <a:gd name="T35" fmla="*/ 0 h 21592"/>
                <a:gd name="T36" fmla="*/ 1 w 21598"/>
                <a:gd name="T37" fmla="*/ 0 h 21592"/>
                <a:gd name="T38" fmla="*/ 2 w 21598"/>
                <a:gd name="T39" fmla="*/ 1 h 21592"/>
                <a:gd name="T40" fmla="*/ 4 w 21598"/>
                <a:gd name="T41" fmla="*/ 1 h 21592"/>
                <a:gd name="T42" fmla="*/ 5 w 21598"/>
                <a:gd name="T43" fmla="*/ 1 h 21592"/>
                <a:gd name="T44" fmla="*/ 7 w 21598"/>
                <a:gd name="T45" fmla="*/ 1 h 21592"/>
                <a:gd name="T46" fmla="*/ 8 w 21598"/>
                <a:gd name="T47" fmla="*/ 1 h 21592"/>
                <a:gd name="T48" fmla="*/ 10 w 21598"/>
                <a:gd name="T49" fmla="*/ 1 h 21592"/>
                <a:gd name="T50" fmla="*/ 12 w 21598"/>
                <a:gd name="T51" fmla="*/ 1 h 21592"/>
                <a:gd name="T52" fmla="*/ 13 w 21598"/>
                <a:gd name="T53" fmla="*/ 1 h 21592"/>
                <a:gd name="T54" fmla="*/ 14 w 21598"/>
                <a:gd name="T55" fmla="*/ 1 h 21592"/>
                <a:gd name="T56" fmla="*/ 15 w 21598"/>
                <a:gd name="T57" fmla="*/ 1 h 21592"/>
                <a:gd name="T58" fmla="*/ 16 w 21598"/>
                <a:gd name="T59" fmla="*/ 1 h 21592"/>
                <a:gd name="T60" fmla="*/ 17 w 21598"/>
                <a:gd name="T61" fmla="*/ 1 h 21592"/>
                <a:gd name="T62" fmla="*/ 18 w 21598"/>
                <a:gd name="T63" fmla="*/ 1 h 21592"/>
                <a:gd name="T64" fmla="*/ 19 w 21598"/>
                <a:gd name="T65" fmla="*/ 1 h 21592"/>
                <a:gd name="T66" fmla="*/ 20 w 21598"/>
                <a:gd name="T67" fmla="*/ 1 h 21592"/>
                <a:gd name="T68" fmla="*/ 21 w 21598"/>
                <a:gd name="T69" fmla="*/ 1 h 21592"/>
                <a:gd name="T70" fmla="*/ 22 w 21598"/>
                <a:gd name="T71" fmla="*/ 1 h 21592"/>
                <a:gd name="T72" fmla="*/ 22 w 21598"/>
                <a:gd name="T73" fmla="*/ 0 h 21592"/>
                <a:gd name="T74" fmla="*/ 23 w 21598"/>
                <a:gd name="T75" fmla="*/ 0 h 21592"/>
                <a:gd name="T76" fmla="*/ 24 w 21598"/>
                <a:gd name="T77" fmla="*/ 0 h 21592"/>
                <a:gd name="T78" fmla="*/ 24 w 21598"/>
                <a:gd name="T79" fmla="*/ 0 h 21592"/>
                <a:gd name="T80" fmla="*/ 25 w 21598"/>
                <a:gd name="T81" fmla="*/ 0 h 21592"/>
                <a:gd name="T82" fmla="*/ 25 w 21598"/>
                <a:gd name="T83" fmla="*/ 0 h 21592"/>
                <a:gd name="T84" fmla="*/ 20 w 21598"/>
                <a:gd name="T85" fmla="*/ 0 h 2159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1598" h="21592">
                  <a:moveTo>
                    <a:pt x="17205" y="-19"/>
                  </a:moveTo>
                  <a:lnTo>
                    <a:pt x="17205" y="-19"/>
                  </a:lnTo>
                  <a:lnTo>
                    <a:pt x="16975" y="1129"/>
                  </a:lnTo>
                  <a:lnTo>
                    <a:pt x="16706" y="2278"/>
                  </a:lnTo>
                  <a:lnTo>
                    <a:pt x="16418" y="3338"/>
                  </a:lnTo>
                  <a:lnTo>
                    <a:pt x="16053" y="4310"/>
                  </a:lnTo>
                  <a:lnTo>
                    <a:pt x="15708" y="5325"/>
                  </a:lnTo>
                  <a:lnTo>
                    <a:pt x="15305" y="6209"/>
                  </a:lnTo>
                  <a:lnTo>
                    <a:pt x="14882" y="7093"/>
                  </a:lnTo>
                  <a:lnTo>
                    <a:pt x="14422" y="7844"/>
                  </a:lnTo>
                  <a:lnTo>
                    <a:pt x="13942" y="8507"/>
                  </a:lnTo>
                  <a:lnTo>
                    <a:pt x="13443" y="9081"/>
                  </a:lnTo>
                  <a:lnTo>
                    <a:pt x="12944" y="9612"/>
                  </a:lnTo>
                  <a:lnTo>
                    <a:pt x="12407" y="10054"/>
                  </a:lnTo>
                  <a:lnTo>
                    <a:pt x="11851" y="10408"/>
                  </a:lnTo>
                  <a:lnTo>
                    <a:pt x="11275" y="10673"/>
                  </a:lnTo>
                  <a:lnTo>
                    <a:pt x="10681" y="10806"/>
                  </a:lnTo>
                  <a:lnTo>
                    <a:pt x="10086" y="10851"/>
                  </a:lnTo>
                  <a:lnTo>
                    <a:pt x="9568" y="10808"/>
                  </a:lnTo>
                  <a:lnTo>
                    <a:pt x="9050" y="10676"/>
                  </a:lnTo>
                  <a:lnTo>
                    <a:pt x="8552" y="10544"/>
                  </a:lnTo>
                  <a:lnTo>
                    <a:pt x="8053" y="10235"/>
                  </a:lnTo>
                  <a:lnTo>
                    <a:pt x="7574" y="9883"/>
                  </a:lnTo>
                  <a:lnTo>
                    <a:pt x="7113" y="9486"/>
                  </a:lnTo>
                  <a:lnTo>
                    <a:pt x="6653" y="9045"/>
                  </a:lnTo>
                  <a:lnTo>
                    <a:pt x="6231" y="8515"/>
                  </a:lnTo>
                  <a:lnTo>
                    <a:pt x="5809" y="7898"/>
                  </a:lnTo>
                  <a:lnTo>
                    <a:pt x="5407" y="7280"/>
                  </a:lnTo>
                  <a:lnTo>
                    <a:pt x="5043" y="6574"/>
                  </a:lnTo>
                  <a:lnTo>
                    <a:pt x="4678" y="5779"/>
                  </a:lnTo>
                  <a:lnTo>
                    <a:pt x="4352" y="4985"/>
                  </a:lnTo>
                  <a:lnTo>
                    <a:pt x="4027" y="4102"/>
                  </a:lnTo>
                  <a:lnTo>
                    <a:pt x="3758" y="3219"/>
                  </a:lnTo>
                  <a:lnTo>
                    <a:pt x="3471" y="2292"/>
                  </a:lnTo>
                  <a:lnTo>
                    <a:pt x="498" y="971"/>
                  </a:lnTo>
                  <a:lnTo>
                    <a:pt x="-3" y="9670"/>
                  </a:lnTo>
                  <a:lnTo>
                    <a:pt x="438" y="10994"/>
                  </a:lnTo>
                  <a:lnTo>
                    <a:pt x="917" y="12230"/>
                  </a:lnTo>
                  <a:lnTo>
                    <a:pt x="1415" y="13466"/>
                  </a:lnTo>
                  <a:lnTo>
                    <a:pt x="1933" y="14525"/>
                  </a:lnTo>
                  <a:lnTo>
                    <a:pt x="2508" y="15628"/>
                  </a:lnTo>
                  <a:lnTo>
                    <a:pt x="3083" y="16599"/>
                  </a:lnTo>
                  <a:lnTo>
                    <a:pt x="3697" y="17526"/>
                  </a:lnTo>
                  <a:lnTo>
                    <a:pt x="4310" y="18320"/>
                  </a:lnTo>
                  <a:lnTo>
                    <a:pt x="4982" y="19070"/>
                  </a:lnTo>
                  <a:lnTo>
                    <a:pt x="5653" y="19687"/>
                  </a:lnTo>
                  <a:lnTo>
                    <a:pt x="6362" y="20261"/>
                  </a:lnTo>
                  <a:lnTo>
                    <a:pt x="7072" y="20701"/>
                  </a:lnTo>
                  <a:lnTo>
                    <a:pt x="7801" y="21054"/>
                  </a:lnTo>
                  <a:lnTo>
                    <a:pt x="8549" y="21362"/>
                  </a:lnTo>
                  <a:lnTo>
                    <a:pt x="9316" y="21494"/>
                  </a:lnTo>
                  <a:lnTo>
                    <a:pt x="10083" y="21581"/>
                  </a:lnTo>
                  <a:lnTo>
                    <a:pt x="10582" y="21492"/>
                  </a:lnTo>
                  <a:lnTo>
                    <a:pt x="11061" y="21447"/>
                  </a:lnTo>
                  <a:lnTo>
                    <a:pt x="11522" y="21359"/>
                  </a:lnTo>
                  <a:lnTo>
                    <a:pt x="12001" y="21226"/>
                  </a:lnTo>
                  <a:lnTo>
                    <a:pt x="12481" y="21004"/>
                  </a:lnTo>
                  <a:lnTo>
                    <a:pt x="12941" y="20783"/>
                  </a:lnTo>
                  <a:lnTo>
                    <a:pt x="13402" y="20518"/>
                  </a:lnTo>
                  <a:lnTo>
                    <a:pt x="13843" y="20208"/>
                  </a:lnTo>
                  <a:lnTo>
                    <a:pt x="14284" y="19854"/>
                  </a:lnTo>
                  <a:lnTo>
                    <a:pt x="14706" y="19501"/>
                  </a:lnTo>
                  <a:lnTo>
                    <a:pt x="15128" y="19103"/>
                  </a:lnTo>
                  <a:lnTo>
                    <a:pt x="15551" y="18661"/>
                  </a:lnTo>
                  <a:lnTo>
                    <a:pt x="15973" y="18130"/>
                  </a:lnTo>
                  <a:lnTo>
                    <a:pt x="16376" y="17600"/>
                  </a:lnTo>
                  <a:lnTo>
                    <a:pt x="16759" y="17114"/>
                  </a:lnTo>
                  <a:lnTo>
                    <a:pt x="17143" y="16539"/>
                  </a:lnTo>
                  <a:lnTo>
                    <a:pt x="17508" y="15877"/>
                  </a:lnTo>
                  <a:lnTo>
                    <a:pt x="17872" y="15258"/>
                  </a:lnTo>
                  <a:lnTo>
                    <a:pt x="18218" y="14595"/>
                  </a:lnTo>
                  <a:lnTo>
                    <a:pt x="18544" y="13888"/>
                  </a:lnTo>
                  <a:lnTo>
                    <a:pt x="18890" y="13137"/>
                  </a:lnTo>
                  <a:lnTo>
                    <a:pt x="19197" y="12386"/>
                  </a:lnTo>
                  <a:lnTo>
                    <a:pt x="19485" y="11636"/>
                  </a:lnTo>
                  <a:lnTo>
                    <a:pt x="19792" y="10840"/>
                  </a:lnTo>
                  <a:lnTo>
                    <a:pt x="20061" y="10001"/>
                  </a:lnTo>
                  <a:lnTo>
                    <a:pt x="20329" y="9206"/>
                  </a:lnTo>
                  <a:lnTo>
                    <a:pt x="20579" y="8278"/>
                  </a:lnTo>
                  <a:lnTo>
                    <a:pt x="20809" y="7439"/>
                  </a:lnTo>
                  <a:lnTo>
                    <a:pt x="21040" y="6512"/>
                  </a:lnTo>
                  <a:lnTo>
                    <a:pt x="21232" y="5540"/>
                  </a:lnTo>
                  <a:lnTo>
                    <a:pt x="21424" y="4613"/>
                  </a:lnTo>
                  <a:lnTo>
                    <a:pt x="21597" y="3641"/>
                  </a:lnTo>
                  <a:lnTo>
                    <a:pt x="18297" y="6736"/>
                  </a:lnTo>
                  <a:lnTo>
                    <a:pt x="17205" y="-19"/>
                  </a:lnTo>
                  <a:close/>
                  <a:moveTo>
                    <a:pt x="17205" y="-19"/>
                  </a:moveTo>
                </a:path>
              </a:pathLst>
            </a:custGeom>
            <a:solidFill>
              <a:srgbClr val="D31E25"/>
            </a:solidFill>
            <a:ln w="9525" cap="flat">
              <a:solidFill>
                <a:srgbClr val="D31E25"/>
              </a:solidFill>
              <a:prstDash val="solid"/>
              <a:round/>
              <a:headEnd type="none" w="med" len="med"/>
              <a:tailEnd type="none" w="med" len="med"/>
            </a:ln>
          </p:spPr>
          <p:txBody>
            <a:bodyPr lIns="0" tIns="0" rIns="0" bIns="0"/>
            <a:lstStyle/>
            <a:p>
              <a:endParaRPr lang="en-US"/>
            </a:p>
          </p:txBody>
        </p:sp>
        <p:sp>
          <p:nvSpPr>
            <p:cNvPr id="42005" name="AutoShape 3"/>
            <p:cNvSpPr>
              <a:spLocks/>
            </p:cNvSpPr>
            <p:nvPr/>
          </p:nvSpPr>
          <p:spPr bwMode="auto">
            <a:xfrm rot="2700000">
              <a:off x="3045" y="1943"/>
              <a:ext cx="2288" cy="3215"/>
            </a:xfrm>
            <a:custGeom>
              <a:avLst/>
              <a:gdLst>
                <a:gd name="T0" fmla="*/ 2 w 21609"/>
                <a:gd name="T1" fmla="*/ 7 h 21605"/>
                <a:gd name="T2" fmla="*/ 2 w 21609"/>
                <a:gd name="T3" fmla="*/ 8 h 21605"/>
                <a:gd name="T4" fmla="*/ 2 w 21609"/>
                <a:gd name="T5" fmla="*/ 9 h 21605"/>
                <a:gd name="T6" fmla="*/ 3 w 21609"/>
                <a:gd name="T7" fmla="*/ 10 h 21605"/>
                <a:gd name="T8" fmla="*/ 3 w 21609"/>
                <a:gd name="T9" fmla="*/ 9 h 21605"/>
                <a:gd name="T10" fmla="*/ 3 w 21609"/>
                <a:gd name="T11" fmla="*/ 9 h 21605"/>
                <a:gd name="T12" fmla="*/ 3 w 21609"/>
                <a:gd name="T13" fmla="*/ 8 h 21605"/>
                <a:gd name="T14" fmla="*/ 3 w 21609"/>
                <a:gd name="T15" fmla="*/ 7 h 21605"/>
                <a:gd name="T16" fmla="*/ 3 w 21609"/>
                <a:gd name="T17" fmla="*/ 7 h 21605"/>
                <a:gd name="T18" fmla="*/ 3 w 21609"/>
                <a:gd name="T19" fmla="*/ 6 h 21605"/>
                <a:gd name="T20" fmla="*/ 3 w 21609"/>
                <a:gd name="T21" fmla="*/ 5 h 21605"/>
                <a:gd name="T22" fmla="*/ 3 w 21609"/>
                <a:gd name="T23" fmla="*/ 5 h 21605"/>
                <a:gd name="T24" fmla="*/ 2 w 21609"/>
                <a:gd name="T25" fmla="*/ 4 h 21605"/>
                <a:gd name="T26" fmla="*/ 2 w 21609"/>
                <a:gd name="T27" fmla="*/ 3 h 21605"/>
                <a:gd name="T28" fmla="*/ 2 w 21609"/>
                <a:gd name="T29" fmla="*/ 3 h 21605"/>
                <a:gd name="T30" fmla="*/ 2 w 21609"/>
                <a:gd name="T31" fmla="*/ 2 h 21605"/>
                <a:gd name="T32" fmla="*/ 2 w 21609"/>
                <a:gd name="T33" fmla="*/ 2 h 21605"/>
                <a:gd name="T34" fmla="*/ 2 w 21609"/>
                <a:gd name="T35" fmla="*/ 1 h 21605"/>
                <a:gd name="T36" fmla="*/ 1 w 21609"/>
                <a:gd name="T37" fmla="*/ 1 h 21605"/>
                <a:gd name="T38" fmla="*/ 1 w 21609"/>
                <a:gd name="T39" fmla="*/ 1 h 21605"/>
                <a:gd name="T40" fmla="*/ 1 w 21609"/>
                <a:gd name="T41" fmla="*/ 0 h 21605"/>
                <a:gd name="T42" fmla="*/ 1 w 21609"/>
                <a:gd name="T43" fmla="*/ 0 h 21605"/>
                <a:gd name="T44" fmla="*/ 0 w 21609"/>
                <a:gd name="T45" fmla="*/ 0 h 21605"/>
                <a:gd name="T46" fmla="*/ 0 w 21609"/>
                <a:gd name="T47" fmla="*/ 0 h 21605"/>
                <a:gd name="T48" fmla="*/ 0 w 21609"/>
                <a:gd name="T49" fmla="*/ 3 h 21605"/>
                <a:gd name="T50" fmla="*/ 0 w 21609"/>
                <a:gd name="T51" fmla="*/ 3 h 21605"/>
                <a:gd name="T52" fmla="*/ 0 w 21609"/>
                <a:gd name="T53" fmla="*/ 3 h 21605"/>
                <a:gd name="T54" fmla="*/ 0 w 21609"/>
                <a:gd name="T55" fmla="*/ 3 h 21605"/>
                <a:gd name="T56" fmla="*/ 1 w 21609"/>
                <a:gd name="T57" fmla="*/ 3 h 21605"/>
                <a:gd name="T58" fmla="*/ 1 w 21609"/>
                <a:gd name="T59" fmla="*/ 3 h 21605"/>
                <a:gd name="T60" fmla="*/ 1 w 21609"/>
                <a:gd name="T61" fmla="*/ 3 h 21605"/>
                <a:gd name="T62" fmla="*/ 1 w 21609"/>
                <a:gd name="T63" fmla="*/ 4 h 21605"/>
                <a:gd name="T64" fmla="*/ 1 w 21609"/>
                <a:gd name="T65" fmla="*/ 4 h 21605"/>
                <a:gd name="T66" fmla="*/ 1 w 21609"/>
                <a:gd name="T67" fmla="*/ 4 h 21605"/>
                <a:gd name="T68" fmla="*/ 1 w 21609"/>
                <a:gd name="T69" fmla="*/ 5 h 21605"/>
                <a:gd name="T70" fmla="*/ 1 w 21609"/>
                <a:gd name="T71" fmla="*/ 5 h 21605"/>
                <a:gd name="T72" fmla="*/ 1 w 21609"/>
                <a:gd name="T73" fmla="*/ 5 h 21605"/>
                <a:gd name="T74" fmla="*/ 2 w 21609"/>
                <a:gd name="T75" fmla="*/ 6 h 21605"/>
                <a:gd name="T76" fmla="*/ 2 w 21609"/>
                <a:gd name="T77" fmla="*/ 6 h 21605"/>
                <a:gd name="T78" fmla="*/ 2 w 21609"/>
                <a:gd name="T79" fmla="*/ 7 h 21605"/>
                <a:gd name="T80" fmla="*/ 2 w 21609"/>
                <a:gd name="T81" fmla="*/ 7 h 21605"/>
                <a:gd name="T82" fmla="*/ 2 w 21609"/>
                <a:gd name="T83" fmla="*/ 7 h 2160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609" h="21605">
                  <a:moveTo>
                    <a:pt x="13433" y="15152"/>
                  </a:moveTo>
                  <a:lnTo>
                    <a:pt x="13433" y="15152"/>
                  </a:lnTo>
                  <a:lnTo>
                    <a:pt x="13399" y="15819"/>
                  </a:lnTo>
                  <a:lnTo>
                    <a:pt x="13265" y="16509"/>
                  </a:lnTo>
                  <a:lnTo>
                    <a:pt x="13063" y="17151"/>
                  </a:lnTo>
                  <a:lnTo>
                    <a:pt x="12862" y="17794"/>
                  </a:lnTo>
                  <a:lnTo>
                    <a:pt x="14799" y="21600"/>
                  </a:lnTo>
                  <a:lnTo>
                    <a:pt x="20487" y="19932"/>
                  </a:lnTo>
                  <a:lnTo>
                    <a:pt x="20755" y="19361"/>
                  </a:lnTo>
                  <a:lnTo>
                    <a:pt x="20956" y="18790"/>
                  </a:lnTo>
                  <a:lnTo>
                    <a:pt x="21157" y="18195"/>
                  </a:lnTo>
                  <a:lnTo>
                    <a:pt x="21325" y="17624"/>
                  </a:lnTo>
                  <a:lnTo>
                    <a:pt x="21393" y="17005"/>
                  </a:lnTo>
                  <a:lnTo>
                    <a:pt x="21494" y="16387"/>
                  </a:lnTo>
                  <a:lnTo>
                    <a:pt x="21594" y="15768"/>
                  </a:lnTo>
                  <a:lnTo>
                    <a:pt x="21595" y="15149"/>
                  </a:lnTo>
                  <a:lnTo>
                    <a:pt x="21529" y="14364"/>
                  </a:lnTo>
                  <a:lnTo>
                    <a:pt x="21496" y="13603"/>
                  </a:lnTo>
                  <a:lnTo>
                    <a:pt x="21329" y="12865"/>
                  </a:lnTo>
                  <a:lnTo>
                    <a:pt x="21163" y="12128"/>
                  </a:lnTo>
                  <a:lnTo>
                    <a:pt x="20929" y="11390"/>
                  </a:lnTo>
                  <a:lnTo>
                    <a:pt x="20629" y="10677"/>
                  </a:lnTo>
                  <a:lnTo>
                    <a:pt x="20295" y="9987"/>
                  </a:lnTo>
                  <a:lnTo>
                    <a:pt x="19928" y="9297"/>
                  </a:lnTo>
                  <a:lnTo>
                    <a:pt x="19494" y="8631"/>
                  </a:lnTo>
                  <a:lnTo>
                    <a:pt x="19026" y="7988"/>
                  </a:lnTo>
                  <a:lnTo>
                    <a:pt x="18525" y="7346"/>
                  </a:lnTo>
                  <a:lnTo>
                    <a:pt x="17990" y="6728"/>
                  </a:lnTo>
                  <a:lnTo>
                    <a:pt x="17388" y="6133"/>
                  </a:lnTo>
                  <a:lnTo>
                    <a:pt x="16720" y="5586"/>
                  </a:lnTo>
                  <a:lnTo>
                    <a:pt x="16085" y="5039"/>
                  </a:lnTo>
                  <a:lnTo>
                    <a:pt x="15383" y="4516"/>
                  </a:lnTo>
                  <a:lnTo>
                    <a:pt x="14648" y="4016"/>
                  </a:lnTo>
                  <a:lnTo>
                    <a:pt x="13879" y="3517"/>
                  </a:lnTo>
                  <a:lnTo>
                    <a:pt x="13076" y="3089"/>
                  </a:lnTo>
                  <a:lnTo>
                    <a:pt x="12240" y="2661"/>
                  </a:lnTo>
                  <a:lnTo>
                    <a:pt x="11404" y="2257"/>
                  </a:lnTo>
                  <a:lnTo>
                    <a:pt x="10502" y="1876"/>
                  </a:lnTo>
                  <a:lnTo>
                    <a:pt x="9565" y="1543"/>
                  </a:lnTo>
                  <a:lnTo>
                    <a:pt x="8629" y="1234"/>
                  </a:lnTo>
                  <a:lnTo>
                    <a:pt x="7659" y="949"/>
                  </a:lnTo>
                  <a:lnTo>
                    <a:pt x="6689" y="712"/>
                  </a:lnTo>
                  <a:lnTo>
                    <a:pt x="5686" y="522"/>
                  </a:lnTo>
                  <a:lnTo>
                    <a:pt x="4649" y="355"/>
                  </a:lnTo>
                  <a:lnTo>
                    <a:pt x="3613" y="189"/>
                  </a:lnTo>
                  <a:lnTo>
                    <a:pt x="2542" y="94"/>
                  </a:lnTo>
                  <a:lnTo>
                    <a:pt x="1472" y="47"/>
                  </a:lnTo>
                  <a:lnTo>
                    <a:pt x="335" y="0"/>
                  </a:lnTo>
                  <a:lnTo>
                    <a:pt x="4446" y="3020"/>
                  </a:lnTo>
                  <a:lnTo>
                    <a:pt x="-5" y="5734"/>
                  </a:lnTo>
                  <a:lnTo>
                    <a:pt x="28" y="5734"/>
                  </a:lnTo>
                  <a:lnTo>
                    <a:pt x="731" y="5782"/>
                  </a:lnTo>
                  <a:lnTo>
                    <a:pt x="1433" y="5805"/>
                  </a:lnTo>
                  <a:lnTo>
                    <a:pt x="2069" y="5877"/>
                  </a:lnTo>
                  <a:lnTo>
                    <a:pt x="2738" y="5924"/>
                  </a:lnTo>
                  <a:lnTo>
                    <a:pt x="3373" y="6043"/>
                  </a:lnTo>
                  <a:lnTo>
                    <a:pt x="4009" y="6185"/>
                  </a:lnTo>
                  <a:lnTo>
                    <a:pt x="4644" y="6328"/>
                  </a:lnTo>
                  <a:lnTo>
                    <a:pt x="5246" y="6494"/>
                  </a:lnTo>
                  <a:lnTo>
                    <a:pt x="5848" y="6660"/>
                  </a:lnTo>
                  <a:lnTo>
                    <a:pt x="6416" y="6874"/>
                  </a:lnTo>
                  <a:lnTo>
                    <a:pt x="6985" y="7088"/>
                  </a:lnTo>
                  <a:lnTo>
                    <a:pt x="7520" y="7350"/>
                  </a:lnTo>
                  <a:lnTo>
                    <a:pt x="8055" y="7635"/>
                  </a:lnTo>
                  <a:lnTo>
                    <a:pt x="8523" y="7897"/>
                  </a:lnTo>
                  <a:lnTo>
                    <a:pt x="9058" y="8182"/>
                  </a:lnTo>
                  <a:lnTo>
                    <a:pt x="9492" y="8491"/>
                  </a:lnTo>
                  <a:lnTo>
                    <a:pt x="9927" y="8824"/>
                  </a:lnTo>
                  <a:lnTo>
                    <a:pt x="10361" y="9157"/>
                  </a:lnTo>
                  <a:lnTo>
                    <a:pt x="10729" y="9538"/>
                  </a:lnTo>
                  <a:lnTo>
                    <a:pt x="11130" y="9895"/>
                  </a:lnTo>
                  <a:lnTo>
                    <a:pt x="11464" y="10275"/>
                  </a:lnTo>
                  <a:lnTo>
                    <a:pt x="11798" y="10680"/>
                  </a:lnTo>
                  <a:lnTo>
                    <a:pt x="12099" y="11084"/>
                  </a:lnTo>
                  <a:lnTo>
                    <a:pt x="12333" y="11488"/>
                  </a:lnTo>
                  <a:lnTo>
                    <a:pt x="12600" y="11917"/>
                  </a:lnTo>
                  <a:lnTo>
                    <a:pt x="12834" y="12345"/>
                  </a:lnTo>
                  <a:lnTo>
                    <a:pt x="13001" y="12797"/>
                  </a:lnTo>
                  <a:lnTo>
                    <a:pt x="13134" y="13273"/>
                  </a:lnTo>
                  <a:lnTo>
                    <a:pt x="13267" y="13725"/>
                  </a:lnTo>
                  <a:lnTo>
                    <a:pt x="13334" y="14201"/>
                  </a:lnTo>
                  <a:lnTo>
                    <a:pt x="13400" y="14653"/>
                  </a:lnTo>
                  <a:lnTo>
                    <a:pt x="13433" y="15152"/>
                  </a:lnTo>
                  <a:close/>
                  <a:moveTo>
                    <a:pt x="13433" y="15152"/>
                  </a:moveTo>
                </a:path>
              </a:pathLst>
            </a:custGeom>
            <a:solidFill>
              <a:srgbClr val="70AE45"/>
            </a:solidFill>
            <a:ln w="9525" cap="flat">
              <a:solidFill>
                <a:srgbClr val="70AE45"/>
              </a:solidFill>
              <a:prstDash val="solid"/>
              <a:round/>
              <a:headEnd type="none" w="med" len="med"/>
              <a:tailEnd type="none" w="med" len="med"/>
            </a:ln>
          </p:spPr>
          <p:txBody>
            <a:bodyPr lIns="0" tIns="0" rIns="0" bIns="0"/>
            <a:lstStyle/>
            <a:p>
              <a:endParaRPr lang="en-US"/>
            </a:p>
          </p:txBody>
        </p:sp>
        <p:sp>
          <p:nvSpPr>
            <p:cNvPr id="42006" name="AutoShape 4"/>
            <p:cNvSpPr>
              <a:spLocks/>
            </p:cNvSpPr>
            <p:nvPr/>
          </p:nvSpPr>
          <p:spPr bwMode="auto">
            <a:xfrm rot="2700000">
              <a:off x="1298" y="422"/>
              <a:ext cx="2625" cy="3452"/>
            </a:xfrm>
            <a:custGeom>
              <a:avLst/>
              <a:gdLst>
                <a:gd name="T0" fmla="*/ 0 w 21590"/>
                <a:gd name="T1" fmla="*/ 9 h 21594"/>
                <a:gd name="T2" fmla="*/ 0 w 21590"/>
                <a:gd name="T3" fmla="*/ 10 h 21594"/>
                <a:gd name="T4" fmla="*/ 0 w 21590"/>
                <a:gd name="T5" fmla="*/ 11 h 21594"/>
                <a:gd name="T6" fmla="*/ 0 w 21590"/>
                <a:gd name="T7" fmla="*/ 11 h 21594"/>
                <a:gd name="T8" fmla="*/ 0 w 21590"/>
                <a:gd name="T9" fmla="*/ 12 h 21594"/>
                <a:gd name="T10" fmla="*/ 0 w 21590"/>
                <a:gd name="T11" fmla="*/ 12 h 21594"/>
                <a:gd name="T12" fmla="*/ 0 w 21590"/>
                <a:gd name="T13" fmla="*/ 14 h 21594"/>
                <a:gd name="T14" fmla="*/ 1 w 21590"/>
                <a:gd name="T15" fmla="*/ 11 h 21594"/>
                <a:gd name="T16" fmla="*/ 2 w 21590"/>
                <a:gd name="T17" fmla="*/ 11 h 21594"/>
                <a:gd name="T18" fmla="*/ 2 w 21590"/>
                <a:gd name="T19" fmla="*/ 11 h 21594"/>
                <a:gd name="T20" fmla="*/ 2 w 21590"/>
                <a:gd name="T21" fmla="*/ 10 h 21594"/>
                <a:gd name="T22" fmla="*/ 2 w 21590"/>
                <a:gd name="T23" fmla="*/ 10 h 21594"/>
                <a:gd name="T24" fmla="*/ 2 w 21590"/>
                <a:gd name="T25" fmla="*/ 9 h 21594"/>
                <a:gd name="T26" fmla="*/ 2 w 21590"/>
                <a:gd name="T27" fmla="*/ 8 h 21594"/>
                <a:gd name="T28" fmla="*/ 2 w 21590"/>
                <a:gd name="T29" fmla="*/ 8 h 21594"/>
                <a:gd name="T30" fmla="*/ 2 w 21590"/>
                <a:gd name="T31" fmla="*/ 7 h 21594"/>
                <a:gd name="T32" fmla="*/ 2 w 21590"/>
                <a:gd name="T33" fmla="*/ 7 h 21594"/>
                <a:gd name="T34" fmla="*/ 2 w 21590"/>
                <a:gd name="T35" fmla="*/ 6 h 21594"/>
                <a:gd name="T36" fmla="*/ 2 w 21590"/>
                <a:gd name="T37" fmla="*/ 6 h 21594"/>
                <a:gd name="T38" fmla="*/ 2 w 21590"/>
                <a:gd name="T39" fmla="*/ 6 h 21594"/>
                <a:gd name="T40" fmla="*/ 2 w 21590"/>
                <a:gd name="T41" fmla="*/ 5 h 21594"/>
                <a:gd name="T42" fmla="*/ 2 w 21590"/>
                <a:gd name="T43" fmla="*/ 5 h 21594"/>
                <a:gd name="T44" fmla="*/ 3 w 21590"/>
                <a:gd name="T45" fmla="*/ 4 h 21594"/>
                <a:gd name="T46" fmla="*/ 3 w 21590"/>
                <a:gd name="T47" fmla="*/ 4 h 21594"/>
                <a:gd name="T48" fmla="*/ 3 w 21590"/>
                <a:gd name="T49" fmla="*/ 4 h 21594"/>
                <a:gd name="T50" fmla="*/ 3 w 21590"/>
                <a:gd name="T51" fmla="*/ 4 h 21594"/>
                <a:gd name="T52" fmla="*/ 4 w 21590"/>
                <a:gd name="T53" fmla="*/ 4 h 21594"/>
                <a:gd name="T54" fmla="*/ 4 w 21590"/>
                <a:gd name="T55" fmla="*/ 4 h 21594"/>
                <a:gd name="T56" fmla="*/ 4 w 21590"/>
                <a:gd name="T57" fmla="*/ 4 h 21594"/>
                <a:gd name="T58" fmla="*/ 5 w 21590"/>
                <a:gd name="T59" fmla="*/ 2 h 21594"/>
                <a:gd name="T60" fmla="*/ 4 w 21590"/>
                <a:gd name="T61" fmla="*/ 0 h 21594"/>
                <a:gd name="T62" fmla="*/ 3 w 21590"/>
                <a:gd name="T63" fmla="*/ 0 h 21594"/>
                <a:gd name="T64" fmla="*/ 3 w 21590"/>
                <a:gd name="T65" fmla="*/ 0 h 21594"/>
                <a:gd name="T66" fmla="*/ 3 w 21590"/>
                <a:gd name="T67" fmla="*/ 1 h 21594"/>
                <a:gd name="T68" fmla="*/ 2 w 21590"/>
                <a:gd name="T69" fmla="*/ 1 h 21594"/>
                <a:gd name="T70" fmla="*/ 2 w 21590"/>
                <a:gd name="T71" fmla="*/ 1 h 21594"/>
                <a:gd name="T72" fmla="*/ 2 w 21590"/>
                <a:gd name="T73" fmla="*/ 2 h 21594"/>
                <a:gd name="T74" fmla="*/ 1 w 21590"/>
                <a:gd name="T75" fmla="*/ 3 h 21594"/>
                <a:gd name="T76" fmla="*/ 1 w 21590"/>
                <a:gd name="T77" fmla="*/ 3 h 21594"/>
                <a:gd name="T78" fmla="*/ 1 w 21590"/>
                <a:gd name="T79" fmla="*/ 4 h 21594"/>
                <a:gd name="T80" fmla="*/ 1 w 21590"/>
                <a:gd name="T81" fmla="*/ 4 h 21594"/>
                <a:gd name="T82" fmla="*/ 0 w 21590"/>
                <a:gd name="T83" fmla="*/ 5 h 21594"/>
                <a:gd name="T84" fmla="*/ 0 w 21590"/>
                <a:gd name="T85" fmla="*/ 6 h 21594"/>
                <a:gd name="T86" fmla="*/ 0 w 21590"/>
                <a:gd name="T87" fmla="*/ 7 h 21594"/>
                <a:gd name="T88" fmla="*/ 0 w 21590"/>
                <a:gd name="T89" fmla="*/ 8 h 21594"/>
                <a:gd name="T90" fmla="*/ 0 w 21590"/>
                <a:gd name="T91" fmla="*/ 9 h 21594"/>
                <a:gd name="T92" fmla="*/ 0 w 21590"/>
                <a:gd name="T93" fmla="*/ 9 h 2159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590" h="21594">
                  <a:moveTo>
                    <a:pt x="-12" y="14108"/>
                  </a:moveTo>
                  <a:lnTo>
                    <a:pt x="-12" y="14108"/>
                  </a:lnTo>
                  <a:lnTo>
                    <a:pt x="-12" y="14617"/>
                  </a:lnTo>
                  <a:lnTo>
                    <a:pt x="17" y="15149"/>
                  </a:lnTo>
                  <a:lnTo>
                    <a:pt x="104" y="15636"/>
                  </a:lnTo>
                  <a:lnTo>
                    <a:pt x="162" y="16146"/>
                  </a:lnTo>
                  <a:lnTo>
                    <a:pt x="278" y="16633"/>
                  </a:lnTo>
                  <a:lnTo>
                    <a:pt x="394" y="17120"/>
                  </a:lnTo>
                  <a:lnTo>
                    <a:pt x="539" y="17607"/>
                  </a:lnTo>
                  <a:lnTo>
                    <a:pt x="743" y="18072"/>
                  </a:lnTo>
                  <a:lnTo>
                    <a:pt x="917" y="18537"/>
                  </a:lnTo>
                  <a:lnTo>
                    <a:pt x="1150" y="18980"/>
                  </a:lnTo>
                  <a:lnTo>
                    <a:pt x="1644" y="19910"/>
                  </a:lnTo>
                  <a:lnTo>
                    <a:pt x="2197" y="20774"/>
                  </a:lnTo>
                  <a:lnTo>
                    <a:pt x="2837" y="21593"/>
                  </a:lnTo>
                  <a:lnTo>
                    <a:pt x="3570" y="17252"/>
                  </a:lnTo>
                  <a:lnTo>
                    <a:pt x="8260" y="17914"/>
                  </a:lnTo>
                  <a:lnTo>
                    <a:pt x="7998" y="17494"/>
                  </a:lnTo>
                  <a:lnTo>
                    <a:pt x="7765" y="17029"/>
                  </a:lnTo>
                  <a:lnTo>
                    <a:pt x="7562" y="16564"/>
                  </a:lnTo>
                  <a:lnTo>
                    <a:pt x="7416" y="16121"/>
                  </a:lnTo>
                  <a:lnTo>
                    <a:pt x="7271" y="15634"/>
                  </a:lnTo>
                  <a:lnTo>
                    <a:pt x="7184" y="15102"/>
                  </a:lnTo>
                  <a:lnTo>
                    <a:pt x="7126" y="14615"/>
                  </a:lnTo>
                  <a:lnTo>
                    <a:pt x="7127" y="14105"/>
                  </a:lnTo>
                  <a:lnTo>
                    <a:pt x="7127" y="13662"/>
                  </a:lnTo>
                  <a:lnTo>
                    <a:pt x="7157" y="13264"/>
                  </a:lnTo>
                  <a:lnTo>
                    <a:pt x="7244" y="12843"/>
                  </a:lnTo>
                  <a:lnTo>
                    <a:pt x="7303" y="12444"/>
                  </a:lnTo>
                  <a:lnTo>
                    <a:pt x="7420" y="12045"/>
                  </a:lnTo>
                  <a:lnTo>
                    <a:pt x="7566" y="11669"/>
                  </a:lnTo>
                  <a:lnTo>
                    <a:pt x="7741" y="11270"/>
                  </a:lnTo>
                  <a:lnTo>
                    <a:pt x="7916" y="10894"/>
                  </a:lnTo>
                  <a:lnTo>
                    <a:pt x="8120" y="10517"/>
                  </a:lnTo>
                  <a:lnTo>
                    <a:pt x="8325" y="10163"/>
                  </a:lnTo>
                  <a:lnTo>
                    <a:pt x="8587" y="9830"/>
                  </a:lnTo>
                  <a:lnTo>
                    <a:pt x="8879" y="9476"/>
                  </a:lnTo>
                  <a:lnTo>
                    <a:pt x="9171" y="9143"/>
                  </a:lnTo>
                  <a:lnTo>
                    <a:pt x="9462" y="8811"/>
                  </a:lnTo>
                  <a:lnTo>
                    <a:pt x="9812" y="8501"/>
                  </a:lnTo>
                  <a:lnTo>
                    <a:pt x="10162" y="8213"/>
                  </a:lnTo>
                  <a:lnTo>
                    <a:pt x="10483" y="7925"/>
                  </a:lnTo>
                  <a:lnTo>
                    <a:pt x="10862" y="7659"/>
                  </a:lnTo>
                  <a:lnTo>
                    <a:pt x="11270" y="7415"/>
                  </a:lnTo>
                  <a:lnTo>
                    <a:pt x="11649" y="7149"/>
                  </a:lnTo>
                  <a:lnTo>
                    <a:pt x="12115" y="6928"/>
                  </a:lnTo>
                  <a:lnTo>
                    <a:pt x="12523" y="6684"/>
                  </a:lnTo>
                  <a:lnTo>
                    <a:pt x="12990" y="6484"/>
                  </a:lnTo>
                  <a:lnTo>
                    <a:pt x="13485" y="6329"/>
                  </a:lnTo>
                  <a:lnTo>
                    <a:pt x="13922" y="6152"/>
                  </a:lnTo>
                  <a:lnTo>
                    <a:pt x="14418" y="5974"/>
                  </a:lnTo>
                  <a:lnTo>
                    <a:pt x="14913" y="5819"/>
                  </a:lnTo>
                  <a:lnTo>
                    <a:pt x="15438" y="5708"/>
                  </a:lnTo>
                  <a:lnTo>
                    <a:pt x="15962" y="5597"/>
                  </a:lnTo>
                  <a:lnTo>
                    <a:pt x="16487" y="5508"/>
                  </a:lnTo>
                  <a:lnTo>
                    <a:pt x="17040" y="5464"/>
                  </a:lnTo>
                  <a:lnTo>
                    <a:pt x="17565" y="5397"/>
                  </a:lnTo>
                  <a:lnTo>
                    <a:pt x="17682" y="5331"/>
                  </a:lnTo>
                  <a:lnTo>
                    <a:pt x="17623" y="5331"/>
                  </a:lnTo>
                  <a:lnTo>
                    <a:pt x="21588" y="2760"/>
                  </a:lnTo>
                  <a:lnTo>
                    <a:pt x="18094" y="-7"/>
                  </a:lnTo>
                  <a:lnTo>
                    <a:pt x="17132" y="60"/>
                  </a:lnTo>
                  <a:lnTo>
                    <a:pt x="16200" y="104"/>
                  </a:lnTo>
                  <a:lnTo>
                    <a:pt x="15297" y="238"/>
                  </a:lnTo>
                  <a:lnTo>
                    <a:pt x="14423" y="371"/>
                  </a:lnTo>
                  <a:lnTo>
                    <a:pt x="13519" y="548"/>
                  </a:lnTo>
                  <a:lnTo>
                    <a:pt x="12674" y="748"/>
                  </a:lnTo>
                  <a:lnTo>
                    <a:pt x="11829" y="970"/>
                  </a:lnTo>
                  <a:lnTo>
                    <a:pt x="11013" y="1236"/>
                  </a:lnTo>
                  <a:lnTo>
                    <a:pt x="10197" y="1546"/>
                  </a:lnTo>
                  <a:lnTo>
                    <a:pt x="9439" y="1879"/>
                  </a:lnTo>
                  <a:lnTo>
                    <a:pt x="8681" y="2211"/>
                  </a:lnTo>
                  <a:lnTo>
                    <a:pt x="7923" y="2588"/>
                  </a:lnTo>
                  <a:lnTo>
                    <a:pt x="7253" y="2965"/>
                  </a:lnTo>
                  <a:lnTo>
                    <a:pt x="6524" y="3386"/>
                  </a:lnTo>
                  <a:lnTo>
                    <a:pt x="5883" y="3829"/>
                  </a:lnTo>
                  <a:lnTo>
                    <a:pt x="5270" y="4317"/>
                  </a:lnTo>
                  <a:lnTo>
                    <a:pt x="4687" y="4804"/>
                  </a:lnTo>
                  <a:lnTo>
                    <a:pt x="4104" y="5292"/>
                  </a:lnTo>
                  <a:lnTo>
                    <a:pt x="3579" y="5823"/>
                  </a:lnTo>
                  <a:lnTo>
                    <a:pt x="3054" y="6377"/>
                  </a:lnTo>
                  <a:lnTo>
                    <a:pt x="2588" y="6931"/>
                  </a:lnTo>
                  <a:lnTo>
                    <a:pt x="2150" y="7529"/>
                  </a:lnTo>
                  <a:lnTo>
                    <a:pt x="1771" y="8105"/>
                  </a:lnTo>
                  <a:lnTo>
                    <a:pt x="1392" y="8725"/>
                  </a:lnTo>
                  <a:lnTo>
                    <a:pt x="1070" y="9368"/>
                  </a:lnTo>
                  <a:lnTo>
                    <a:pt x="779" y="9988"/>
                  </a:lnTo>
                  <a:lnTo>
                    <a:pt x="545" y="10653"/>
                  </a:lnTo>
                  <a:lnTo>
                    <a:pt x="370" y="11317"/>
                  </a:lnTo>
                  <a:lnTo>
                    <a:pt x="165" y="12004"/>
                  </a:lnTo>
                  <a:lnTo>
                    <a:pt x="48" y="12690"/>
                  </a:lnTo>
                  <a:lnTo>
                    <a:pt x="18" y="13377"/>
                  </a:lnTo>
                  <a:lnTo>
                    <a:pt x="-12" y="14108"/>
                  </a:lnTo>
                  <a:close/>
                  <a:moveTo>
                    <a:pt x="-12" y="14108"/>
                  </a:moveTo>
                </a:path>
              </a:pathLst>
            </a:custGeom>
            <a:solidFill>
              <a:srgbClr val="FDBE36"/>
            </a:solidFill>
            <a:ln w="9525" cap="flat">
              <a:solidFill>
                <a:srgbClr val="FDBE36"/>
              </a:solidFill>
              <a:prstDash val="solid"/>
              <a:round/>
              <a:headEnd type="none" w="med" len="med"/>
              <a:tailEnd type="none" w="med" len="med"/>
            </a:ln>
          </p:spPr>
          <p:txBody>
            <a:bodyPr lIns="0" tIns="0" rIns="0" bIns="0"/>
            <a:lstStyle/>
            <a:p>
              <a:endParaRPr lang="en-US"/>
            </a:p>
          </p:txBody>
        </p:sp>
      </p:grpSp>
      <p:sp>
        <p:nvSpPr>
          <p:cNvPr id="41989" name="Rectangle 6"/>
          <p:cNvSpPr>
            <a:spLocks/>
          </p:cNvSpPr>
          <p:nvPr/>
        </p:nvSpPr>
        <p:spPr bwMode="auto">
          <a:xfrm>
            <a:off x="3035300" y="5029200"/>
            <a:ext cx="81280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1.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influence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41990" name="Group 9"/>
          <p:cNvGrpSpPr>
            <a:grpSpLocks/>
          </p:cNvGrpSpPr>
          <p:nvPr/>
        </p:nvGrpSpPr>
        <p:grpSpPr bwMode="auto">
          <a:xfrm>
            <a:off x="2489200" y="9677400"/>
            <a:ext cx="12214225" cy="0"/>
            <a:chOff x="0" y="0"/>
            <a:chExt cx="7694" cy="0"/>
          </a:xfrm>
        </p:grpSpPr>
        <p:sp>
          <p:nvSpPr>
            <p:cNvPr id="42002" name="Line 7"/>
            <p:cNvSpPr>
              <a:spLocks noChangeShapeType="1"/>
            </p:cNvSpPr>
            <p:nvPr/>
          </p:nvSpPr>
          <p:spPr bwMode="auto">
            <a:xfrm>
              <a:off x="5000" y="0"/>
              <a:ext cx="2694"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2003" name="Line 8"/>
            <p:cNvSpPr>
              <a:spLocks noChangeShapeType="1"/>
            </p:cNvSpPr>
            <p:nvPr/>
          </p:nvSpPr>
          <p:spPr bwMode="auto">
            <a:xfrm>
              <a:off x="92" y="0"/>
              <a:ext cx="4969" cy="0"/>
            </a:xfrm>
            <a:prstGeom prst="line">
              <a:avLst/>
            </a:prstGeom>
            <a:noFill/>
            <a:ln w="114300">
              <a:solidFill>
                <a:srgbClr val="D31E2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41991" name="Rectangle 10"/>
          <p:cNvSpPr>
            <a:spLocks/>
          </p:cNvSpPr>
          <p:nvPr/>
        </p:nvSpPr>
        <p:spPr bwMode="auto">
          <a:xfrm>
            <a:off x="3035300" y="8458200"/>
            <a:ext cx="86487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3.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engage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1992" name="Rectangle 11"/>
          <p:cNvSpPr>
            <a:spLocks/>
          </p:cNvSpPr>
          <p:nvPr/>
        </p:nvSpPr>
        <p:spPr bwMode="auto">
          <a:xfrm>
            <a:off x="3035300" y="6743700"/>
            <a:ext cx="73279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2.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connect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41993" name="Group 14"/>
          <p:cNvGrpSpPr>
            <a:grpSpLocks/>
          </p:cNvGrpSpPr>
          <p:nvPr/>
        </p:nvGrpSpPr>
        <p:grpSpPr bwMode="auto">
          <a:xfrm>
            <a:off x="2635250" y="6115053"/>
            <a:ext cx="13223875" cy="0"/>
            <a:chOff x="92" y="3"/>
            <a:chExt cx="8330" cy="0"/>
          </a:xfrm>
        </p:grpSpPr>
        <p:sp>
          <p:nvSpPr>
            <p:cNvPr id="42000" name="Line 12"/>
            <p:cNvSpPr>
              <a:spLocks noChangeShapeType="1"/>
            </p:cNvSpPr>
            <p:nvPr/>
          </p:nvSpPr>
          <p:spPr bwMode="auto">
            <a:xfrm>
              <a:off x="92" y="3"/>
              <a:ext cx="5151" cy="0"/>
            </a:xfrm>
            <a:prstGeom prst="line">
              <a:avLst/>
            </a:prstGeom>
            <a:noFill/>
            <a:ln w="114300">
              <a:solidFill>
                <a:srgbClr val="FDBE36"/>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2001" name="Line 13"/>
            <p:cNvSpPr>
              <a:spLocks noChangeShapeType="1"/>
            </p:cNvSpPr>
            <p:nvPr/>
          </p:nvSpPr>
          <p:spPr bwMode="auto">
            <a:xfrm rot="10800000" flipH="1">
              <a:off x="5168" y="3"/>
              <a:ext cx="3254"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1994" name="Group 19"/>
          <p:cNvGrpSpPr>
            <a:grpSpLocks/>
          </p:cNvGrpSpPr>
          <p:nvPr/>
        </p:nvGrpSpPr>
        <p:grpSpPr bwMode="auto">
          <a:xfrm>
            <a:off x="2635250" y="7899400"/>
            <a:ext cx="18286413" cy="3973513"/>
            <a:chOff x="92" y="0"/>
            <a:chExt cx="11519" cy="2503"/>
          </a:xfrm>
        </p:grpSpPr>
        <p:sp>
          <p:nvSpPr>
            <p:cNvPr id="41996" name="Line 15"/>
            <p:cNvSpPr>
              <a:spLocks noChangeShapeType="1"/>
            </p:cNvSpPr>
            <p:nvPr/>
          </p:nvSpPr>
          <p:spPr bwMode="auto">
            <a:xfrm>
              <a:off x="92" y="0"/>
              <a:ext cx="4921" cy="0"/>
            </a:xfrm>
            <a:prstGeom prst="line">
              <a:avLst/>
            </a:prstGeom>
            <a:noFill/>
            <a:ln w="114300">
              <a:solidFill>
                <a:srgbClr val="70AE4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7" name="Line 16"/>
            <p:cNvSpPr>
              <a:spLocks noChangeShapeType="1"/>
            </p:cNvSpPr>
            <p:nvPr/>
          </p:nvSpPr>
          <p:spPr bwMode="auto">
            <a:xfrm>
              <a:off x="4976" y="13"/>
              <a:ext cx="0" cy="249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8" name="Line 17"/>
            <p:cNvSpPr>
              <a:spLocks noChangeShapeType="1"/>
            </p:cNvSpPr>
            <p:nvPr/>
          </p:nvSpPr>
          <p:spPr bwMode="auto">
            <a:xfrm>
              <a:off x="4954" y="2468"/>
              <a:ext cx="6657"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9" name="Line 18"/>
            <p:cNvSpPr>
              <a:spLocks noChangeShapeType="1"/>
            </p:cNvSpPr>
            <p:nvPr/>
          </p:nvSpPr>
          <p:spPr bwMode="auto">
            <a:xfrm>
              <a:off x="11576" y="613"/>
              <a:ext cx="0" cy="1869"/>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41995" name="AutoShape 20"/>
          <p:cNvSpPr>
            <a:spLocks/>
          </p:cNvSpPr>
          <p:nvPr/>
        </p:nvSpPr>
        <p:spPr bwMode="auto">
          <a:xfrm>
            <a:off x="15367000" y="5651500"/>
            <a:ext cx="4279900" cy="44323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2147483647 w 21600"/>
              <a:gd name="T19" fmla="*/ 0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0 w 21600"/>
              <a:gd name="T33" fmla="*/ 2147483647 h 21600"/>
              <a:gd name="T34" fmla="*/ 0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2147483647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12212"/>
                </a:moveTo>
                <a:lnTo>
                  <a:pt x="21600" y="9388"/>
                </a:lnTo>
                <a:lnTo>
                  <a:pt x="19664" y="9388"/>
                </a:lnTo>
                <a:cubicBezTo>
                  <a:pt x="19482" y="8449"/>
                  <a:pt x="19008" y="6862"/>
                  <a:pt x="18310" y="5791"/>
                </a:cubicBezTo>
                <a:lnTo>
                  <a:pt x="19698" y="4411"/>
                </a:lnTo>
                <a:lnTo>
                  <a:pt x="17471" y="2193"/>
                </a:lnTo>
                <a:lnTo>
                  <a:pt x="15968" y="3514"/>
                </a:lnTo>
                <a:cubicBezTo>
                  <a:pt x="14929" y="2733"/>
                  <a:pt x="14090" y="2177"/>
                  <a:pt x="12212" y="1911"/>
                </a:cubicBezTo>
                <a:lnTo>
                  <a:pt x="12212" y="0"/>
                </a:lnTo>
                <a:lnTo>
                  <a:pt x="9388" y="0"/>
                </a:lnTo>
                <a:lnTo>
                  <a:pt x="9388" y="1844"/>
                </a:lnTo>
                <a:cubicBezTo>
                  <a:pt x="8449" y="2052"/>
                  <a:pt x="6837" y="2542"/>
                  <a:pt x="5757" y="3265"/>
                </a:cubicBezTo>
                <a:lnTo>
                  <a:pt x="4411" y="1902"/>
                </a:lnTo>
                <a:lnTo>
                  <a:pt x="2193" y="4129"/>
                </a:lnTo>
                <a:lnTo>
                  <a:pt x="3531" y="5649"/>
                </a:lnTo>
                <a:cubicBezTo>
                  <a:pt x="2783" y="6688"/>
                  <a:pt x="2251" y="7510"/>
                  <a:pt x="2002" y="9388"/>
                </a:cubicBezTo>
                <a:lnTo>
                  <a:pt x="0" y="9388"/>
                </a:lnTo>
                <a:lnTo>
                  <a:pt x="0" y="12212"/>
                </a:lnTo>
                <a:lnTo>
                  <a:pt x="1969" y="12212"/>
                </a:lnTo>
                <a:cubicBezTo>
                  <a:pt x="2185" y="13151"/>
                  <a:pt x="2667" y="14688"/>
                  <a:pt x="3373" y="15735"/>
                </a:cubicBezTo>
                <a:lnTo>
                  <a:pt x="1902" y="17189"/>
                </a:lnTo>
                <a:lnTo>
                  <a:pt x="4129" y="19407"/>
                </a:lnTo>
                <a:lnTo>
                  <a:pt x="5757" y="17961"/>
                </a:lnTo>
                <a:cubicBezTo>
                  <a:pt x="6771" y="18692"/>
                  <a:pt x="7510" y="19224"/>
                  <a:pt x="9388" y="19482"/>
                </a:cubicBezTo>
                <a:lnTo>
                  <a:pt x="9388" y="21600"/>
                </a:lnTo>
                <a:lnTo>
                  <a:pt x="12212" y="21600"/>
                </a:lnTo>
                <a:lnTo>
                  <a:pt x="12212" y="19540"/>
                </a:lnTo>
                <a:cubicBezTo>
                  <a:pt x="13151" y="19349"/>
                  <a:pt x="14663" y="18883"/>
                  <a:pt x="15710" y="18202"/>
                </a:cubicBezTo>
                <a:lnTo>
                  <a:pt x="17189" y="19698"/>
                </a:lnTo>
                <a:lnTo>
                  <a:pt x="19407" y="17471"/>
                </a:lnTo>
                <a:lnTo>
                  <a:pt x="17986" y="15859"/>
                </a:lnTo>
                <a:cubicBezTo>
                  <a:pt x="18742" y="14846"/>
                  <a:pt x="19291" y="14090"/>
                  <a:pt x="19564" y="12212"/>
                </a:cubicBezTo>
                <a:cubicBezTo>
                  <a:pt x="19564" y="12212"/>
                  <a:pt x="21600" y="12212"/>
                  <a:pt x="21600" y="12212"/>
                </a:cubicBezTo>
                <a:close/>
                <a:moveTo>
                  <a:pt x="10800" y="15153"/>
                </a:moveTo>
                <a:cubicBezTo>
                  <a:pt x="8341" y="15153"/>
                  <a:pt x="6339" y="13151"/>
                  <a:pt x="6339" y="10692"/>
                </a:cubicBezTo>
                <a:cubicBezTo>
                  <a:pt x="6339" y="8233"/>
                  <a:pt x="8341" y="6239"/>
                  <a:pt x="10800" y="6239"/>
                </a:cubicBezTo>
                <a:cubicBezTo>
                  <a:pt x="13259" y="6239"/>
                  <a:pt x="15253" y="8233"/>
                  <a:pt x="15253" y="10692"/>
                </a:cubicBezTo>
                <a:cubicBezTo>
                  <a:pt x="15253" y="13151"/>
                  <a:pt x="13259" y="15153"/>
                  <a:pt x="10800" y="15153"/>
                </a:cubicBezTo>
                <a:close/>
                <a:moveTo>
                  <a:pt x="10800" y="15153"/>
                </a:moveTo>
              </a:path>
            </a:pathLst>
          </a:custGeom>
          <a:solidFill>
            <a:srgbClr val="000000">
              <a:alpha val="17647"/>
            </a:srgbClr>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Tree>
    <p:extLst>
      <p:ext uri="{BB962C8B-B14F-4D97-AF65-F5344CB8AC3E}">
        <p14:creationId xmlns:p14="http://schemas.microsoft.com/office/powerpoint/2010/main" val="3753717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85F881A1-0A1C-40B1-A3C9-B99B8488EF7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21</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0963"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a:solidFill>
                  <a:srgbClr val="139FD2"/>
                </a:solidFill>
                <a:latin typeface="Bebas Neue" pitchFamily="34" charset="0"/>
                <a:ea typeface="Bebas Neue" pitchFamily="34" charset="0"/>
                <a:cs typeface="Bebas Neue" pitchFamily="34" charset="0"/>
                <a:sym typeface="Bebas Neue" pitchFamily="34" charset="0"/>
              </a:rPr>
              <a:t>LET ME TELL YOU A STORY</a:t>
            </a:r>
          </a:p>
        </p:txBody>
      </p:sp>
      <p:grpSp>
        <p:nvGrpSpPr>
          <p:cNvPr id="40967" name="Group 8"/>
          <p:cNvGrpSpPr>
            <a:grpSpLocks/>
          </p:cNvGrpSpPr>
          <p:nvPr/>
        </p:nvGrpSpPr>
        <p:grpSpPr bwMode="auto">
          <a:xfrm>
            <a:off x="6523038" y="4225925"/>
            <a:ext cx="15371762" cy="5822950"/>
            <a:chOff x="34" y="26"/>
            <a:chExt cx="9682" cy="3668"/>
          </a:xfrm>
        </p:grpSpPr>
        <p:sp>
          <p:nvSpPr>
            <p:cNvPr id="40968" name="Rectangle 4"/>
            <p:cNvSpPr>
              <a:spLocks/>
            </p:cNvSpPr>
            <p:nvPr/>
          </p:nvSpPr>
          <p:spPr bwMode="auto">
            <a:xfrm>
              <a:off x="468" y="516"/>
              <a:ext cx="9248" cy="2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just">
                <a:lnSpc>
                  <a:spcPct val="120000"/>
                </a:lnSpc>
                <a:spcBef>
                  <a:spcPts val="1400"/>
                </a:spcBef>
              </a:pPr>
              <a:r>
                <a:rPr lang="en-US" sz="3600" dirty="0" smtClean="0">
                  <a:solidFill>
                    <a:srgbClr val="2A301B"/>
                  </a:solidFill>
                  <a:latin typeface="Arial" charset="0"/>
                  <a:ea typeface="Helvetica Light" charset="0"/>
                  <a:cs typeface="Arial" charset="0"/>
                  <a:sym typeface="Helvetica Light" charset="0"/>
                </a:rPr>
                <a:t>One of the best way’s to carry out a </a:t>
              </a:r>
              <a:r>
                <a:rPr lang="en-US" sz="3600" dirty="0">
                  <a:solidFill>
                    <a:srgbClr val="2A301B"/>
                  </a:solidFill>
                  <a:latin typeface="Arial" charset="0"/>
                  <a:ea typeface="Helvetica Light" charset="0"/>
                  <a:cs typeface="Arial" charset="0"/>
                  <a:sym typeface="Helvetica Light" charset="0"/>
                </a:rPr>
                <a:t>F</a:t>
              </a:r>
              <a:r>
                <a:rPr lang="en-US" sz="3600" dirty="0" smtClean="0">
                  <a:solidFill>
                    <a:srgbClr val="2A301B"/>
                  </a:solidFill>
                  <a:latin typeface="Arial" charset="0"/>
                  <a:ea typeface="Helvetica Light" charset="0"/>
                  <a:cs typeface="Arial" charset="0"/>
                  <a:sym typeface="Helvetica Light" charset="0"/>
                </a:rPr>
                <a:t>acebook ad campaign - is to tell a story. Use vibrant images with compelling text, make your audience want to learn more. Also introduce the ad slowly to your audience – start with a smaller budget – test the campaign and then when you realize people are enjoying the ad, increase the budget and watch your conversions increase!</a:t>
              </a:r>
              <a:endParaRPr lang="en-US" sz="3600" dirty="0">
                <a:solidFill>
                  <a:srgbClr val="2A301B"/>
                </a:solidFill>
                <a:latin typeface="Arial" charset="0"/>
                <a:ea typeface="Helvetica Light" charset="0"/>
                <a:cs typeface="Arial" charset="0"/>
                <a:sym typeface="Helvetica Light" charset="0"/>
              </a:endParaRPr>
            </a:p>
          </p:txBody>
        </p:sp>
        <p:sp>
          <p:nvSpPr>
            <p:cNvPr id="40970" name="Rectangle 6"/>
            <p:cNvSpPr>
              <a:spLocks/>
            </p:cNvSpPr>
            <p:nvPr/>
          </p:nvSpPr>
          <p:spPr bwMode="auto">
            <a:xfrm>
              <a:off x="34" y="26"/>
              <a:ext cx="388" cy="1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14400">
                  <a:latin typeface="Arial" charset="0"/>
                  <a:cs typeface="Arial" charset="0"/>
                  <a:sym typeface="Helvetica" charset="0"/>
                </a:rPr>
                <a:t>“</a:t>
              </a:r>
            </a:p>
          </p:txBody>
        </p:sp>
        <p:sp>
          <p:nvSpPr>
            <p:cNvPr id="40971" name="Rectangle 7"/>
            <p:cNvSpPr>
              <a:spLocks/>
            </p:cNvSpPr>
            <p:nvPr/>
          </p:nvSpPr>
          <p:spPr bwMode="auto">
            <a:xfrm>
              <a:off x="3317" y="2298"/>
              <a:ext cx="388" cy="1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14400" dirty="0">
                  <a:latin typeface="Arial" charset="0"/>
                  <a:cs typeface="Arial" charset="0"/>
                  <a:sym typeface="Helvetica" charset="0"/>
                </a:rPr>
                <a:t>”</a:t>
              </a:r>
            </a:p>
          </p:txBody>
        </p:sp>
      </p:grpSp>
      <p:grpSp>
        <p:nvGrpSpPr>
          <p:cNvPr id="13" name="Group 9"/>
          <p:cNvGrpSpPr>
            <a:grpSpLocks/>
          </p:cNvGrpSpPr>
          <p:nvPr/>
        </p:nvGrpSpPr>
        <p:grpSpPr bwMode="auto">
          <a:xfrm>
            <a:off x="13384923" y="9372600"/>
            <a:ext cx="8535277" cy="990600"/>
            <a:chOff x="0" y="-56"/>
            <a:chExt cx="5376" cy="624"/>
          </a:xfrm>
        </p:grpSpPr>
        <p:sp>
          <p:nvSpPr>
            <p:cNvPr id="14" name="Line 7"/>
            <p:cNvSpPr>
              <a:spLocks noChangeShapeType="1"/>
            </p:cNvSpPr>
            <p:nvPr/>
          </p:nvSpPr>
          <p:spPr bwMode="auto">
            <a:xfrm>
              <a:off x="1560" y="568"/>
              <a:ext cx="3795" cy="0"/>
            </a:xfrm>
            <a:prstGeom prst="line">
              <a:avLst/>
            </a:prstGeom>
            <a:noFill/>
            <a:ln w="114300" cap="flat">
              <a:solidFill>
                <a:srgbClr val="FDBE36"/>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5" name="Rectangle 8"/>
            <p:cNvSpPr>
              <a:spLocks/>
            </p:cNvSpPr>
            <p:nvPr/>
          </p:nvSpPr>
          <p:spPr bwMode="auto">
            <a:xfrm>
              <a:off x="0" y="-56"/>
              <a:ext cx="5376" cy="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r">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Your name here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pic>
        <p:nvPicPr>
          <p:cNvPr id="16"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8975" y="4718050"/>
            <a:ext cx="4508500"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Tree>
    <p:extLst>
      <p:ext uri="{BB962C8B-B14F-4D97-AF65-F5344CB8AC3E}">
        <p14:creationId xmlns:p14="http://schemas.microsoft.com/office/powerpoint/2010/main" val="3821712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69E37E45-6528-494D-BFC0-E5A57A5DEE82}"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22</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0723" name="Rectangle 1"/>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GB" sz="14400" dirty="0" smtClean="0">
                <a:solidFill>
                  <a:srgbClr val="139FD2"/>
                </a:solidFill>
                <a:latin typeface="Bebas Neue" pitchFamily="34" charset="0"/>
                <a:ea typeface="Bebas Neue" pitchFamily="34" charset="0"/>
                <a:cs typeface="Bebas Neue" pitchFamily="34" charset="0"/>
                <a:sym typeface="Bebas Neue" pitchFamily="34" charset="0"/>
              </a:rPr>
              <a:t>ad strategies</a:t>
            </a:r>
            <a:endParaRPr lang="en-GB"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0724" name="Group 8"/>
          <p:cNvGrpSpPr>
            <a:grpSpLocks/>
          </p:cNvGrpSpPr>
          <p:nvPr/>
        </p:nvGrpSpPr>
        <p:grpSpPr bwMode="auto">
          <a:xfrm>
            <a:off x="2451100" y="5829300"/>
            <a:ext cx="8751888" cy="6934200"/>
            <a:chOff x="0" y="968"/>
            <a:chExt cx="5513" cy="4368"/>
          </a:xfrm>
        </p:grpSpPr>
        <p:sp>
          <p:nvSpPr>
            <p:cNvPr id="30726" name="Line 2"/>
            <p:cNvSpPr>
              <a:spLocks noChangeShapeType="1"/>
            </p:cNvSpPr>
            <p:nvPr/>
          </p:nvSpPr>
          <p:spPr bwMode="auto">
            <a:xfrm>
              <a:off x="0" y="96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0727" name="Rectangle 3"/>
            <p:cNvSpPr>
              <a:spLocks/>
            </p:cNvSpPr>
            <p:nvPr/>
          </p:nvSpPr>
          <p:spPr bwMode="auto">
            <a:xfrm>
              <a:off x="16" y="113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Likes or conversions?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5844" name="Rectangle 4"/>
            <p:cNvSpPr>
              <a:spLocks/>
            </p:cNvSpPr>
            <p:nvPr/>
          </p:nvSpPr>
          <p:spPr bwMode="auto">
            <a:xfrm>
              <a:off x="41" y="1896"/>
              <a:ext cx="5472" cy="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GB" sz="3600" dirty="0" smtClean="0">
                  <a:solidFill>
                    <a:srgbClr val="1E1D1D"/>
                  </a:solidFill>
                  <a:latin typeface="Arial" pitchFamily="34" charset="0"/>
                  <a:ea typeface="Helvetica Light" charset="0"/>
                  <a:cs typeface="Arial" pitchFamily="34" charset="0"/>
                  <a:sym typeface="Helvetica Light" charset="0"/>
                </a:rPr>
                <a:t>When </a:t>
              </a:r>
              <a:r>
                <a:rPr lang="en-GB" sz="3600" dirty="0">
                  <a:solidFill>
                    <a:srgbClr val="1E1D1D"/>
                  </a:solidFill>
                  <a:latin typeface="Arial" pitchFamily="34" charset="0"/>
                  <a:ea typeface="Helvetica Light" charset="0"/>
                  <a:cs typeface="Arial" pitchFamily="34" charset="0"/>
                  <a:sym typeface="Helvetica Light" charset="0"/>
                </a:rPr>
                <a:t>starting your campaign two of the main </a:t>
              </a:r>
              <a:r>
                <a:rPr lang="en-GB" sz="3600" dirty="0" smtClean="0">
                  <a:solidFill>
                    <a:srgbClr val="1E1D1D"/>
                  </a:solidFill>
                  <a:latin typeface="Arial" pitchFamily="34" charset="0"/>
                  <a:ea typeface="Helvetica Light" charset="0"/>
                  <a:cs typeface="Arial" pitchFamily="34" charset="0"/>
                  <a:sym typeface="Helvetica Light" charset="0"/>
                </a:rPr>
                <a:t>strategies are:</a:t>
              </a:r>
            </a:p>
            <a:p>
              <a:pPr algn="l">
                <a:defRPr/>
              </a:pPr>
              <a:endParaRPr lang="en-GB" sz="3600" dirty="0">
                <a:solidFill>
                  <a:srgbClr val="1E1D1D"/>
                </a:solidFill>
                <a:latin typeface="Arial" pitchFamily="34" charset="0"/>
                <a:ea typeface="Helvetica Light" charset="0"/>
                <a:cs typeface="Arial" pitchFamily="34" charset="0"/>
                <a:sym typeface="Helvetica Light" charset="0"/>
              </a:endParaRPr>
            </a:p>
            <a:p>
              <a:pPr marL="571500" indent="-571500" algn="l">
                <a:buClr>
                  <a:srgbClr val="FDBE36"/>
                </a:buClr>
                <a:buFont typeface="Arial" pitchFamily="34" charset="0"/>
                <a:buChar char="•"/>
                <a:defRPr/>
              </a:pPr>
              <a:r>
                <a:rPr lang="en-GB" sz="3600" dirty="0">
                  <a:solidFill>
                    <a:srgbClr val="1E1D1D"/>
                  </a:solidFill>
                  <a:latin typeface="Arial" pitchFamily="34" charset="0"/>
                  <a:ea typeface="Helvetica Light" charset="0"/>
                  <a:cs typeface="Arial" pitchFamily="34" charset="0"/>
                  <a:sym typeface="Helvetica Light" charset="0"/>
                </a:rPr>
                <a:t>I</a:t>
              </a:r>
              <a:r>
                <a:rPr lang="en-GB" sz="3600" dirty="0" smtClean="0">
                  <a:solidFill>
                    <a:srgbClr val="1E1D1D"/>
                  </a:solidFill>
                  <a:latin typeface="Arial" pitchFamily="34" charset="0"/>
                  <a:ea typeface="Helvetica Light" charset="0"/>
                  <a:cs typeface="Arial" pitchFamily="34" charset="0"/>
                  <a:sym typeface="Helvetica Light" charset="0"/>
                </a:rPr>
                <a:t>ncrease </a:t>
              </a:r>
              <a:r>
                <a:rPr lang="en-GB" sz="3600" dirty="0">
                  <a:solidFill>
                    <a:srgbClr val="1E1D1D"/>
                  </a:solidFill>
                  <a:latin typeface="Arial" pitchFamily="34" charset="0"/>
                  <a:ea typeface="Helvetica Light" charset="0"/>
                  <a:cs typeface="Arial" pitchFamily="34" charset="0"/>
                  <a:sym typeface="Helvetica Light" charset="0"/>
                </a:rPr>
                <a:t>the </a:t>
              </a:r>
              <a:r>
                <a:rPr lang="en-GB" sz="3600" dirty="0" smtClean="0">
                  <a:solidFill>
                    <a:srgbClr val="1E1D1D"/>
                  </a:solidFill>
                  <a:latin typeface="Arial" pitchFamily="34" charset="0"/>
                  <a:ea typeface="Helvetica Light" charset="0"/>
                  <a:cs typeface="Arial" pitchFamily="34" charset="0"/>
                  <a:sym typeface="Helvetica Light" charset="0"/>
                </a:rPr>
                <a:t>likes </a:t>
              </a:r>
              <a:r>
                <a:rPr lang="en-GB" sz="3600" dirty="0">
                  <a:solidFill>
                    <a:srgbClr val="1E1D1D"/>
                  </a:solidFill>
                  <a:latin typeface="Arial" pitchFamily="34" charset="0"/>
                  <a:ea typeface="Helvetica Light" charset="0"/>
                  <a:cs typeface="Arial" pitchFamily="34" charset="0"/>
                  <a:sym typeface="Helvetica Light" charset="0"/>
                </a:rPr>
                <a:t>on your fan </a:t>
              </a:r>
              <a:r>
                <a:rPr lang="en-GB" sz="3600" dirty="0" smtClean="0">
                  <a:solidFill>
                    <a:srgbClr val="1E1D1D"/>
                  </a:solidFill>
                  <a:latin typeface="Arial" pitchFamily="34" charset="0"/>
                  <a:ea typeface="Helvetica Light" charset="0"/>
                  <a:cs typeface="Arial" pitchFamily="34" charset="0"/>
                  <a:sym typeface="Helvetica Light" charset="0"/>
                </a:rPr>
                <a:t>page.</a:t>
              </a:r>
            </a:p>
            <a:p>
              <a:pPr marL="571500" indent="-571500" algn="l">
                <a:buClr>
                  <a:srgbClr val="FDBE36"/>
                </a:buClr>
                <a:buFont typeface="Arial" pitchFamily="34" charset="0"/>
                <a:buChar char="•"/>
                <a:defRPr/>
              </a:pPr>
              <a:r>
                <a:rPr lang="en-GB" sz="3600" dirty="0">
                  <a:solidFill>
                    <a:srgbClr val="1E1D1D"/>
                  </a:solidFill>
                  <a:latin typeface="Arial" pitchFamily="34" charset="0"/>
                  <a:ea typeface="Helvetica Light" charset="0"/>
                  <a:cs typeface="Arial" pitchFamily="34" charset="0"/>
                  <a:sym typeface="Helvetica Light" charset="0"/>
                </a:rPr>
                <a:t>D</a:t>
              </a:r>
              <a:r>
                <a:rPr lang="en-GB" sz="3600" dirty="0" smtClean="0">
                  <a:solidFill>
                    <a:srgbClr val="1E1D1D"/>
                  </a:solidFill>
                  <a:latin typeface="Arial" pitchFamily="34" charset="0"/>
                  <a:ea typeface="Helvetica Light" charset="0"/>
                  <a:cs typeface="Arial" pitchFamily="34" charset="0"/>
                  <a:sym typeface="Helvetica Light" charset="0"/>
                </a:rPr>
                <a:t>irectly </a:t>
              </a:r>
              <a:r>
                <a:rPr lang="en-GB" sz="3600" dirty="0">
                  <a:solidFill>
                    <a:srgbClr val="1E1D1D"/>
                  </a:solidFill>
                  <a:latin typeface="Arial" pitchFamily="34" charset="0"/>
                  <a:ea typeface="Helvetica Light" charset="0"/>
                  <a:cs typeface="Arial" pitchFamily="34" charset="0"/>
                  <a:sym typeface="Helvetica Light" charset="0"/>
                </a:rPr>
                <a:t>promote your </a:t>
              </a:r>
              <a:r>
                <a:rPr lang="en-GB" sz="3600" dirty="0" smtClean="0">
                  <a:solidFill>
                    <a:srgbClr val="1E1D1D"/>
                  </a:solidFill>
                  <a:latin typeface="Arial" pitchFamily="34" charset="0"/>
                  <a:ea typeface="Helvetica Light" charset="0"/>
                  <a:cs typeface="Arial" pitchFamily="34" charset="0"/>
                  <a:sym typeface="Helvetica Light" charset="0"/>
                </a:rPr>
                <a:t>product or service</a:t>
              </a:r>
            </a:p>
            <a:p>
              <a:pPr marL="571500" indent="-571500" algn="l">
                <a:buClr>
                  <a:srgbClr val="FDBE36"/>
                </a:buClr>
                <a:buFont typeface="Arial" pitchFamily="34"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algn="l">
                <a:buClr>
                  <a:srgbClr val="FDBE36"/>
                </a:buClr>
                <a:defRPr/>
              </a:pPr>
              <a:r>
                <a:rPr lang="en-GB" sz="3600" dirty="0">
                  <a:solidFill>
                    <a:srgbClr val="1E1D1D"/>
                  </a:solidFill>
                  <a:latin typeface="Arial" pitchFamily="34" charset="0"/>
                  <a:ea typeface="Helvetica Light" charset="0"/>
                  <a:cs typeface="Arial" pitchFamily="34" charset="0"/>
                  <a:sym typeface="Helvetica Light" charset="0"/>
                </a:rPr>
                <a:t>B</a:t>
              </a:r>
              <a:r>
                <a:rPr lang="en-GB" sz="3600" dirty="0" smtClean="0">
                  <a:solidFill>
                    <a:srgbClr val="1E1D1D"/>
                  </a:solidFill>
                  <a:latin typeface="Arial" pitchFamily="34" charset="0"/>
                  <a:ea typeface="Helvetica Light" charset="0"/>
                  <a:cs typeface="Arial" pitchFamily="34" charset="0"/>
                  <a:sym typeface="Helvetica Light" charset="0"/>
                </a:rPr>
                <a:t>oth of these can be done </a:t>
              </a:r>
              <a:r>
                <a:rPr lang="en-GB" sz="3600" dirty="0">
                  <a:solidFill>
                    <a:srgbClr val="1E1D1D"/>
                  </a:solidFill>
                  <a:latin typeface="Arial" pitchFamily="34" charset="0"/>
                  <a:ea typeface="Helvetica Light" charset="0"/>
                  <a:cs typeface="Arial" pitchFamily="34" charset="0"/>
                  <a:sym typeface="Helvetica Light" charset="0"/>
                </a:rPr>
                <a:t>via </a:t>
              </a:r>
              <a:r>
                <a:rPr lang="en-GB" sz="3600" dirty="0" smtClean="0">
                  <a:solidFill>
                    <a:srgbClr val="1E1D1D"/>
                  </a:solidFill>
                  <a:latin typeface="Arial" pitchFamily="34" charset="0"/>
                  <a:ea typeface="Helvetica Light" charset="0"/>
                  <a:cs typeface="Arial" pitchFamily="34" charset="0"/>
                  <a:sym typeface="Helvetica Light" charset="0"/>
                </a:rPr>
                <a:t>Facebook ads</a:t>
              </a:r>
              <a:r>
                <a:rPr lang="en-GB" sz="3600" dirty="0">
                  <a:solidFill>
                    <a:srgbClr val="1E1D1D"/>
                  </a:solidFill>
                  <a:latin typeface="Arial" pitchFamily="34" charset="0"/>
                  <a:ea typeface="Helvetica Light" charset="0"/>
                  <a:cs typeface="Arial" pitchFamily="34" charset="0"/>
                  <a:sym typeface="Helvetica Light" charset="0"/>
                </a:rPr>
                <a:t> </a:t>
              </a:r>
              <a:r>
                <a:rPr lang="en-GB" sz="3600" dirty="0" smtClean="0">
                  <a:solidFill>
                    <a:srgbClr val="1E1D1D"/>
                  </a:solidFill>
                  <a:latin typeface="Arial" pitchFamily="34" charset="0"/>
                  <a:ea typeface="Helvetica Light" charset="0"/>
                  <a:cs typeface="Arial" pitchFamily="34" charset="0"/>
                  <a:sym typeface="Helvetica Light" charset="0"/>
                </a:rPr>
                <a:t>and both are extremely effective if done correctly.</a:t>
              </a:r>
              <a:endParaRPr lang="en-GB" sz="3600" dirty="0">
                <a:solidFill>
                  <a:srgbClr val="1E1D1D"/>
                </a:solidFill>
                <a:latin typeface="Arial" pitchFamily="34" charset="0"/>
                <a:ea typeface="Helvetica Light" charset="0"/>
                <a:cs typeface="Arial" pitchFamily="34" charset="0"/>
                <a:sym typeface="Helvetica Light" charset="0"/>
              </a:endParaRPr>
            </a:p>
            <a:p>
              <a:pPr marL="571500" indent="-571500" algn="l">
                <a:buFont typeface="Arial" pitchFamily="34"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571500" indent="-571500" algn="l">
                <a:buFont typeface="Arial" pitchFamily="34"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buClr>
                  <a:srgbClr val="FDBE36"/>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pic>
        <p:nvPicPr>
          <p:cNvPr id="13"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95300" y="-190500"/>
            <a:ext cx="11277600" cy="14160500"/>
          </a:xfrm>
          <a:prstGeom prst="rect">
            <a:avLst/>
          </a:prstGeom>
          <a:noFill/>
          <a:ln>
            <a:noFill/>
          </a:ln>
          <a:effectLst>
            <a:outerShdw blurRad="50800" dist="127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4" name="AutoShape 10"/>
          <p:cNvSpPr>
            <a:spLocks/>
          </p:cNvSpPr>
          <p:nvPr/>
        </p:nvSpPr>
        <p:spPr bwMode="auto">
          <a:xfrm>
            <a:off x="2451100" y="3886200"/>
            <a:ext cx="1524000" cy="1524000"/>
          </a:xfrm>
          <a:custGeom>
            <a:avLst/>
            <a:gdLst>
              <a:gd name="T0" fmla="*/ 2147483647 w 21600"/>
              <a:gd name="T1" fmla="*/ 0 h 21600"/>
              <a:gd name="T2" fmla="*/ 0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0 h 21600"/>
              <a:gd name="T48" fmla="*/ 2147483647 w 21600"/>
              <a:gd name="T49" fmla="*/ 0 h 21600"/>
              <a:gd name="T50" fmla="*/ 2147483647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800" y="0"/>
                </a:moveTo>
                <a:cubicBezTo>
                  <a:pt x="810" y="0"/>
                  <a:pt x="0" y="810"/>
                  <a:pt x="0" y="1800"/>
                </a:cubicBezTo>
                <a:lnTo>
                  <a:pt x="0" y="19800"/>
                </a:lnTo>
                <a:cubicBezTo>
                  <a:pt x="0" y="20791"/>
                  <a:pt x="810" y="21600"/>
                  <a:pt x="1800" y="21600"/>
                </a:cubicBezTo>
                <a:lnTo>
                  <a:pt x="10656" y="21600"/>
                </a:lnTo>
                <a:lnTo>
                  <a:pt x="10656" y="13347"/>
                </a:lnTo>
                <a:lnTo>
                  <a:pt x="8028" y="13347"/>
                </a:lnTo>
                <a:lnTo>
                  <a:pt x="8172" y="9729"/>
                </a:lnTo>
                <a:lnTo>
                  <a:pt x="10656" y="9729"/>
                </a:lnTo>
                <a:lnTo>
                  <a:pt x="10656" y="7119"/>
                </a:lnTo>
                <a:cubicBezTo>
                  <a:pt x="10656" y="7119"/>
                  <a:pt x="10314" y="3591"/>
                  <a:pt x="14220" y="3591"/>
                </a:cubicBezTo>
                <a:cubicBezTo>
                  <a:pt x="18135" y="3591"/>
                  <a:pt x="17199" y="3627"/>
                  <a:pt x="17199" y="3627"/>
                </a:cubicBezTo>
                <a:lnTo>
                  <a:pt x="17199" y="6984"/>
                </a:lnTo>
                <a:lnTo>
                  <a:pt x="15282" y="7138"/>
                </a:lnTo>
                <a:cubicBezTo>
                  <a:pt x="15282" y="7138"/>
                  <a:pt x="14382" y="6688"/>
                  <a:pt x="14382" y="7425"/>
                </a:cubicBezTo>
                <a:lnTo>
                  <a:pt x="14382" y="9801"/>
                </a:lnTo>
                <a:lnTo>
                  <a:pt x="17766" y="9801"/>
                </a:lnTo>
                <a:lnTo>
                  <a:pt x="16965" y="13419"/>
                </a:lnTo>
                <a:lnTo>
                  <a:pt x="14337" y="13419"/>
                </a:lnTo>
                <a:lnTo>
                  <a:pt x="14346" y="21600"/>
                </a:lnTo>
                <a:lnTo>
                  <a:pt x="19800" y="21600"/>
                </a:lnTo>
                <a:cubicBezTo>
                  <a:pt x="20790" y="21600"/>
                  <a:pt x="21600" y="20791"/>
                  <a:pt x="21600" y="19800"/>
                </a:cubicBezTo>
                <a:lnTo>
                  <a:pt x="21600" y="1800"/>
                </a:lnTo>
                <a:cubicBezTo>
                  <a:pt x="21600" y="810"/>
                  <a:pt x="20790" y="0"/>
                  <a:pt x="19800" y="0"/>
                </a:cubicBezTo>
                <a:cubicBezTo>
                  <a:pt x="19800" y="0"/>
                  <a:pt x="1800" y="0"/>
                  <a:pt x="1800" y="0"/>
                </a:cubicBezTo>
                <a:close/>
                <a:moveTo>
                  <a:pt x="1800" y="0"/>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3" name="Picture 2" descr="Advertise on Facebook - Google Chrome"/>
          <p:cNvPicPr>
            <a:picLocks noChangeAspect="1"/>
          </p:cNvPicPr>
          <p:nvPr/>
        </p:nvPicPr>
        <p:blipFill rotWithShape="1">
          <a:blip r:embed="rId4">
            <a:extLst>
              <a:ext uri="{28A0092B-C50C-407E-A947-70E740481C1C}">
                <a14:useLocalDpi xmlns:a14="http://schemas.microsoft.com/office/drawing/2010/main" val="0"/>
              </a:ext>
            </a:extLst>
          </a:blip>
          <a:srcRect l="36584" t="30616" r="40256" b="13872"/>
          <a:stretch/>
        </p:blipFill>
        <p:spPr>
          <a:xfrm>
            <a:off x="13260363" y="-5445"/>
            <a:ext cx="11123637" cy="13789178"/>
          </a:xfrm>
          <a:prstGeom prst="rect">
            <a:avLst/>
          </a:prstGeom>
        </p:spPr>
      </p:pic>
    </p:spTree>
    <p:extLst>
      <p:ext uri="{BB962C8B-B14F-4D97-AF65-F5344CB8AC3E}">
        <p14:creationId xmlns:p14="http://schemas.microsoft.com/office/powerpoint/2010/main" val="2299022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strVal val="4*#ppt_w"/>
                                          </p:val>
                                        </p:tav>
                                        <p:tav tm="100000">
                                          <p:val>
                                            <p:strVal val="#ppt_w"/>
                                          </p:val>
                                        </p:tav>
                                      </p:tavLst>
                                    </p:anim>
                                    <p:anim calcmode="lin" valueType="num">
                                      <p:cBhvr>
                                        <p:cTn id="8" dur="500" fill="hold"/>
                                        <p:tgtEl>
                                          <p:spTgt spid="1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B3F321F6-AE9D-4D58-BDC7-090D8F7F90E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23</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710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Your audience</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7108" name="Oval 2"/>
          <p:cNvSpPr>
            <a:spLocks/>
          </p:cNvSpPr>
          <p:nvPr/>
        </p:nvSpPr>
        <p:spPr bwMode="auto">
          <a:xfrm>
            <a:off x="2501900" y="4381500"/>
            <a:ext cx="5461000" cy="5461000"/>
          </a:xfrm>
          <a:prstGeom prst="ellipse">
            <a:avLst/>
          </a:prstGeom>
          <a:solidFill>
            <a:srgbClr val="139FD2"/>
          </a:solidFill>
          <a:ln w="25400">
            <a:solidFill>
              <a:srgbClr val="139FD2"/>
            </a:solidFill>
            <a:miter lim="800000"/>
            <a:headEnd/>
            <a:tailEnd/>
          </a:ln>
        </p:spPr>
        <p:txBody>
          <a:bodyPr lIns="0" tIns="0" rIns="0" bIns="0" anchor="ctr"/>
          <a:lstStyle/>
          <a:p>
            <a:pPr>
              <a:lnSpc>
                <a:spcPct val="80000"/>
              </a:lnSpc>
            </a:pPr>
            <a:r>
              <a:rPr lang="en-US" sz="6600" dirty="0" smtClean="0">
                <a:solidFill>
                  <a:srgbClr val="FFFFFF"/>
                </a:solidFill>
                <a:latin typeface="Bebas Neue" pitchFamily="34" charset="0"/>
                <a:ea typeface="Bebas Neue" pitchFamily="34" charset="0"/>
                <a:cs typeface="Bebas Neue" pitchFamily="34" charset="0"/>
                <a:sym typeface="Bebas Neue" pitchFamily="34" charset="0"/>
              </a:rPr>
              <a:t>demographic</a:t>
            </a:r>
            <a:endParaRPr lang="en-US" sz="66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47109" name="Oval 3"/>
          <p:cNvSpPr>
            <a:spLocks/>
          </p:cNvSpPr>
          <p:nvPr/>
        </p:nvSpPr>
        <p:spPr bwMode="auto">
          <a:xfrm>
            <a:off x="9486900" y="4381500"/>
            <a:ext cx="5461000" cy="5461000"/>
          </a:xfrm>
          <a:prstGeom prst="ellipse">
            <a:avLst/>
          </a:prstGeom>
          <a:solidFill>
            <a:srgbClr val="D31E25"/>
          </a:solidFill>
          <a:ln w="25400">
            <a:solidFill>
              <a:srgbClr val="D31E25"/>
            </a:solidFill>
            <a:miter lim="800000"/>
            <a:headEnd/>
            <a:tailEnd/>
          </a:ln>
        </p:spPr>
        <p:txBody>
          <a:bodyPr lIns="0" tIns="0" rIns="0" bIns="0" anchor="ctr"/>
          <a:lstStyle/>
          <a:p>
            <a:pPr>
              <a:lnSpc>
                <a:spcPct val="80000"/>
              </a:lnSpc>
            </a:pPr>
            <a:r>
              <a:rPr lang="en-US" sz="7200" dirty="0" smtClean="0">
                <a:solidFill>
                  <a:srgbClr val="FFFFFF"/>
                </a:solidFill>
                <a:latin typeface="Bebas Neue" pitchFamily="34" charset="0"/>
                <a:ea typeface="Bebas Neue" pitchFamily="34" charset="0"/>
                <a:cs typeface="Bebas Neue" pitchFamily="34" charset="0"/>
                <a:sym typeface="Bebas Neue" pitchFamily="34" charset="0"/>
              </a:rPr>
              <a:t>social</a:t>
            </a:r>
            <a:endParaRPr lang="en-US" sz="72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47110" name="Oval 4"/>
          <p:cNvSpPr>
            <a:spLocks/>
          </p:cNvSpPr>
          <p:nvPr/>
        </p:nvSpPr>
        <p:spPr bwMode="auto">
          <a:xfrm>
            <a:off x="16471900" y="4381500"/>
            <a:ext cx="5461000" cy="5461000"/>
          </a:xfrm>
          <a:prstGeom prst="ellipse">
            <a:avLst/>
          </a:prstGeom>
          <a:solidFill>
            <a:srgbClr val="FDBE36"/>
          </a:solidFill>
          <a:ln w="25400">
            <a:solidFill>
              <a:srgbClr val="FDBE36"/>
            </a:solidFill>
            <a:miter lim="800000"/>
            <a:headEnd/>
            <a:tailEnd/>
          </a:ln>
        </p:spPr>
        <p:txBody>
          <a:bodyPr lIns="0" tIns="0" rIns="0" bIns="0" anchor="ctr"/>
          <a:lstStyle/>
          <a:p>
            <a:pPr>
              <a:lnSpc>
                <a:spcPct val="80000"/>
              </a:lnSpc>
            </a:pPr>
            <a:r>
              <a:rPr lang="en-US" sz="7200" dirty="0" smtClean="0">
                <a:solidFill>
                  <a:srgbClr val="FFFFFF"/>
                </a:solidFill>
                <a:latin typeface="Bebas Neue" pitchFamily="34" charset="0"/>
                <a:ea typeface="Bebas Neue" pitchFamily="34" charset="0"/>
                <a:cs typeface="Bebas Neue" pitchFamily="34" charset="0"/>
                <a:sym typeface="Bebas Neue" pitchFamily="34" charset="0"/>
              </a:rPr>
              <a:t>personal</a:t>
            </a:r>
            <a:endParaRPr lang="en-US" sz="7200" dirty="0">
              <a:solidFill>
                <a:srgbClr val="FFFFFF"/>
              </a:solidFill>
              <a:latin typeface="Bebas Neue" pitchFamily="34" charset="0"/>
              <a:ea typeface="Bebas Neue" pitchFamily="34" charset="0"/>
              <a:cs typeface="Bebas Neue" pitchFamily="34" charset="0"/>
              <a:sym typeface="Bebas Neue" pitchFamily="34" charset="0"/>
            </a:endParaRPr>
          </a:p>
        </p:txBody>
      </p:sp>
      <p:grpSp>
        <p:nvGrpSpPr>
          <p:cNvPr id="47111" name="Group 8"/>
          <p:cNvGrpSpPr>
            <a:grpSpLocks/>
          </p:cNvGrpSpPr>
          <p:nvPr/>
        </p:nvGrpSpPr>
        <p:grpSpPr bwMode="auto">
          <a:xfrm>
            <a:off x="2516188" y="10706100"/>
            <a:ext cx="19429412" cy="1638300"/>
            <a:chOff x="0" y="0"/>
            <a:chExt cx="12238" cy="1032"/>
          </a:xfrm>
        </p:grpSpPr>
        <p:sp>
          <p:nvSpPr>
            <p:cNvPr id="47112" name="Rectangle 5"/>
            <p:cNvSpPr>
              <a:spLocks/>
            </p:cNvSpPr>
            <p:nvPr/>
          </p:nvSpPr>
          <p:spPr bwMode="auto">
            <a:xfrm>
              <a:off x="4384" y="0"/>
              <a:ext cx="345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600" dirty="0" smtClean="0">
                  <a:solidFill>
                    <a:srgbClr val="1E1D1D"/>
                  </a:solidFill>
                  <a:latin typeface="Arial" charset="0"/>
                  <a:ea typeface="Helvetica Light" charset="0"/>
                  <a:cs typeface="Arial" charset="0"/>
                  <a:sym typeface="Helvetica Light" charset="0"/>
                </a:rPr>
                <a:t>You can also target  a person by what they like  or have interests in.</a:t>
              </a:r>
              <a:endParaRPr lang="en-US" sz="3600" dirty="0">
                <a:solidFill>
                  <a:srgbClr val="1E1D1D"/>
                </a:solidFill>
                <a:latin typeface="Arial" charset="0"/>
                <a:ea typeface="Helvetica Light" charset="0"/>
                <a:cs typeface="Arial" charset="0"/>
                <a:sym typeface="Helvetica Light" charset="0"/>
              </a:endParaRPr>
            </a:p>
          </p:txBody>
        </p:sp>
        <p:sp>
          <p:nvSpPr>
            <p:cNvPr id="47113" name="Rectangle 6"/>
            <p:cNvSpPr>
              <a:spLocks/>
            </p:cNvSpPr>
            <p:nvPr/>
          </p:nvSpPr>
          <p:spPr bwMode="auto">
            <a:xfrm>
              <a:off x="0" y="24"/>
              <a:ext cx="3456"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600" dirty="0" smtClean="0">
                  <a:solidFill>
                    <a:srgbClr val="1E1D1D"/>
                  </a:solidFill>
                  <a:latin typeface="Arial" charset="0"/>
                  <a:ea typeface="Helvetica Light" charset="0"/>
                  <a:cs typeface="Arial" charset="0"/>
                  <a:sym typeface="Helvetica Light" charset="0"/>
                </a:rPr>
                <a:t> </a:t>
              </a:r>
              <a:r>
                <a:rPr lang="en-US" sz="3600" dirty="0">
                  <a:solidFill>
                    <a:srgbClr val="1E1D1D"/>
                  </a:solidFill>
                  <a:latin typeface="Arial" charset="0"/>
                  <a:ea typeface="Helvetica Light" charset="0"/>
                  <a:cs typeface="Arial" charset="0"/>
                  <a:sym typeface="Helvetica Light" charset="0"/>
                </a:rPr>
                <a:t>C</a:t>
              </a:r>
              <a:r>
                <a:rPr lang="en-US" sz="3600" dirty="0" smtClean="0">
                  <a:solidFill>
                    <a:srgbClr val="1E1D1D"/>
                  </a:solidFill>
                  <a:latin typeface="Arial" charset="0"/>
                  <a:ea typeface="Helvetica Light" charset="0"/>
                  <a:cs typeface="Arial" charset="0"/>
                  <a:sym typeface="Helvetica Light" charset="0"/>
                </a:rPr>
                <a:t>hoose the age and gender of the audience you want to target.</a:t>
              </a:r>
            </a:p>
          </p:txBody>
        </p:sp>
        <p:sp>
          <p:nvSpPr>
            <p:cNvPr id="47114" name="Rectangle 7"/>
            <p:cNvSpPr>
              <a:spLocks/>
            </p:cNvSpPr>
            <p:nvPr/>
          </p:nvSpPr>
          <p:spPr bwMode="auto">
            <a:xfrm>
              <a:off x="8782" y="24"/>
              <a:ext cx="3456"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600" dirty="0" smtClean="0">
                  <a:solidFill>
                    <a:srgbClr val="1E1D1D"/>
                  </a:solidFill>
                  <a:latin typeface="Arial" charset="0"/>
                  <a:ea typeface="Helvetica Light" charset="0"/>
                  <a:cs typeface="Arial" charset="0"/>
                  <a:sym typeface="Helvetica Light" charset="0"/>
                </a:rPr>
                <a:t>Another option is to target a person by where they live or their marital status.</a:t>
              </a:r>
              <a:endParaRPr lang="en-US" sz="3600" dirty="0">
                <a:solidFill>
                  <a:srgbClr val="1E1D1D"/>
                </a:solidFill>
                <a:latin typeface="Arial" charset="0"/>
                <a:ea typeface="Helvetica Light" charset="0"/>
                <a:cs typeface="Arial" charset="0"/>
                <a:sym typeface="Helvetica Light" charset="0"/>
              </a:endParaRPr>
            </a:p>
          </p:txBody>
        </p:sp>
      </p:grpSp>
    </p:spTree>
    <p:extLst>
      <p:ext uri="{BB962C8B-B14F-4D97-AF65-F5344CB8AC3E}">
        <p14:creationId xmlns:p14="http://schemas.microsoft.com/office/powerpoint/2010/main" val="1229747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4BDB93F1-000E-4803-8BA5-BCBA3D96AAF3}"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24</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1267" name="Rectangle 1"/>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Ad essentials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pic>
        <p:nvPicPr>
          <p:cNvPr id="1126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3725" y="5359400"/>
            <a:ext cx="11991975" cy="798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1269" name="Rectangle 3"/>
          <p:cNvSpPr>
            <a:spLocks/>
          </p:cNvSpPr>
          <p:nvPr/>
        </p:nvSpPr>
        <p:spPr bwMode="auto">
          <a:xfrm>
            <a:off x="2489200" y="4292600"/>
            <a:ext cx="73279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CALL TO ACTION</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11270" name="Group 6"/>
          <p:cNvGrpSpPr>
            <a:grpSpLocks/>
          </p:cNvGrpSpPr>
          <p:nvPr/>
        </p:nvGrpSpPr>
        <p:grpSpPr bwMode="auto">
          <a:xfrm>
            <a:off x="2451100" y="5270500"/>
            <a:ext cx="8839200" cy="1490663"/>
            <a:chOff x="0" y="0"/>
            <a:chExt cx="5568" cy="939"/>
          </a:xfrm>
        </p:grpSpPr>
        <p:sp>
          <p:nvSpPr>
            <p:cNvPr id="11283" name="Line 4"/>
            <p:cNvSpPr>
              <a:spLocks noChangeShapeType="1"/>
            </p:cNvSpPr>
            <p:nvPr/>
          </p:nvSpPr>
          <p:spPr bwMode="auto">
            <a:xfrm>
              <a:off x="0" y="36"/>
              <a:ext cx="5564" cy="0"/>
            </a:xfrm>
            <a:prstGeom prst="line">
              <a:avLst/>
            </a:prstGeom>
            <a:noFill/>
            <a:ln w="114300">
              <a:solidFill>
                <a:srgbClr val="FFC000"/>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1284" name="Line 5"/>
            <p:cNvSpPr>
              <a:spLocks noChangeShapeType="1"/>
            </p:cNvSpPr>
            <p:nvPr/>
          </p:nvSpPr>
          <p:spPr bwMode="auto">
            <a:xfrm>
              <a:off x="5568" y="0"/>
              <a:ext cx="0" cy="939"/>
            </a:xfrm>
            <a:prstGeom prst="line">
              <a:avLst/>
            </a:prstGeom>
            <a:noFill/>
            <a:ln w="1143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11271" name="Group 9"/>
          <p:cNvGrpSpPr>
            <a:grpSpLocks/>
          </p:cNvGrpSpPr>
          <p:nvPr/>
        </p:nvGrpSpPr>
        <p:grpSpPr bwMode="auto">
          <a:xfrm>
            <a:off x="8928100" y="6030913"/>
            <a:ext cx="8839200" cy="1965214"/>
            <a:chOff x="0" y="0"/>
            <a:chExt cx="5568" cy="1237"/>
          </a:xfrm>
        </p:grpSpPr>
        <p:sp>
          <p:nvSpPr>
            <p:cNvPr id="11281" name="Line 7"/>
            <p:cNvSpPr>
              <a:spLocks noChangeShapeType="1"/>
            </p:cNvSpPr>
            <p:nvPr/>
          </p:nvSpPr>
          <p:spPr bwMode="auto">
            <a:xfrm flipH="1">
              <a:off x="3" y="36"/>
              <a:ext cx="5565"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1282" name="Line 8"/>
            <p:cNvSpPr>
              <a:spLocks noChangeShapeType="1"/>
            </p:cNvSpPr>
            <p:nvPr/>
          </p:nvSpPr>
          <p:spPr bwMode="auto">
            <a:xfrm>
              <a:off x="0" y="0"/>
              <a:ext cx="0" cy="1237"/>
            </a:xfrm>
            <a:prstGeom prst="line">
              <a:avLst/>
            </a:prstGeom>
            <a:noFill/>
            <a:ln w="114300">
              <a:solidFill>
                <a:srgbClr val="D31E25"/>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11272" name="Rectangle 10"/>
          <p:cNvSpPr>
            <a:spLocks/>
          </p:cNvSpPr>
          <p:nvPr/>
        </p:nvSpPr>
        <p:spPr bwMode="auto">
          <a:xfrm>
            <a:off x="11785600" y="5054600"/>
            <a:ext cx="59944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r">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image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11273" name="Group 13"/>
          <p:cNvGrpSpPr>
            <a:grpSpLocks/>
          </p:cNvGrpSpPr>
          <p:nvPr/>
        </p:nvGrpSpPr>
        <p:grpSpPr bwMode="auto">
          <a:xfrm>
            <a:off x="12052300" y="11747500"/>
            <a:ext cx="8832850" cy="879475"/>
            <a:chOff x="0" y="92"/>
            <a:chExt cx="5564" cy="554"/>
          </a:xfrm>
        </p:grpSpPr>
        <p:sp>
          <p:nvSpPr>
            <p:cNvPr id="11279" name="Line 11"/>
            <p:cNvSpPr>
              <a:spLocks noChangeShapeType="1"/>
            </p:cNvSpPr>
            <p:nvPr/>
          </p:nvSpPr>
          <p:spPr bwMode="auto">
            <a:xfrm rot="10800000">
              <a:off x="0" y="610"/>
              <a:ext cx="556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1280" name="Line 12"/>
            <p:cNvSpPr>
              <a:spLocks noChangeShapeType="1"/>
            </p:cNvSpPr>
            <p:nvPr/>
          </p:nvSpPr>
          <p:spPr bwMode="auto">
            <a:xfrm rot="10800000" flipH="1">
              <a:off x="0" y="92"/>
              <a:ext cx="0" cy="554"/>
            </a:xfrm>
            <a:prstGeom prst="line">
              <a:avLst/>
            </a:prstGeom>
            <a:noFill/>
            <a:ln w="114300">
              <a:solidFill>
                <a:srgbClr val="139FD2"/>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11274" name="Rectangle 14"/>
          <p:cNvSpPr>
            <a:spLocks/>
          </p:cNvSpPr>
          <p:nvPr/>
        </p:nvSpPr>
        <p:spPr bwMode="auto">
          <a:xfrm>
            <a:off x="14890750" y="11531600"/>
            <a:ext cx="59944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r">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offer</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11275" name="Group 17"/>
          <p:cNvGrpSpPr>
            <a:grpSpLocks/>
          </p:cNvGrpSpPr>
          <p:nvPr/>
        </p:nvGrpSpPr>
        <p:grpSpPr bwMode="auto">
          <a:xfrm>
            <a:off x="2438400" y="11728450"/>
            <a:ext cx="7385050" cy="879475"/>
            <a:chOff x="0" y="92"/>
            <a:chExt cx="4652" cy="554"/>
          </a:xfrm>
        </p:grpSpPr>
        <p:sp>
          <p:nvSpPr>
            <p:cNvPr id="11277" name="Line 15"/>
            <p:cNvSpPr>
              <a:spLocks noChangeShapeType="1"/>
            </p:cNvSpPr>
            <p:nvPr/>
          </p:nvSpPr>
          <p:spPr bwMode="auto">
            <a:xfrm rot="10800000" flipH="1">
              <a:off x="0" y="610"/>
              <a:ext cx="4652" cy="0"/>
            </a:xfrm>
            <a:prstGeom prst="line">
              <a:avLst/>
            </a:prstGeom>
            <a:noFill/>
            <a:ln w="114300">
              <a:solidFill>
                <a:srgbClr val="E6481C"/>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1278" name="Line 16"/>
            <p:cNvSpPr>
              <a:spLocks noChangeShapeType="1"/>
            </p:cNvSpPr>
            <p:nvPr/>
          </p:nvSpPr>
          <p:spPr bwMode="auto">
            <a:xfrm rot="10800000" flipH="1">
              <a:off x="4652" y="92"/>
              <a:ext cx="0" cy="554"/>
            </a:xfrm>
            <a:prstGeom prst="line">
              <a:avLst/>
            </a:prstGeom>
            <a:noFill/>
            <a:ln w="114300">
              <a:solidFill>
                <a:srgbClr val="E6481C"/>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11276" name="Rectangle 18"/>
          <p:cNvSpPr>
            <a:spLocks/>
          </p:cNvSpPr>
          <p:nvPr/>
        </p:nvSpPr>
        <p:spPr bwMode="auto">
          <a:xfrm>
            <a:off x="2476500" y="11531600"/>
            <a:ext cx="73279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audience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69E37E45-6528-494D-BFC0-E5A57A5DEE82}"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25</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0723" name="Rectangle 1"/>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Side ads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0724" name="Group 8"/>
          <p:cNvGrpSpPr>
            <a:grpSpLocks/>
          </p:cNvGrpSpPr>
          <p:nvPr/>
        </p:nvGrpSpPr>
        <p:grpSpPr bwMode="auto">
          <a:xfrm>
            <a:off x="2451100" y="5829300"/>
            <a:ext cx="8751888" cy="6934200"/>
            <a:chOff x="0" y="968"/>
            <a:chExt cx="5513" cy="4368"/>
          </a:xfrm>
        </p:grpSpPr>
        <p:sp>
          <p:nvSpPr>
            <p:cNvPr id="30726" name="Line 2"/>
            <p:cNvSpPr>
              <a:spLocks noChangeShapeType="1"/>
            </p:cNvSpPr>
            <p:nvPr/>
          </p:nvSpPr>
          <p:spPr bwMode="auto">
            <a:xfrm>
              <a:off x="0" y="96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0727" name="Rectangle 3"/>
            <p:cNvSpPr>
              <a:spLocks/>
            </p:cNvSpPr>
            <p:nvPr/>
          </p:nvSpPr>
          <p:spPr bwMode="auto">
            <a:xfrm>
              <a:off x="16" y="113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benefits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5844" name="Rectangle 4"/>
            <p:cNvSpPr>
              <a:spLocks/>
            </p:cNvSpPr>
            <p:nvPr/>
          </p:nvSpPr>
          <p:spPr bwMode="auto">
            <a:xfrm>
              <a:off x="41" y="1896"/>
              <a:ext cx="5472" cy="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buClr>
                  <a:srgbClr val="FDBE36"/>
                </a:buClr>
                <a:buSzPct val="125000"/>
                <a:defRPr/>
              </a:pPr>
              <a:r>
                <a:rPr lang="en-US" sz="3600" dirty="0" smtClean="0">
                  <a:solidFill>
                    <a:srgbClr val="1E1D1D"/>
                  </a:solidFill>
                  <a:latin typeface="Arial" pitchFamily="34" charset="0"/>
                  <a:ea typeface="Helvetica Light" charset="0"/>
                  <a:cs typeface="Arial" pitchFamily="34" charset="0"/>
                  <a:sym typeface="Helvetica Light" charset="0"/>
                </a:rPr>
                <a:t>These are a few of the benefits of using the side ads:</a:t>
              </a:r>
            </a:p>
            <a:p>
              <a:pPr algn="l">
                <a:buClr>
                  <a:srgbClr val="FDBE36"/>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marL="571500" indent="-571500" algn="l">
                <a:buClr>
                  <a:srgbClr val="FDBE36"/>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Low cost.</a:t>
              </a:r>
            </a:p>
            <a:p>
              <a:pPr marL="571500" indent="-571500" algn="l">
                <a:buClr>
                  <a:srgbClr val="FDBE36"/>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Shown more frequently.</a:t>
              </a:r>
            </a:p>
            <a:p>
              <a:pPr marL="571500" indent="-571500" algn="l">
                <a:buClr>
                  <a:srgbClr val="FDBE36"/>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No interaction.</a:t>
              </a:r>
            </a:p>
            <a:p>
              <a:pPr marL="571500" indent="-571500" algn="l">
                <a:buClr>
                  <a:srgbClr val="FDBE36"/>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Easy to split test.</a:t>
              </a:r>
            </a:p>
          </p:txBody>
        </p:sp>
      </p:grpSp>
      <p:sp>
        <p:nvSpPr>
          <p:cNvPr id="12" name="AutoShape 10"/>
          <p:cNvSpPr>
            <a:spLocks/>
          </p:cNvSpPr>
          <p:nvPr/>
        </p:nvSpPr>
        <p:spPr bwMode="auto">
          <a:xfrm>
            <a:off x="2516188" y="3886200"/>
            <a:ext cx="1524000" cy="1524000"/>
          </a:xfrm>
          <a:custGeom>
            <a:avLst/>
            <a:gdLst>
              <a:gd name="T0" fmla="*/ 2147483647 w 21600"/>
              <a:gd name="T1" fmla="*/ 0 h 21600"/>
              <a:gd name="T2" fmla="*/ 0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0 h 21600"/>
              <a:gd name="T48" fmla="*/ 2147483647 w 21600"/>
              <a:gd name="T49" fmla="*/ 0 h 21600"/>
              <a:gd name="T50" fmla="*/ 2147483647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800" y="0"/>
                </a:moveTo>
                <a:cubicBezTo>
                  <a:pt x="810" y="0"/>
                  <a:pt x="0" y="810"/>
                  <a:pt x="0" y="1800"/>
                </a:cubicBezTo>
                <a:lnTo>
                  <a:pt x="0" y="19800"/>
                </a:lnTo>
                <a:cubicBezTo>
                  <a:pt x="0" y="20791"/>
                  <a:pt x="810" y="21600"/>
                  <a:pt x="1800" y="21600"/>
                </a:cubicBezTo>
                <a:lnTo>
                  <a:pt x="10656" y="21600"/>
                </a:lnTo>
                <a:lnTo>
                  <a:pt x="10656" y="13347"/>
                </a:lnTo>
                <a:lnTo>
                  <a:pt x="8028" y="13347"/>
                </a:lnTo>
                <a:lnTo>
                  <a:pt x="8172" y="9729"/>
                </a:lnTo>
                <a:lnTo>
                  <a:pt x="10656" y="9729"/>
                </a:lnTo>
                <a:lnTo>
                  <a:pt x="10656" y="7119"/>
                </a:lnTo>
                <a:cubicBezTo>
                  <a:pt x="10656" y="7119"/>
                  <a:pt x="10314" y="3591"/>
                  <a:pt x="14220" y="3591"/>
                </a:cubicBezTo>
                <a:cubicBezTo>
                  <a:pt x="18135" y="3591"/>
                  <a:pt x="17199" y="3627"/>
                  <a:pt x="17199" y="3627"/>
                </a:cubicBezTo>
                <a:lnTo>
                  <a:pt x="17199" y="6984"/>
                </a:lnTo>
                <a:lnTo>
                  <a:pt x="15282" y="7138"/>
                </a:lnTo>
                <a:cubicBezTo>
                  <a:pt x="15282" y="7138"/>
                  <a:pt x="14382" y="6688"/>
                  <a:pt x="14382" y="7425"/>
                </a:cubicBezTo>
                <a:lnTo>
                  <a:pt x="14382" y="9801"/>
                </a:lnTo>
                <a:lnTo>
                  <a:pt x="17766" y="9801"/>
                </a:lnTo>
                <a:lnTo>
                  <a:pt x="16965" y="13419"/>
                </a:lnTo>
                <a:lnTo>
                  <a:pt x="14337" y="13419"/>
                </a:lnTo>
                <a:lnTo>
                  <a:pt x="14346" y="21600"/>
                </a:lnTo>
                <a:lnTo>
                  <a:pt x="19800" y="21600"/>
                </a:lnTo>
                <a:cubicBezTo>
                  <a:pt x="20790" y="21600"/>
                  <a:pt x="21600" y="20791"/>
                  <a:pt x="21600" y="19800"/>
                </a:cubicBezTo>
                <a:lnTo>
                  <a:pt x="21600" y="1800"/>
                </a:lnTo>
                <a:cubicBezTo>
                  <a:pt x="21600" y="810"/>
                  <a:pt x="20790" y="0"/>
                  <a:pt x="19800" y="0"/>
                </a:cubicBezTo>
                <a:cubicBezTo>
                  <a:pt x="19800" y="0"/>
                  <a:pt x="1800" y="0"/>
                  <a:pt x="1800" y="0"/>
                </a:cubicBezTo>
                <a:close/>
                <a:moveTo>
                  <a:pt x="1800" y="0"/>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fontAlgn="auto">
              <a:spcBef>
                <a:spcPts val="0"/>
              </a:spcBef>
              <a:spcAft>
                <a:spcPts val="0"/>
              </a:spcAft>
            </a:pPr>
            <a:endParaRPr lang="en-US" sz="1800" kern="0">
              <a:solidFill>
                <a:sysClr val="windowText" lastClr="000000"/>
              </a:solidFill>
            </a:endParaRP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r="8025" b="18919"/>
          <a:stretch/>
        </p:blipFill>
        <p:spPr>
          <a:xfrm>
            <a:off x="15718298" y="8461937"/>
            <a:ext cx="8324499" cy="5254063"/>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r="5880"/>
          <a:stretch/>
        </p:blipFill>
        <p:spPr>
          <a:xfrm>
            <a:off x="15570501" y="161532"/>
            <a:ext cx="7585147" cy="4618800"/>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r="4505"/>
          <a:stretch/>
        </p:blipFill>
        <p:spPr>
          <a:xfrm>
            <a:off x="15718298" y="4407551"/>
            <a:ext cx="7989580" cy="4617867"/>
          </a:xfrm>
          <a:prstGeom prst="rect">
            <a:avLst/>
          </a:prstGeom>
        </p:spPr>
      </p:pic>
      <p:sp>
        <p:nvSpPr>
          <p:cNvPr id="8" name="Rectangle 7"/>
          <p:cNvSpPr/>
          <p:nvPr/>
        </p:nvSpPr>
        <p:spPr bwMode="auto">
          <a:xfrm>
            <a:off x="22827343" y="751114"/>
            <a:ext cx="880535" cy="328386"/>
          </a:xfrm>
          <a:prstGeom prst="rect">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endParaRPr>
          </a:p>
        </p:txBody>
      </p:sp>
    </p:spTree>
    <p:extLst>
      <p:ext uri="{BB962C8B-B14F-4D97-AF65-F5344CB8AC3E}">
        <p14:creationId xmlns:p14="http://schemas.microsoft.com/office/powerpoint/2010/main" val="804405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69E37E45-6528-494D-BFC0-E5A57A5DEE82}"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26</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0723" name="Rectangle 1"/>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News feed ad</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0724" name="Group 8"/>
          <p:cNvGrpSpPr>
            <a:grpSpLocks/>
          </p:cNvGrpSpPr>
          <p:nvPr/>
        </p:nvGrpSpPr>
        <p:grpSpPr bwMode="auto">
          <a:xfrm>
            <a:off x="2451100" y="5829300"/>
            <a:ext cx="8751888" cy="6934200"/>
            <a:chOff x="0" y="968"/>
            <a:chExt cx="5513" cy="4368"/>
          </a:xfrm>
        </p:grpSpPr>
        <p:sp>
          <p:nvSpPr>
            <p:cNvPr id="30726" name="Line 2"/>
            <p:cNvSpPr>
              <a:spLocks noChangeShapeType="1"/>
            </p:cNvSpPr>
            <p:nvPr/>
          </p:nvSpPr>
          <p:spPr bwMode="auto">
            <a:xfrm>
              <a:off x="0" y="96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0727" name="Rectangle 3"/>
            <p:cNvSpPr>
              <a:spLocks/>
            </p:cNvSpPr>
            <p:nvPr/>
          </p:nvSpPr>
          <p:spPr bwMode="auto">
            <a:xfrm>
              <a:off x="16" y="113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benefits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5844" name="Rectangle 4"/>
            <p:cNvSpPr>
              <a:spLocks/>
            </p:cNvSpPr>
            <p:nvPr/>
          </p:nvSpPr>
          <p:spPr bwMode="auto">
            <a:xfrm>
              <a:off x="41" y="1896"/>
              <a:ext cx="5472" cy="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buClr>
                  <a:srgbClr val="FDBE36"/>
                </a:buClr>
                <a:buSzPct val="125000"/>
                <a:defRPr/>
              </a:pPr>
              <a:r>
                <a:rPr lang="en-US" sz="3600" dirty="0" smtClean="0">
                  <a:solidFill>
                    <a:srgbClr val="1E1D1D"/>
                  </a:solidFill>
                  <a:latin typeface="Arial" pitchFamily="34" charset="0"/>
                  <a:ea typeface="Helvetica Light" charset="0"/>
                  <a:cs typeface="Arial" pitchFamily="34" charset="0"/>
                  <a:sym typeface="Helvetica Light" charset="0"/>
                </a:rPr>
                <a:t>These are some of the benefits of using the news feed ad:</a:t>
              </a:r>
            </a:p>
            <a:p>
              <a:pPr algn="l">
                <a:buClr>
                  <a:srgbClr val="FDBE36"/>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marL="571500" indent="-571500" algn="l">
                <a:buClr>
                  <a:srgbClr val="FDBE36"/>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Larger Image.</a:t>
              </a:r>
            </a:p>
            <a:p>
              <a:pPr marL="571500" indent="-571500" algn="l">
                <a:buClr>
                  <a:srgbClr val="FDBE36"/>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More text.</a:t>
              </a:r>
            </a:p>
            <a:p>
              <a:pPr marL="571500" indent="-571500" algn="l">
                <a:buClr>
                  <a:srgbClr val="FDBE36"/>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Greater Interaction.</a:t>
              </a:r>
            </a:p>
            <a:p>
              <a:pPr marL="571500" indent="-571500" algn="l">
                <a:buClr>
                  <a:srgbClr val="FDBE36"/>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Hard to miss.</a:t>
              </a:r>
            </a:p>
          </p:txBody>
        </p:sp>
      </p:grpSp>
      <p:sp>
        <p:nvSpPr>
          <p:cNvPr id="12" name="AutoShape 10"/>
          <p:cNvSpPr>
            <a:spLocks/>
          </p:cNvSpPr>
          <p:nvPr/>
        </p:nvSpPr>
        <p:spPr bwMode="auto">
          <a:xfrm>
            <a:off x="2516188" y="3886200"/>
            <a:ext cx="1524000" cy="1524000"/>
          </a:xfrm>
          <a:custGeom>
            <a:avLst/>
            <a:gdLst>
              <a:gd name="T0" fmla="*/ 2147483647 w 21600"/>
              <a:gd name="T1" fmla="*/ 0 h 21600"/>
              <a:gd name="T2" fmla="*/ 0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0 h 21600"/>
              <a:gd name="T48" fmla="*/ 2147483647 w 21600"/>
              <a:gd name="T49" fmla="*/ 0 h 21600"/>
              <a:gd name="T50" fmla="*/ 2147483647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800" y="0"/>
                </a:moveTo>
                <a:cubicBezTo>
                  <a:pt x="810" y="0"/>
                  <a:pt x="0" y="810"/>
                  <a:pt x="0" y="1800"/>
                </a:cubicBezTo>
                <a:lnTo>
                  <a:pt x="0" y="19800"/>
                </a:lnTo>
                <a:cubicBezTo>
                  <a:pt x="0" y="20791"/>
                  <a:pt x="810" y="21600"/>
                  <a:pt x="1800" y="21600"/>
                </a:cubicBezTo>
                <a:lnTo>
                  <a:pt x="10656" y="21600"/>
                </a:lnTo>
                <a:lnTo>
                  <a:pt x="10656" y="13347"/>
                </a:lnTo>
                <a:lnTo>
                  <a:pt x="8028" y="13347"/>
                </a:lnTo>
                <a:lnTo>
                  <a:pt x="8172" y="9729"/>
                </a:lnTo>
                <a:lnTo>
                  <a:pt x="10656" y="9729"/>
                </a:lnTo>
                <a:lnTo>
                  <a:pt x="10656" y="7119"/>
                </a:lnTo>
                <a:cubicBezTo>
                  <a:pt x="10656" y="7119"/>
                  <a:pt x="10314" y="3591"/>
                  <a:pt x="14220" y="3591"/>
                </a:cubicBezTo>
                <a:cubicBezTo>
                  <a:pt x="18135" y="3591"/>
                  <a:pt x="17199" y="3627"/>
                  <a:pt x="17199" y="3627"/>
                </a:cubicBezTo>
                <a:lnTo>
                  <a:pt x="17199" y="6984"/>
                </a:lnTo>
                <a:lnTo>
                  <a:pt x="15282" y="7138"/>
                </a:lnTo>
                <a:cubicBezTo>
                  <a:pt x="15282" y="7138"/>
                  <a:pt x="14382" y="6688"/>
                  <a:pt x="14382" y="7425"/>
                </a:cubicBezTo>
                <a:lnTo>
                  <a:pt x="14382" y="9801"/>
                </a:lnTo>
                <a:lnTo>
                  <a:pt x="17766" y="9801"/>
                </a:lnTo>
                <a:lnTo>
                  <a:pt x="16965" y="13419"/>
                </a:lnTo>
                <a:lnTo>
                  <a:pt x="14337" y="13419"/>
                </a:lnTo>
                <a:lnTo>
                  <a:pt x="14346" y="21600"/>
                </a:lnTo>
                <a:lnTo>
                  <a:pt x="19800" y="21600"/>
                </a:lnTo>
                <a:cubicBezTo>
                  <a:pt x="20790" y="21600"/>
                  <a:pt x="21600" y="20791"/>
                  <a:pt x="21600" y="19800"/>
                </a:cubicBezTo>
                <a:lnTo>
                  <a:pt x="21600" y="1800"/>
                </a:lnTo>
                <a:cubicBezTo>
                  <a:pt x="21600" y="810"/>
                  <a:pt x="20790" y="0"/>
                  <a:pt x="19800" y="0"/>
                </a:cubicBezTo>
                <a:cubicBezTo>
                  <a:pt x="19800" y="0"/>
                  <a:pt x="1800" y="0"/>
                  <a:pt x="1800" y="0"/>
                </a:cubicBezTo>
                <a:close/>
                <a:moveTo>
                  <a:pt x="1800" y="0"/>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fontAlgn="auto">
              <a:spcBef>
                <a:spcPts val="0"/>
              </a:spcBef>
              <a:spcAft>
                <a:spcPts val="0"/>
              </a:spcAft>
            </a:pPr>
            <a:endParaRPr lang="en-US" sz="1800" kern="0">
              <a:solidFill>
                <a:sysClr val="windowText" lastClr="000000"/>
              </a:solidFill>
            </a:endParaRPr>
          </a:p>
        </p:txBody>
      </p:sp>
      <p:pic>
        <p:nvPicPr>
          <p:cNvPr id="5" name="Picture 4" descr="(1) Facebook - Google Chrome"/>
          <p:cNvPicPr>
            <a:picLocks noChangeAspect="1"/>
          </p:cNvPicPr>
          <p:nvPr/>
        </p:nvPicPr>
        <p:blipFill rotWithShape="1">
          <a:blip r:embed="rId3">
            <a:extLst>
              <a:ext uri="{28A0092B-C50C-407E-A947-70E740481C1C}">
                <a14:useLocalDpi xmlns:a14="http://schemas.microsoft.com/office/drawing/2010/main" val="0"/>
              </a:ext>
            </a:extLst>
          </a:blip>
          <a:srcRect l="22664" t="21008" r="44906" b="20357"/>
          <a:stretch/>
        </p:blipFill>
        <p:spPr>
          <a:xfrm>
            <a:off x="11802486" y="904421"/>
            <a:ext cx="12581514" cy="12246429"/>
          </a:xfrm>
          <a:prstGeom prst="rect">
            <a:avLst/>
          </a:prstGeom>
        </p:spPr>
      </p:pic>
    </p:spTree>
    <p:extLst>
      <p:ext uri="{BB962C8B-B14F-4D97-AF65-F5344CB8AC3E}">
        <p14:creationId xmlns:p14="http://schemas.microsoft.com/office/powerpoint/2010/main" val="2608028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38C3216B-BEE7-4CC9-A998-90C52C5195F1}"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27</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5059"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Ad performance</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5060" name="Oval 2"/>
          <p:cNvSpPr>
            <a:spLocks/>
          </p:cNvSpPr>
          <p:nvPr/>
        </p:nvSpPr>
        <p:spPr bwMode="auto">
          <a:xfrm>
            <a:off x="14452600" y="5168900"/>
            <a:ext cx="6197600" cy="6197600"/>
          </a:xfrm>
          <a:prstGeom prst="ellipse">
            <a:avLst/>
          </a:prstGeom>
          <a:noFill/>
          <a:ln w="127000">
            <a:solidFill>
              <a:srgbClr val="E8E8E8"/>
            </a:solidFill>
            <a:prstDash val="sysDot"/>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nvGrpSpPr>
          <p:cNvPr id="45065" name="Group 10"/>
          <p:cNvGrpSpPr>
            <a:grpSpLocks/>
          </p:cNvGrpSpPr>
          <p:nvPr/>
        </p:nvGrpSpPr>
        <p:grpSpPr bwMode="auto">
          <a:xfrm>
            <a:off x="2438400" y="4267200"/>
            <a:ext cx="8764588" cy="7404100"/>
            <a:chOff x="0" y="24"/>
            <a:chExt cx="5521" cy="4664"/>
          </a:xfrm>
        </p:grpSpPr>
        <p:sp>
          <p:nvSpPr>
            <p:cNvPr id="45066" name="Rectangle 7"/>
            <p:cNvSpPr>
              <a:spLocks/>
            </p:cNvSpPr>
            <p:nvPr/>
          </p:nvSpPr>
          <p:spPr bwMode="auto">
            <a:xfrm>
              <a:off x="32" y="2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testing</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0184" name="Rectangle 8"/>
            <p:cNvSpPr>
              <a:spLocks/>
            </p:cNvSpPr>
            <p:nvPr/>
          </p:nvSpPr>
          <p:spPr bwMode="auto">
            <a:xfrm>
              <a:off x="49"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“Split Testing is like sex in college….. </a:t>
              </a:r>
              <a:r>
                <a:rPr lang="en-US" sz="3600" dirty="0">
                  <a:solidFill>
                    <a:srgbClr val="1E1D1D"/>
                  </a:solidFill>
                  <a:latin typeface="Arial" pitchFamily="34" charset="0"/>
                  <a:ea typeface="Helvetica Light" charset="0"/>
                  <a:cs typeface="Arial" pitchFamily="34" charset="0"/>
                  <a:sym typeface="Helvetica Light" charset="0"/>
                </a:rPr>
                <a:t>e</a:t>
              </a:r>
              <a:r>
                <a:rPr lang="en-US" sz="3600" dirty="0" smtClean="0">
                  <a:solidFill>
                    <a:srgbClr val="1E1D1D"/>
                  </a:solidFill>
                  <a:latin typeface="Arial" pitchFamily="34" charset="0"/>
                  <a:ea typeface="Helvetica Light" charset="0"/>
                  <a:cs typeface="Arial" pitchFamily="34" charset="0"/>
                  <a:sym typeface="Helvetica Light" charset="0"/>
                </a:rPr>
                <a:t>veryone say’s they’re doing it, however no one is!”</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Leave ad for 24hrs.</a:t>
              </a: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Small adjustments.</a:t>
              </a: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You have the tools – use them.</a:t>
              </a:r>
            </a:p>
            <a:p>
              <a:pPr marL="977900" indent="-635000" algn="l">
                <a:buClr>
                  <a:srgbClr val="139FD2"/>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342900" algn="l">
                <a:buClr>
                  <a:srgbClr val="139FD2"/>
                </a:buClr>
                <a:buSzPct val="125000"/>
                <a:defRPr/>
              </a:pPr>
              <a:r>
                <a:rPr lang="en-US" sz="3600" dirty="0" smtClean="0">
                  <a:solidFill>
                    <a:srgbClr val="1E1D1D"/>
                  </a:solidFill>
                  <a:latin typeface="Arial" pitchFamily="34" charset="0"/>
                  <a:ea typeface="Helvetica Light" charset="0"/>
                  <a:cs typeface="Arial" pitchFamily="34" charset="0"/>
                  <a:sym typeface="Helvetica Light" charset="0"/>
                </a:rPr>
                <a:t>Remember </a:t>
              </a:r>
              <a:r>
                <a:rPr lang="en-US" sz="3600" dirty="0">
                  <a:solidFill>
                    <a:srgbClr val="1E1D1D"/>
                  </a:solidFill>
                  <a:latin typeface="Arial" pitchFamily="34" charset="0"/>
                  <a:ea typeface="Helvetica Light" charset="0"/>
                  <a:cs typeface="Arial" pitchFamily="34" charset="0"/>
                  <a:sym typeface="Helvetica Light" charset="0"/>
                </a:rPr>
                <a:t>w</a:t>
              </a:r>
              <a:r>
                <a:rPr lang="en-US" sz="3600" dirty="0" smtClean="0">
                  <a:solidFill>
                    <a:srgbClr val="1E1D1D"/>
                  </a:solidFill>
                  <a:latin typeface="Arial" pitchFamily="34" charset="0"/>
                  <a:ea typeface="Helvetica Light" charset="0"/>
                  <a:cs typeface="Arial" pitchFamily="34" charset="0"/>
                  <a:sym typeface="Helvetica Light" charset="0"/>
                </a:rPr>
                <a:t>hen implementing any marketing strategy you need to be testing!</a:t>
              </a: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45068" name="Line 9"/>
            <p:cNvSpPr>
              <a:spLocks noChangeShapeType="1"/>
            </p:cNvSpPr>
            <p:nvPr/>
          </p:nvSpPr>
          <p:spPr bwMode="auto">
            <a:xfrm>
              <a:off x="0" y="656"/>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 name="Group 3"/>
          <p:cNvGrpSpPr/>
          <p:nvPr/>
        </p:nvGrpSpPr>
        <p:grpSpPr>
          <a:xfrm>
            <a:off x="16154400" y="4279900"/>
            <a:ext cx="2794000" cy="2794000"/>
            <a:chOff x="16154400" y="4279900"/>
            <a:chExt cx="2794000" cy="2794000"/>
          </a:xfrm>
        </p:grpSpPr>
        <p:sp>
          <p:nvSpPr>
            <p:cNvPr id="45063" name="Oval 5"/>
            <p:cNvSpPr>
              <a:spLocks/>
            </p:cNvSpPr>
            <p:nvPr/>
          </p:nvSpPr>
          <p:spPr bwMode="auto">
            <a:xfrm>
              <a:off x="16154400" y="4279900"/>
              <a:ext cx="2794000" cy="2794000"/>
            </a:xfrm>
            <a:prstGeom prst="ellipse">
              <a:avLst/>
            </a:prstGeom>
            <a:solidFill>
              <a:srgbClr val="139FD2"/>
            </a:solidFill>
            <a:ln w="25400">
              <a:solidFill>
                <a:srgbClr val="139FD2"/>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3" name="Rectangle 2"/>
            <p:cNvSpPr/>
            <p:nvPr/>
          </p:nvSpPr>
          <p:spPr>
            <a:xfrm>
              <a:off x="16291400" y="5424900"/>
              <a:ext cx="2520000" cy="736355"/>
            </a:xfrm>
            <a:prstGeom prst="rect">
              <a:avLst/>
            </a:prstGeom>
          </p:spPr>
          <p:txBody>
            <a:bodyPr wrap="square">
              <a:spAutoFit/>
            </a:bodyPr>
            <a:lstStyle/>
            <a:p>
              <a:pPr>
                <a:lnSpc>
                  <a:spcPct val="70000"/>
                </a:lnSpc>
              </a:pPr>
              <a:r>
                <a:rPr lang="en-US" sz="5400" dirty="0" smtClean="0">
                  <a:solidFill>
                    <a:srgbClr val="FFFFFF"/>
                  </a:solidFill>
                  <a:latin typeface="Bebas Neue" pitchFamily="34" charset="0"/>
                  <a:ea typeface="Bebas Neue" pitchFamily="34" charset="0"/>
                  <a:cs typeface="Bebas Neue" pitchFamily="34" charset="0"/>
                  <a:sym typeface="Bebas Neue" pitchFamily="34" charset="0"/>
                </a:rPr>
                <a:t>tools</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grpSp>
        <p:nvGrpSpPr>
          <p:cNvPr id="5" name="Group 4"/>
          <p:cNvGrpSpPr/>
          <p:nvPr/>
        </p:nvGrpSpPr>
        <p:grpSpPr>
          <a:xfrm>
            <a:off x="19050000" y="6870700"/>
            <a:ext cx="2794000" cy="2794000"/>
            <a:chOff x="19050000" y="6870700"/>
            <a:chExt cx="2794000" cy="2794000"/>
          </a:xfrm>
        </p:grpSpPr>
        <p:sp>
          <p:nvSpPr>
            <p:cNvPr id="45062" name="Oval 4"/>
            <p:cNvSpPr>
              <a:spLocks/>
            </p:cNvSpPr>
            <p:nvPr/>
          </p:nvSpPr>
          <p:spPr bwMode="auto">
            <a:xfrm>
              <a:off x="19050000" y="6870700"/>
              <a:ext cx="2794000" cy="2794000"/>
            </a:xfrm>
            <a:prstGeom prst="ellipse">
              <a:avLst/>
            </a:prstGeom>
            <a:solidFill>
              <a:srgbClr val="D31E25"/>
            </a:solidFill>
            <a:ln w="25400">
              <a:solidFill>
                <a:srgbClr val="D31E25"/>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16" name="Rectangle 15"/>
            <p:cNvSpPr/>
            <p:nvPr/>
          </p:nvSpPr>
          <p:spPr>
            <a:xfrm>
              <a:off x="19187000" y="8015700"/>
              <a:ext cx="2520000" cy="736355"/>
            </a:xfrm>
            <a:prstGeom prst="rect">
              <a:avLst/>
            </a:prstGeom>
          </p:spPr>
          <p:txBody>
            <a:bodyPr wrap="square">
              <a:spAutoFit/>
            </a:bodyPr>
            <a:lstStyle/>
            <a:p>
              <a:pPr>
                <a:lnSpc>
                  <a:spcPct val="70000"/>
                </a:lnSpc>
              </a:pPr>
              <a:r>
                <a:rPr lang="en-GB" sz="5400" dirty="0" smtClean="0">
                  <a:solidFill>
                    <a:srgbClr val="FFFFFF"/>
                  </a:solidFill>
                  <a:latin typeface="Bebas Neue" pitchFamily="34" charset="0"/>
                  <a:ea typeface="Bebas Neue" pitchFamily="34" charset="0"/>
                  <a:cs typeface="Bebas Neue" pitchFamily="34" charset="0"/>
                  <a:sym typeface="Bebas Neue" pitchFamily="34" charset="0"/>
                </a:rPr>
                <a:t>adjust</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grpSp>
        <p:nvGrpSpPr>
          <p:cNvPr id="7" name="Group 6"/>
          <p:cNvGrpSpPr/>
          <p:nvPr/>
        </p:nvGrpSpPr>
        <p:grpSpPr>
          <a:xfrm>
            <a:off x="16154400" y="9525000"/>
            <a:ext cx="2794000" cy="2794000"/>
            <a:chOff x="16154400" y="9525000"/>
            <a:chExt cx="2794000" cy="2794000"/>
          </a:xfrm>
        </p:grpSpPr>
        <p:sp>
          <p:nvSpPr>
            <p:cNvPr id="45064" name="Oval 6"/>
            <p:cNvSpPr>
              <a:spLocks/>
            </p:cNvSpPr>
            <p:nvPr/>
          </p:nvSpPr>
          <p:spPr bwMode="auto">
            <a:xfrm>
              <a:off x="16154400" y="9525000"/>
              <a:ext cx="2794000" cy="2794000"/>
            </a:xfrm>
            <a:prstGeom prst="ellipse">
              <a:avLst/>
            </a:prstGeom>
            <a:solidFill>
              <a:srgbClr val="70AE45"/>
            </a:solidFill>
            <a:ln w="25400">
              <a:solidFill>
                <a:srgbClr val="70AE45"/>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19" name="Rectangle 18"/>
            <p:cNvSpPr/>
            <p:nvPr/>
          </p:nvSpPr>
          <p:spPr>
            <a:xfrm>
              <a:off x="16291400" y="10670000"/>
              <a:ext cx="2520000" cy="736355"/>
            </a:xfrm>
            <a:prstGeom prst="rect">
              <a:avLst/>
            </a:prstGeom>
          </p:spPr>
          <p:txBody>
            <a:bodyPr wrap="square">
              <a:spAutoFit/>
            </a:bodyPr>
            <a:lstStyle/>
            <a:p>
              <a:pPr>
                <a:lnSpc>
                  <a:spcPct val="70000"/>
                </a:lnSpc>
              </a:pPr>
              <a:r>
                <a:rPr lang="en-GB" sz="5400" dirty="0" smtClean="0">
                  <a:solidFill>
                    <a:srgbClr val="FFFFFF"/>
                  </a:solidFill>
                  <a:latin typeface="Bebas Neue" pitchFamily="34" charset="0"/>
                  <a:ea typeface="Bebas Neue" pitchFamily="34" charset="0"/>
                  <a:cs typeface="Bebas Neue" pitchFamily="34" charset="0"/>
                  <a:sym typeface="Bebas Neue" pitchFamily="34" charset="0"/>
                </a:rPr>
                <a:t>test</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grpSp>
        <p:nvGrpSpPr>
          <p:cNvPr id="6" name="Group 5"/>
          <p:cNvGrpSpPr/>
          <p:nvPr/>
        </p:nvGrpSpPr>
        <p:grpSpPr>
          <a:xfrm>
            <a:off x="13258800" y="6870700"/>
            <a:ext cx="2794000" cy="2794000"/>
            <a:chOff x="13258800" y="6870700"/>
            <a:chExt cx="2794000" cy="2794000"/>
          </a:xfrm>
        </p:grpSpPr>
        <p:sp>
          <p:nvSpPr>
            <p:cNvPr id="45061" name="Oval 3"/>
            <p:cNvSpPr>
              <a:spLocks/>
            </p:cNvSpPr>
            <p:nvPr/>
          </p:nvSpPr>
          <p:spPr bwMode="auto">
            <a:xfrm>
              <a:off x="13258800" y="6870700"/>
              <a:ext cx="2794000" cy="2794000"/>
            </a:xfrm>
            <a:prstGeom prst="ellipse">
              <a:avLst/>
            </a:prstGeom>
            <a:solidFill>
              <a:srgbClr val="FDBE36"/>
            </a:solidFill>
            <a:ln w="25400">
              <a:solidFill>
                <a:srgbClr val="FDBE36"/>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20" name="Rectangle 19"/>
            <p:cNvSpPr/>
            <p:nvPr/>
          </p:nvSpPr>
          <p:spPr>
            <a:xfrm>
              <a:off x="13395800" y="8015700"/>
              <a:ext cx="2520000" cy="736355"/>
            </a:xfrm>
            <a:prstGeom prst="rect">
              <a:avLst/>
            </a:prstGeom>
          </p:spPr>
          <p:txBody>
            <a:bodyPr wrap="square">
              <a:spAutoFit/>
            </a:bodyPr>
            <a:lstStyle/>
            <a:p>
              <a:pPr>
                <a:lnSpc>
                  <a:spcPct val="70000"/>
                </a:lnSpc>
              </a:pPr>
              <a:r>
                <a:rPr lang="en-GB" sz="5400" dirty="0" smtClean="0">
                  <a:solidFill>
                    <a:srgbClr val="FFFFFF"/>
                  </a:solidFill>
                  <a:latin typeface="Bebas Neue" pitchFamily="34" charset="0"/>
                  <a:ea typeface="Bebas Neue" pitchFamily="34" charset="0"/>
                  <a:cs typeface="Bebas Neue" pitchFamily="34" charset="0"/>
                  <a:sym typeface="Bebas Neue" pitchFamily="34" charset="0"/>
                </a:rPr>
                <a:t>start</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129FD2"/>
        </a:solidFill>
        <a:effectLst/>
      </p:bgPr>
    </p:bg>
    <p:spTree>
      <p:nvGrpSpPr>
        <p:cNvPr id="1" name=""/>
        <p:cNvGrpSpPr/>
        <p:nvPr/>
      </p:nvGrpSpPr>
      <p:grpSpPr>
        <a:xfrm>
          <a:off x="0" y="0"/>
          <a:ext cx="0" cy="0"/>
          <a:chOff x="0" y="0"/>
          <a:chExt cx="0" cy="0"/>
        </a:xfrm>
      </p:grpSpPr>
      <p:sp>
        <p:nvSpPr>
          <p:cNvPr id="9218" name="AutoShape 1"/>
          <p:cNvSpPr>
            <a:spLocks/>
          </p:cNvSpPr>
          <p:nvPr/>
        </p:nvSpPr>
        <p:spPr bwMode="auto">
          <a:xfrm>
            <a:off x="15786100" y="5080000"/>
            <a:ext cx="6146800" cy="35433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0 h 21600"/>
              <a:gd name="T12" fmla="*/ 0 w 21600"/>
              <a:gd name="T13" fmla="*/ 2147483647 h 21600"/>
              <a:gd name="T14" fmla="*/ 0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0 h 21600"/>
              <a:gd name="T38" fmla="*/ 2147483647 w 21600"/>
              <a:gd name="T39" fmla="*/ 0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62" y="2880"/>
                </a:moveTo>
                <a:lnTo>
                  <a:pt x="18277" y="2880"/>
                </a:lnTo>
                <a:lnTo>
                  <a:pt x="18277" y="18720"/>
                </a:lnTo>
                <a:lnTo>
                  <a:pt x="1662" y="18720"/>
                </a:lnTo>
                <a:cubicBezTo>
                  <a:pt x="1662" y="18720"/>
                  <a:pt x="1662" y="2880"/>
                  <a:pt x="1662" y="2880"/>
                </a:cubicBezTo>
                <a:close/>
                <a:moveTo>
                  <a:pt x="2492" y="0"/>
                </a:moveTo>
                <a:cubicBezTo>
                  <a:pt x="1113" y="0"/>
                  <a:pt x="0" y="1929"/>
                  <a:pt x="0" y="4320"/>
                </a:cubicBezTo>
                <a:lnTo>
                  <a:pt x="0" y="17280"/>
                </a:lnTo>
                <a:cubicBezTo>
                  <a:pt x="0" y="19671"/>
                  <a:pt x="1113" y="21600"/>
                  <a:pt x="2492" y="21600"/>
                </a:cubicBezTo>
                <a:lnTo>
                  <a:pt x="17446" y="21600"/>
                </a:lnTo>
                <a:cubicBezTo>
                  <a:pt x="18825" y="21600"/>
                  <a:pt x="19938" y="19671"/>
                  <a:pt x="19938" y="17280"/>
                </a:cubicBezTo>
                <a:lnTo>
                  <a:pt x="19938" y="14328"/>
                </a:lnTo>
                <a:cubicBezTo>
                  <a:pt x="20071" y="14372"/>
                  <a:pt x="20204" y="14400"/>
                  <a:pt x="20354" y="14400"/>
                </a:cubicBezTo>
                <a:cubicBezTo>
                  <a:pt x="21043" y="14400"/>
                  <a:pt x="21600" y="13752"/>
                  <a:pt x="21600" y="12960"/>
                </a:cubicBezTo>
                <a:lnTo>
                  <a:pt x="21600" y="8640"/>
                </a:lnTo>
                <a:cubicBezTo>
                  <a:pt x="21600" y="7848"/>
                  <a:pt x="21043" y="7200"/>
                  <a:pt x="20354" y="7200"/>
                </a:cubicBezTo>
                <a:cubicBezTo>
                  <a:pt x="20204" y="7200"/>
                  <a:pt x="20071" y="7228"/>
                  <a:pt x="19938" y="7287"/>
                </a:cubicBezTo>
                <a:lnTo>
                  <a:pt x="19938" y="4320"/>
                </a:lnTo>
                <a:cubicBezTo>
                  <a:pt x="19938" y="1929"/>
                  <a:pt x="18825" y="0"/>
                  <a:pt x="17446" y="0"/>
                </a:cubicBezTo>
                <a:cubicBezTo>
                  <a:pt x="17446" y="0"/>
                  <a:pt x="2492" y="0"/>
                  <a:pt x="2492" y="0"/>
                </a:cubicBezTo>
                <a:close/>
                <a:moveTo>
                  <a:pt x="2492" y="4320"/>
                </a:moveTo>
                <a:lnTo>
                  <a:pt x="2492" y="17280"/>
                </a:lnTo>
                <a:lnTo>
                  <a:pt x="9969" y="17280"/>
                </a:lnTo>
                <a:lnTo>
                  <a:pt x="13292" y="4320"/>
                </a:lnTo>
                <a:cubicBezTo>
                  <a:pt x="13292" y="4320"/>
                  <a:pt x="2492" y="4320"/>
                  <a:pt x="2492" y="4320"/>
                </a:cubicBezTo>
                <a:close/>
                <a:moveTo>
                  <a:pt x="2492" y="432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
        <p:nvSpPr>
          <p:cNvPr id="9219" name="Rectangle 2"/>
          <p:cNvSpPr>
            <a:spLocks/>
          </p:cNvSpPr>
          <p:nvPr/>
        </p:nvSpPr>
        <p:spPr bwMode="auto">
          <a:xfrm>
            <a:off x="-101600" y="5080000"/>
            <a:ext cx="243840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14400" dirty="0" smtClean="0">
                <a:solidFill>
                  <a:srgbClr val="FFFFFF"/>
                </a:solidFill>
                <a:latin typeface="Bebas Neue" pitchFamily="34" charset="0"/>
                <a:ea typeface="Bebas Neue" pitchFamily="34" charset="0"/>
                <a:cs typeface="Bebas Neue" pitchFamily="34" charset="0"/>
                <a:sym typeface="Bebas Neue" pitchFamily="34" charset="0"/>
              </a:rPr>
              <a:t>Power</a:t>
            </a:r>
          </a:p>
          <a:p>
            <a:pPr>
              <a:lnSpc>
                <a:spcPct val="80000"/>
              </a:lnSpc>
            </a:pPr>
            <a:r>
              <a:rPr lang="en-US" sz="14400" dirty="0" smtClean="0">
                <a:solidFill>
                  <a:srgbClr val="FFFFFF"/>
                </a:solidFill>
                <a:latin typeface="Bebas Neue" pitchFamily="34" charset="0"/>
                <a:ea typeface="Bebas Neue" pitchFamily="34" charset="0"/>
                <a:cs typeface="Bebas Neue" pitchFamily="34" charset="0"/>
                <a:sym typeface="Bebas Neue" pitchFamily="34" charset="0"/>
              </a:rPr>
              <a:t>editor</a:t>
            </a:r>
            <a:endParaRPr lang="en-US" sz="144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9220" name="AutoShape 3"/>
          <p:cNvSpPr>
            <a:spLocks/>
          </p:cNvSpPr>
          <p:nvPr/>
        </p:nvSpPr>
        <p:spPr bwMode="auto">
          <a:xfrm>
            <a:off x="2489200" y="5080000"/>
            <a:ext cx="6146800" cy="35433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0 h 21600"/>
              <a:gd name="T12" fmla="*/ 0 w 21600"/>
              <a:gd name="T13" fmla="*/ 2147483647 h 21600"/>
              <a:gd name="T14" fmla="*/ 0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0 h 21600"/>
              <a:gd name="T38" fmla="*/ 2147483647 w 21600"/>
              <a:gd name="T39" fmla="*/ 0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62" y="2880"/>
                </a:moveTo>
                <a:lnTo>
                  <a:pt x="18277" y="2880"/>
                </a:lnTo>
                <a:lnTo>
                  <a:pt x="18277" y="18720"/>
                </a:lnTo>
                <a:lnTo>
                  <a:pt x="1662" y="18720"/>
                </a:lnTo>
                <a:cubicBezTo>
                  <a:pt x="1662" y="18720"/>
                  <a:pt x="1662" y="2880"/>
                  <a:pt x="1662" y="2880"/>
                </a:cubicBezTo>
                <a:close/>
                <a:moveTo>
                  <a:pt x="2492" y="0"/>
                </a:moveTo>
                <a:cubicBezTo>
                  <a:pt x="1113" y="0"/>
                  <a:pt x="0" y="1929"/>
                  <a:pt x="0" y="4320"/>
                </a:cubicBezTo>
                <a:lnTo>
                  <a:pt x="0" y="17280"/>
                </a:lnTo>
                <a:cubicBezTo>
                  <a:pt x="0" y="19671"/>
                  <a:pt x="1113" y="21600"/>
                  <a:pt x="2492" y="21600"/>
                </a:cubicBezTo>
                <a:lnTo>
                  <a:pt x="17446" y="21600"/>
                </a:lnTo>
                <a:cubicBezTo>
                  <a:pt x="18825" y="21600"/>
                  <a:pt x="19938" y="19671"/>
                  <a:pt x="19938" y="17280"/>
                </a:cubicBezTo>
                <a:lnTo>
                  <a:pt x="19938" y="14328"/>
                </a:lnTo>
                <a:cubicBezTo>
                  <a:pt x="20071" y="14372"/>
                  <a:pt x="20204" y="14400"/>
                  <a:pt x="20354" y="14400"/>
                </a:cubicBezTo>
                <a:cubicBezTo>
                  <a:pt x="21043" y="14400"/>
                  <a:pt x="21600" y="13752"/>
                  <a:pt x="21600" y="12960"/>
                </a:cubicBezTo>
                <a:lnTo>
                  <a:pt x="21600" y="8640"/>
                </a:lnTo>
                <a:cubicBezTo>
                  <a:pt x="21600" y="7848"/>
                  <a:pt x="21043" y="7200"/>
                  <a:pt x="20354" y="7200"/>
                </a:cubicBezTo>
                <a:cubicBezTo>
                  <a:pt x="20204" y="7200"/>
                  <a:pt x="20071" y="7228"/>
                  <a:pt x="19938" y="7287"/>
                </a:cubicBezTo>
                <a:lnTo>
                  <a:pt x="19938" y="4320"/>
                </a:lnTo>
                <a:cubicBezTo>
                  <a:pt x="19938" y="1929"/>
                  <a:pt x="18825" y="0"/>
                  <a:pt x="17446" y="0"/>
                </a:cubicBezTo>
                <a:cubicBezTo>
                  <a:pt x="17446" y="0"/>
                  <a:pt x="2492" y="0"/>
                  <a:pt x="2492" y="0"/>
                </a:cubicBezTo>
                <a:close/>
                <a:moveTo>
                  <a:pt x="2492" y="4320"/>
                </a:moveTo>
                <a:lnTo>
                  <a:pt x="2492" y="17280"/>
                </a:lnTo>
                <a:lnTo>
                  <a:pt x="9969" y="17280"/>
                </a:lnTo>
                <a:lnTo>
                  <a:pt x="13292" y="4320"/>
                </a:lnTo>
                <a:cubicBezTo>
                  <a:pt x="13292" y="4320"/>
                  <a:pt x="2492" y="4320"/>
                  <a:pt x="2492" y="4320"/>
                </a:cubicBezTo>
                <a:close/>
                <a:moveTo>
                  <a:pt x="2492" y="432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
        <p:nvSpPr>
          <p:cNvPr id="9221" name="AutoShape 4"/>
          <p:cNvSpPr>
            <a:spLocks/>
          </p:cNvSpPr>
          <p:nvPr/>
        </p:nvSpPr>
        <p:spPr bwMode="auto">
          <a:xfrm>
            <a:off x="15786100" y="5080000"/>
            <a:ext cx="6146800" cy="35433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0 h 21600"/>
              <a:gd name="T12" fmla="*/ 0 w 21600"/>
              <a:gd name="T13" fmla="*/ 2147483647 h 21600"/>
              <a:gd name="T14" fmla="*/ 0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0 h 21600"/>
              <a:gd name="T38" fmla="*/ 2147483647 w 21600"/>
              <a:gd name="T39" fmla="*/ 0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62" y="2880"/>
                </a:moveTo>
                <a:lnTo>
                  <a:pt x="18277" y="2880"/>
                </a:lnTo>
                <a:lnTo>
                  <a:pt x="18277" y="18720"/>
                </a:lnTo>
                <a:lnTo>
                  <a:pt x="1662" y="18720"/>
                </a:lnTo>
                <a:cubicBezTo>
                  <a:pt x="1662" y="18720"/>
                  <a:pt x="1662" y="2880"/>
                  <a:pt x="1662" y="2880"/>
                </a:cubicBezTo>
                <a:close/>
                <a:moveTo>
                  <a:pt x="2492" y="0"/>
                </a:moveTo>
                <a:cubicBezTo>
                  <a:pt x="1113" y="0"/>
                  <a:pt x="0" y="1929"/>
                  <a:pt x="0" y="4320"/>
                </a:cubicBezTo>
                <a:lnTo>
                  <a:pt x="0" y="17280"/>
                </a:lnTo>
                <a:cubicBezTo>
                  <a:pt x="0" y="19671"/>
                  <a:pt x="1113" y="21600"/>
                  <a:pt x="2492" y="21600"/>
                </a:cubicBezTo>
                <a:lnTo>
                  <a:pt x="17446" y="21600"/>
                </a:lnTo>
                <a:cubicBezTo>
                  <a:pt x="18825" y="21600"/>
                  <a:pt x="19938" y="19671"/>
                  <a:pt x="19938" y="17280"/>
                </a:cubicBezTo>
                <a:lnTo>
                  <a:pt x="19938" y="14328"/>
                </a:lnTo>
                <a:cubicBezTo>
                  <a:pt x="20072" y="14372"/>
                  <a:pt x="20204" y="14400"/>
                  <a:pt x="20354" y="14400"/>
                </a:cubicBezTo>
                <a:cubicBezTo>
                  <a:pt x="21043" y="14400"/>
                  <a:pt x="21600" y="13752"/>
                  <a:pt x="21600" y="12960"/>
                </a:cubicBezTo>
                <a:lnTo>
                  <a:pt x="21600" y="8640"/>
                </a:lnTo>
                <a:cubicBezTo>
                  <a:pt x="21600" y="7848"/>
                  <a:pt x="21043" y="7200"/>
                  <a:pt x="20354" y="7200"/>
                </a:cubicBezTo>
                <a:cubicBezTo>
                  <a:pt x="20204" y="7200"/>
                  <a:pt x="20072" y="7228"/>
                  <a:pt x="19938" y="7287"/>
                </a:cubicBezTo>
                <a:lnTo>
                  <a:pt x="19938" y="4320"/>
                </a:lnTo>
                <a:cubicBezTo>
                  <a:pt x="19938" y="1929"/>
                  <a:pt x="18825" y="0"/>
                  <a:pt x="17446" y="0"/>
                </a:cubicBezTo>
                <a:cubicBezTo>
                  <a:pt x="17446" y="0"/>
                  <a:pt x="2492" y="0"/>
                  <a:pt x="2492" y="0"/>
                </a:cubicBezTo>
                <a:close/>
                <a:moveTo>
                  <a:pt x="2492" y="4320"/>
                </a:moveTo>
                <a:lnTo>
                  <a:pt x="2492" y="17280"/>
                </a:lnTo>
                <a:lnTo>
                  <a:pt x="17446" y="17280"/>
                </a:lnTo>
                <a:lnTo>
                  <a:pt x="17446" y="4320"/>
                </a:lnTo>
                <a:cubicBezTo>
                  <a:pt x="17446" y="4320"/>
                  <a:pt x="2492" y="4320"/>
                  <a:pt x="2492" y="4320"/>
                </a:cubicBezTo>
                <a:close/>
                <a:moveTo>
                  <a:pt x="2492" y="432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8E92B834-5DAA-4485-A255-8DE6514B6ED3}"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29</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6147" name="Rectangle 1"/>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Power editor</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6148" name="Group 1"/>
          <p:cNvGrpSpPr>
            <a:grpSpLocks/>
          </p:cNvGrpSpPr>
          <p:nvPr/>
        </p:nvGrpSpPr>
        <p:grpSpPr bwMode="auto">
          <a:xfrm>
            <a:off x="2413000" y="4267200"/>
            <a:ext cx="5994400" cy="3657600"/>
            <a:chOff x="2413000" y="4267200"/>
            <a:chExt cx="5994402" cy="3657600"/>
          </a:xfrm>
        </p:grpSpPr>
        <p:sp>
          <p:nvSpPr>
            <p:cNvPr id="6169" name="Line 2"/>
            <p:cNvSpPr>
              <a:spLocks noChangeShapeType="1"/>
            </p:cNvSpPr>
            <p:nvPr/>
          </p:nvSpPr>
          <p:spPr bwMode="auto">
            <a:xfrm>
              <a:off x="2413000" y="5701827"/>
              <a:ext cx="594360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70" name="Rectangle 3"/>
            <p:cNvSpPr>
              <a:spLocks/>
            </p:cNvSpPr>
            <p:nvPr/>
          </p:nvSpPr>
          <p:spPr bwMode="auto">
            <a:xfrm>
              <a:off x="2463800" y="5930900"/>
              <a:ext cx="5943602"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ad display </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71" name="AutoShape 4"/>
            <p:cNvSpPr>
              <a:spLocks/>
            </p:cNvSpPr>
            <p:nvPr/>
          </p:nvSpPr>
          <p:spPr bwMode="auto">
            <a:xfrm>
              <a:off x="2463800" y="4267200"/>
              <a:ext cx="787400" cy="1270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0 h 21600"/>
                <a:gd name="T20" fmla="*/ 2147483647 w 21600"/>
                <a:gd name="T21" fmla="*/ 0 h 21600"/>
                <a:gd name="T22" fmla="*/ 0 w 21600"/>
                <a:gd name="T23" fmla="*/ 2147483647 h 21600"/>
                <a:gd name="T24" fmla="*/ 0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0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600" h="21600">
                  <a:moveTo>
                    <a:pt x="7200" y="1125"/>
                  </a:moveTo>
                  <a:cubicBezTo>
                    <a:pt x="7200" y="999"/>
                    <a:pt x="7358" y="900"/>
                    <a:pt x="7560" y="900"/>
                  </a:cubicBezTo>
                  <a:lnTo>
                    <a:pt x="14040" y="900"/>
                  </a:lnTo>
                  <a:cubicBezTo>
                    <a:pt x="14242" y="900"/>
                    <a:pt x="14400" y="999"/>
                    <a:pt x="14400" y="1125"/>
                  </a:cubicBezTo>
                  <a:lnTo>
                    <a:pt x="14400" y="1575"/>
                  </a:lnTo>
                  <a:cubicBezTo>
                    <a:pt x="14400" y="1702"/>
                    <a:pt x="14242" y="1800"/>
                    <a:pt x="14040" y="1800"/>
                  </a:cubicBezTo>
                  <a:lnTo>
                    <a:pt x="7560" y="1800"/>
                  </a:lnTo>
                  <a:cubicBezTo>
                    <a:pt x="7358" y="1800"/>
                    <a:pt x="7200" y="1702"/>
                    <a:pt x="7200" y="1575"/>
                  </a:cubicBezTo>
                  <a:cubicBezTo>
                    <a:pt x="7200" y="1575"/>
                    <a:pt x="7200" y="1125"/>
                    <a:pt x="7200" y="1125"/>
                  </a:cubicBezTo>
                  <a:close/>
                  <a:moveTo>
                    <a:pt x="17669" y="0"/>
                  </a:moveTo>
                  <a:lnTo>
                    <a:pt x="3931" y="0"/>
                  </a:lnTo>
                  <a:cubicBezTo>
                    <a:pt x="1771" y="0"/>
                    <a:pt x="0" y="1116"/>
                    <a:pt x="0" y="2475"/>
                  </a:cubicBezTo>
                  <a:lnTo>
                    <a:pt x="0" y="19125"/>
                  </a:lnTo>
                  <a:cubicBezTo>
                    <a:pt x="0" y="20484"/>
                    <a:pt x="1771" y="21600"/>
                    <a:pt x="3931" y="21600"/>
                  </a:cubicBezTo>
                  <a:lnTo>
                    <a:pt x="17669" y="21600"/>
                  </a:lnTo>
                  <a:cubicBezTo>
                    <a:pt x="19829" y="21600"/>
                    <a:pt x="21600" y="20484"/>
                    <a:pt x="21600" y="19125"/>
                  </a:cubicBezTo>
                  <a:lnTo>
                    <a:pt x="21600" y="2475"/>
                  </a:lnTo>
                  <a:cubicBezTo>
                    <a:pt x="21600" y="1116"/>
                    <a:pt x="19829" y="0"/>
                    <a:pt x="17669" y="0"/>
                  </a:cubicBezTo>
                  <a:close/>
                  <a:moveTo>
                    <a:pt x="10814" y="20709"/>
                  </a:moveTo>
                  <a:cubicBezTo>
                    <a:pt x="9965" y="20709"/>
                    <a:pt x="9274" y="20277"/>
                    <a:pt x="9274" y="19746"/>
                  </a:cubicBezTo>
                  <a:cubicBezTo>
                    <a:pt x="9274" y="19215"/>
                    <a:pt x="9965" y="18783"/>
                    <a:pt x="10814" y="18783"/>
                  </a:cubicBezTo>
                  <a:cubicBezTo>
                    <a:pt x="11650" y="18783"/>
                    <a:pt x="12341" y="19215"/>
                    <a:pt x="12341" y="19746"/>
                  </a:cubicBezTo>
                  <a:cubicBezTo>
                    <a:pt x="12341" y="20277"/>
                    <a:pt x="11650" y="20709"/>
                    <a:pt x="10814" y="20709"/>
                  </a:cubicBezTo>
                  <a:close/>
                  <a:moveTo>
                    <a:pt x="18720" y="18000"/>
                  </a:moveTo>
                  <a:lnTo>
                    <a:pt x="2880" y="18000"/>
                  </a:lnTo>
                  <a:lnTo>
                    <a:pt x="2880" y="2700"/>
                  </a:lnTo>
                  <a:lnTo>
                    <a:pt x="18720" y="2700"/>
                  </a:lnTo>
                  <a:cubicBezTo>
                    <a:pt x="18720" y="2700"/>
                    <a:pt x="18720" y="18000"/>
                    <a:pt x="18720" y="18000"/>
                  </a:cubicBezTo>
                  <a:close/>
                  <a:moveTo>
                    <a:pt x="18720" y="18000"/>
                  </a:moveTo>
                </a:path>
              </a:pathLst>
            </a:custGeom>
            <a:solidFill>
              <a:schemeClr val="accent1"/>
            </a:solidFill>
            <a:ln>
              <a:noFill/>
            </a:ln>
            <a:extLst>
              <a:ext uri="{91240B29-F687-4F45-9708-019B960494DF}">
                <a14:hiddenLine xmlns:a14="http://schemas.microsoft.com/office/drawing/2010/main" w="12700" cap="flat">
                  <a:solidFill>
                    <a:srgbClr val="FDBE36"/>
                  </a:solidFill>
                  <a:miter lim="800000"/>
                  <a:headEnd type="none" w="med" len="med"/>
                  <a:tailEnd type="none" w="med" len="med"/>
                </a14:hiddenLine>
              </a:ext>
            </a:extLst>
          </p:spPr>
          <p:txBody>
            <a:bodyPr lIns="0" tIns="0" rIns="0" bIns="0"/>
            <a:lstStyle/>
            <a:p>
              <a:endParaRPr lang="en-US"/>
            </a:p>
          </p:txBody>
        </p:sp>
      </p:grpSp>
      <p:grpSp>
        <p:nvGrpSpPr>
          <p:cNvPr id="6149" name="Group 2"/>
          <p:cNvGrpSpPr>
            <a:grpSpLocks/>
          </p:cNvGrpSpPr>
          <p:nvPr/>
        </p:nvGrpSpPr>
        <p:grpSpPr bwMode="auto">
          <a:xfrm>
            <a:off x="9740900" y="4267200"/>
            <a:ext cx="5994400" cy="3657600"/>
            <a:chOff x="9740900" y="4267200"/>
            <a:chExt cx="5994400" cy="3657600"/>
          </a:xfrm>
        </p:grpSpPr>
        <p:sp>
          <p:nvSpPr>
            <p:cNvPr id="6166" name="Line 6"/>
            <p:cNvSpPr>
              <a:spLocks noChangeShapeType="1"/>
            </p:cNvSpPr>
            <p:nvPr/>
          </p:nvSpPr>
          <p:spPr bwMode="auto">
            <a:xfrm>
              <a:off x="9740900" y="5701827"/>
              <a:ext cx="59436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67" name="Rectangle 7"/>
            <p:cNvSpPr>
              <a:spLocks/>
            </p:cNvSpPr>
            <p:nvPr/>
          </p:nvSpPr>
          <p:spPr bwMode="auto">
            <a:xfrm>
              <a:off x="9791700" y="5930015"/>
              <a:ext cx="5943600" cy="199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 audiences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68" name="AutoShape 8"/>
            <p:cNvSpPr>
              <a:spLocks/>
            </p:cNvSpPr>
            <p:nvPr/>
          </p:nvSpPr>
          <p:spPr bwMode="auto">
            <a:xfrm>
              <a:off x="9779000" y="4267200"/>
              <a:ext cx="1130300" cy="1270563"/>
            </a:xfrm>
            <a:custGeom>
              <a:avLst/>
              <a:gdLst>
                <a:gd name="T0" fmla="*/ 2147483647 w 21300"/>
                <a:gd name="T1" fmla="*/ 2147483647 h 21226"/>
                <a:gd name="T2" fmla="*/ 2147483647 w 21300"/>
                <a:gd name="T3" fmla="*/ 2147483647 h 21226"/>
                <a:gd name="T4" fmla="*/ 2147483647 w 21300"/>
                <a:gd name="T5" fmla="*/ 0 h 21226"/>
                <a:gd name="T6" fmla="*/ 2147483647 w 21300"/>
                <a:gd name="T7" fmla="*/ 2147483647 h 21226"/>
                <a:gd name="T8" fmla="*/ 2147483647 w 21300"/>
                <a:gd name="T9" fmla="*/ 2147483647 h 21226"/>
                <a:gd name="T10" fmla="*/ 2147483647 w 21300"/>
                <a:gd name="T11" fmla="*/ 2147483647 h 21226"/>
                <a:gd name="T12" fmla="*/ 2147483647 w 21300"/>
                <a:gd name="T13" fmla="*/ 2147483647 h 21226"/>
                <a:gd name="T14" fmla="*/ 2147483647 w 21300"/>
                <a:gd name="T15" fmla="*/ 2147483647 h 21226"/>
                <a:gd name="T16" fmla="*/ 2147483647 w 21300"/>
                <a:gd name="T17" fmla="*/ 2147483647 h 21226"/>
                <a:gd name="T18" fmla="*/ 2147483647 w 21300"/>
                <a:gd name="T19" fmla="*/ 2147483647 h 21226"/>
                <a:gd name="T20" fmla="*/ 2147483647 w 21300"/>
                <a:gd name="T21" fmla="*/ 2147483647 h 21226"/>
                <a:gd name="T22" fmla="*/ 2147483647 w 21300"/>
                <a:gd name="T23" fmla="*/ 2147483647 h 21226"/>
                <a:gd name="T24" fmla="*/ 2147483647 w 21300"/>
                <a:gd name="T25" fmla="*/ 2147483647 h 21226"/>
                <a:gd name="T26" fmla="*/ 2147483647 w 21300"/>
                <a:gd name="T27" fmla="*/ 2147483647 h 21226"/>
                <a:gd name="T28" fmla="*/ 2147483647 w 21300"/>
                <a:gd name="T29" fmla="*/ 2147483647 h 21226"/>
                <a:gd name="T30" fmla="*/ 2147483647 w 21300"/>
                <a:gd name="T31" fmla="*/ 2147483647 h 21226"/>
                <a:gd name="T32" fmla="*/ 2147483647 w 21300"/>
                <a:gd name="T33" fmla="*/ 2147483647 h 21226"/>
                <a:gd name="T34" fmla="*/ 2147483647 w 21300"/>
                <a:gd name="T35" fmla="*/ 2147483647 h 21226"/>
                <a:gd name="T36" fmla="*/ 2147483647 w 21300"/>
                <a:gd name="T37" fmla="*/ 2147483647 h 21226"/>
                <a:gd name="T38" fmla="*/ 2147483647 w 21300"/>
                <a:gd name="T39" fmla="*/ 2147483647 h 21226"/>
                <a:gd name="T40" fmla="*/ 2147483647 w 21300"/>
                <a:gd name="T41" fmla="*/ 2147483647 h 21226"/>
                <a:gd name="T42" fmla="*/ 2147483647 w 21300"/>
                <a:gd name="T43" fmla="*/ 2147483647 h 21226"/>
                <a:gd name="T44" fmla="*/ 2147483647 w 21300"/>
                <a:gd name="T45" fmla="*/ 2147483647 h 21226"/>
                <a:gd name="T46" fmla="*/ 2147483647 w 21300"/>
                <a:gd name="T47" fmla="*/ 2147483647 h 21226"/>
                <a:gd name="T48" fmla="*/ 2147483647 w 21300"/>
                <a:gd name="T49" fmla="*/ 2147483647 h 21226"/>
                <a:gd name="T50" fmla="*/ 2147483647 w 21300"/>
                <a:gd name="T51" fmla="*/ 2147483647 h 21226"/>
                <a:gd name="T52" fmla="*/ 2147483647 w 21300"/>
                <a:gd name="T53" fmla="*/ 2147483647 h 21226"/>
                <a:gd name="T54" fmla="*/ 2147483647 w 21300"/>
                <a:gd name="T55" fmla="*/ 2147483647 h 21226"/>
                <a:gd name="T56" fmla="*/ 2147483647 w 21300"/>
                <a:gd name="T57" fmla="*/ 2147483647 h 21226"/>
                <a:gd name="T58" fmla="*/ 2147483647 w 21300"/>
                <a:gd name="T59" fmla="*/ 2147483647 h 21226"/>
                <a:gd name="T60" fmla="*/ 2147483647 w 21300"/>
                <a:gd name="T61" fmla="*/ 2147483647 h 21226"/>
                <a:gd name="T62" fmla="*/ 2147483647 w 21300"/>
                <a:gd name="T63" fmla="*/ 2147483647 h 21226"/>
                <a:gd name="T64" fmla="*/ 2147483647 w 21300"/>
                <a:gd name="T65" fmla="*/ 2147483647 h 21226"/>
                <a:gd name="T66" fmla="*/ 2147483647 w 21300"/>
                <a:gd name="T67" fmla="*/ 2147483647 h 21226"/>
                <a:gd name="T68" fmla="*/ 2147483647 w 21300"/>
                <a:gd name="T69" fmla="*/ 2147483647 h 21226"/>
                <a:gd name="T70" fmla="*/ 2147483647 w 21300"/>
                <a:gd name="T71" fmla="*/ 2147483647 h 21226"/>
                <a:gd name="T72" fmla="*/ 2147483647 w 21300"/>
                <a:gd name="T73" fmla="*/ 2147483647 h 21226"/>
                <a:gd name="T74" fmla="*/ 2147483647 w 21300"/>
                <a:gd name="T75" fmla="*/ 2147483647 h 21226"/>
                <a:gd name="T76" fmla="*/ 2147483647 w 21300"/>
                <a:gd name="T77" fmla="*/ 2147483647 h 21226"/>
                <a:gd name="T78" fmla="*/ 2147483647 w 21300"/>
                <a:gd name="T79" fmla="*/ 2147483647 h 21226"/>
                <a:gd name="T80" fmla="*/ 2147483647 w 21300"/>
                <a:gd name="T81" fmla="*/ 2147483647 h 21226"/>
                <a:gd name="T82" fmla="*/ 0 w 21300"/>
                <a:gd name="T83" fmla="*/ 2147483647 h 21226"/>
                <a:gd name="T84" fmla="*/ 0 w 21300"/>
                <a:gd name="T85" fmla="*/ 2147483647 h 21226"/>
                <a:gd name="T86" fmla="*/ 2147483647 w 21300"/>
                <a:gd name="T87" fmla="*/ 2147483647 h 21226"/>
                <a:gd name="T88" fmla="*/ 2147483647 w 21300"/>
                <a:gd name="T89" fmla="*/ 2147483647 h 21226"/>
                <a:gd name="T90" fmla="*/ 2147483647 w 21300"/>
                <a:gd name="T91" fmla="*/ 2147483647 h 21226"/>
                <a:gd name="T92" fmla="*/ 2147483647 w 21300"/>
                <a:gd name="T93" fmla="*/ 2147483647 h 21226"/>
                <a:gd name="T94" fmla="*/ 2147483647 w 21300"/>
                <a:gd name="T95" fmla="*/ 2147483647 h 21226"/>
                <a:gd name="T96" fmla="*/ 2147483647 w 21300"/>
                <a:gd name="T97" fmla="*/ 2147483647 h 21226"/>
                <a:gd name="T98" fmla="*/ 2147483647 w 21300"/>
                <a:gd name="T99" fmla="*/ 0 h 21226"/>
                <a:gd name="T100" fmla="*/ 2147483647 w 21300"/>
                <a:gd name="T101" fmla="*/ 2147483647 h 21226"/>
                <a:gd name="T102" fmla="*/ 2147483647 w 21300"/>
                <a:gd name="T103" fmla="*/ 2147483647 h 21226"/>
                <a:gd name="T104" fmla="*/ 2147483647 w 21300"/>
                <a:gd name="T105" fmla="*/ 2147483647 h 2122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300" h="21226">
                  <a:moveTo>
                    <a:pt x="14911" y="3444"/>
                  </a:moveTo>
                  <a:cubicBezTo>
                    <a:pt x="16036" y="3444"/>
                    <a:pt x="16956" y="2675"/>
                    <a:pt x="16956" y="1726"/>
                  </a:cubicBezTo>
                  <a:cubicBezTo>
                    <a:pt x="16956" y="769"/>
                    <a:pt x="16036" y="0"/>
                    <a:pt x="14911" y="0"/>
                  </a:cubicBezTo>
                  <a:cubicBezTo>
                    <a:pt x="13778" y="0"/>
                    <a:pt x="12866" y="769"/>
                    <a:pt x="12866" y="1726"/>
                  </a:cubicBezTo>
                  <a:cubicBezTo>
                    <a:pt x="12866" y="2675"/>
                    <a:pt x="13778" y="3444"/>
                    <a:pt x="14911" y="3444"/>
                  </a:cubicBezTo>
                  <a:close/>
                  <a:moveTo>
                    <a:pt x="2556" y="19987"/>
                  </a:moveTo>
                  <a:cubicBezTo>
                    <a:pt x="2556" y="20522"/>
                    <a:pt x="2752" y="21125"/>
                    <a:pt x="3357" y="21125"/>
                  </a:cubicBezTo>
                  <a:cubicBezTo>
                    <a:pt x="3962" y="21125"/>
                    <a:pt x="4260" y="20665"/>
                    <a:pt x="4260" y="20138"/>
                  </a:cubicBezTo>
                  <a:lnTo>
                    <a:pt x="4260" y="12059"/>
                  </a:lnTo>
                  <a:lnTo>
                    <a:pt x="5964" y="12059"/>
                  </a:lnTo>
                  <a:lnTo>
                    <a:pt x="5964" y="20153"/>
                  </a:lnTo>
                  <a:cubicBezTo>
                    <a:pt x="5964" y="20688"/>
                    <a:pt x="6348" y="21102"/>
                    <a:pt x="6953" y="21102"/>
                  </a:cubicBezTo>
                  <a:cubicBezTo>
                    <a:pt x="7558" y="21102"/>
                    <a:pt x="7669" y="20665"/>
                    <a:pt x="7669" y="20138"/>
                  </a:cubicBezTo>
                  <a:lnTo>
                    <a:pt x="7669" y="6029"/>
                  </a:lnTo>
                  <a:lnTo>
                    <a:pt x="8521" y="6029"/>
                  </a:lnTo>
                  <a:lnTo>
                    <a:pt x="8487" y="11335"/>
                  </a:lnTo>
                  <a:cubicBezTo>
                    <a:pt x="8487" y="12375"/>
                    <a:pt x="10233" y="12360"/>
                    <a:pt x="10225" y="11320"/>
                  </a:cubicBezTo>
                  <a:lnTo>
                    <a:pt x="10225" y="10378"/>
                  </a:lnTo>
                  <a:lnTo>
                    <a:pt x="11758" y="6029"/>
                  </a:lnTo>
                  <a:lnTo>
                    <a:pt x="12628" y="6029"/>
                  </a:lnTo>
                  <a:lnTo>
                    <a:pt x="10250" y="14320"/>
                  </a:lnTo>
                  <a:lnTo>
                    <a:pt x="12781" y="14320"/>
                  </a:lnTo>
                  <a:lnTo>
                    <a:pt x="12781" y="20304"/>
                  </a:lnTo>
                  <a:cubicBezTo>
                    <a:pt x="12781" y="21366"/>
                    <a:pt x="14485" y="21600"/>
                    <a:pt x="14485" y="20530"/>
                  </a:cubicBezTo>
                  <a:lnTo>
                    <a:pt x="14485" y="14320"/>
                  </a:lnTo>
                  <a:lnTo>
                    <a:pt x="15337" y="14320"/>
                  </a:lnTo>
                  <a:lnTo>
                    <a:pt x="15337" y="20311"/>
                  </a:lnTo>
                  <a:cubicBezTo>
                    <a:pt x="15337" y="21366"/>
                    <a:pt x="17041" y="21555"/>
                    <a:pt x="17041" y="20500"/>
                  </a:cubicBezTo>
                  <a:lnTo>
                    <a:pt x="17041" y="14320"/>
                  </a:lnTo>
                  <a:lnTo>
                    <a:pt x="19802" y="14320"/>
                  </a:lnTo>
                  <a:lnTo>
                    <a:pt x="17152" y="6029"/>
                  </a:lnTo>
                  <a:lnTo>
                    <a:pt x="18064" y="6029"/>
                  </a:lnTo>
                  <a:lnTo>
                    <a:pt x="19649" y="10491"/>
                  </a:lnTo>
                  <a:cubicBezTo>
                    <a:pt x="20015" y="11501"/>
                    <a:pt x="21600" y="11245"/>
                    <a:pt x="21251" y="10205"/>
                  </a:cubicBezTo>
                  <a:lnTo>
                    <a:pt x="19495" y="5298"/>
                  </a:lnTo>
                  <a:cubicBezTo>
                    <a:pt x="19274" y="4763"/>
                    <a:pt x="18251" y="3768"/>
                    <a:pt x="16820" y="3768"/>
                  </a:cubicBezTo>
                  <a:lnTo>
                    <a:pt x="12789" y="3768"/>
                  </a:lnTo>
                  <a:cubicBezTo>
                    <a:pt x="11350" y="3768"/>
                    <a:pt x="10514" y="4748"/>
                    <a:pt x="10327" y="5298"/>
                  </a:cubicBezTo>
                  <a:lnTo>
                    <a:pt x="10199" y="5675"/>
                  </a:lnTo>
                  <a:cubicBezTo>
                    <a:pt x="10012" y="4665"/>
                    <a:pt x="9057" y="3768"/>
                    <a:pt x="7694" y="3768"/>
                  </a:cubicBezTo>
                  <a:lnTo>
                    <a:pt x="2496" y="3768"/>
                  </a:lnTo>
                  <a:cubicBezTo>
                    <a:pt x="1116" y="3768"/>
                    <a:pt x="0" y="4771"/>
                    <a:pt x="0" y="5999"/>
                  </a:cubicBezTo>
                  <a:lnTo>
                    <a:pt x="0" y="11320"/>
                  </a:lnTo>
                  <a:cubicBezTo>
                    <a:pt x="0" y="12345"/>
                    <a:pt x="1704" y="12345"/>
                    <a:pt x="1704" y="11320"/>
                  </a:cubicBezTo>
                  <a:lnTo>
                    <a:pt x="1704" y="6029"/>
                  </a:lnTo>
                  <a:lnTo>
                    <a:pt x="2556" y="6029"/>
                  </a:lnTo>
                  <a:cubicBezTo>
                    <a:pt x="2556" y="6029"/>
                    <a:pt x="2556" y="19987"/>
                    <a:pt x="2556" y="19987"/>
                  </a:cubicBezTo>
                  <a:close/>
                  <a:moveTo>
                    <a:pt x="5121" y="3437"/>
                  </a:moveTo>
                  <a:cubicBezTo>
                    <a:pt x="6195" y="3437"/>
                    <a:pt x="7081" y="2675"/>
                    <a:pt x="7081" y="1719"/>
                  </a:cubicBezTo>
                  <a:cubicBezTo>
                    <a:pt x="7081" y="769"/>
                    <a:pt x="6195" y="0"/>
                    <a:pt x="5121" y="0"/>
                  </a:cubicBezTo>
                  <a:cubicBezTo>
                    <a:pt x="4047" y="0"/>
                    <a:pt x="3170" y="769"/>
                    <a:pt x="3170" y="1719"/>
                  </a:cubicBezTo>
                  <a:cubicBezTo>
                    <a:pt x="3161" y="2675"/>
                    <a:pt x="4039" y="3437"/>
                    <a:pt x="5121" y="3437"/>
                  </a:cubicBezTo>
                  <a:close/>
                  <a:moveTo>
                    <a:pt x="5121" y="3437"/>
                  </a:moveTo>
                </a:path>
              </a:pathLst>
            </a:custGeom>
            <a:solidFill>
              <a:srgbClr val="D31E25"/>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6150" name="Group 3"/>
          <p:cNvGrpSpPr>
            <a:grpSpLocks/>
          </p:cNvGrpSpPr>
          <p:nvPr/>
        </p:nvGrpSpPr>
        <p:grpSpPr bwMode="auto">
          <a:xfrm>
            <a:off x="17068800" y="4267200"/>
            <a:ext cx="5994400" cy="3657600"/>
            <a:chOff x="17068800" y="4267200"/>
            <a:chExt cx="5994400" cy="3657600"/>
          </a:xfrm>
        </p:grpSpPr>
        <p:sp>
          <p:nvSpPr>
            <p:cNvPr id="6163" name="Line 10"/>
            <p:cNvSpPr>
              <a:spLocks noChangeShapeType="1"/>
            </p:cNvSpPr>
            <p:nvPr/>
          </p:nvSpPr>
          <p:spPr bwMode="auto">
            <a:xfrm>
              <a:off x="17068800" y="5701827"/>
              <a:ext cx="5943600"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64" name="Rectangle 11"/>
            <p:cNvSpPr>
              <a:spLocks/>
            </p:cNvSpPr>
            <p:nvPr/>
          </p:nvSpPr>
          <p:spPr bwMode="auto">
            <a:xfrm>
              <a:off x="17119600" y="5930900"/>
              <a:ext cx="5943600"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budget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65" name="AutoShape 12"/>
            <p:cNvSpPr>
              <a:spLocks/>
            </p:cNvSpPr>
            <p:nvPr/>
          </p:nvSpPr>
          <p:spPr bwMode="auto">
            <a:xfrm>
              <a:off x="17106900" y="4267200"/>
              <a:ext cx="1828800" cy="1270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0 w 21600"/>
                <a:gd name="T19" fmla="*/ 2147483647 h 21600"/>
                <a:gd name="T20" fmla="*/ 0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0 h 21600"/>
                <a:gd name="T32" fmla="*/ 2147483647 w 21600"/>
                <a:gd name="T33" fmla="*/ 0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0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0 w 21600"/>
                <a:gd name="T59" fmla="*/ 2147483647 h 21600"/>
                <a:gd name="T60" fmla="*/ 0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0 w 21600"/>
                <a:gd name="T73" fmla="*/ 2147483647 h 216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1600" h="21600">
                  <a:moveTo>
                    <a:pt x="4112" y="2400"/>
                  </a:moveTo>
                  <a:lnTo>
                    <a:pt x="17487" y="2400"/>
                  </a:lnTo>
                  <a:cubicBezTo>
                    <a:pt x="17463" y="2592"/>
                    <a:pt x="17446" y="2796"/>
                    <a:pt x="17446" y="3000"/>
                  </a:cubicBezTo>
                  <a:cubicBezTo>
                    <a:pt x="17446" y="4656"/>
                    <a:pt x="18377" y="6000"/>
                    <a:pt x="19523" y="6000"/>
                  </a:cubicBezTo>
                  <a:cubicBezTo>
                    <a:pt x="19664" y="6000"/>
                    <a:pt x="19805" y="5977"/>
                    <a:pt x="19938" y="5940"/>
                  </a:cubicBezTo>
                  <a:lnTo>
                    <a:pt x="19938" y="10860"/>
                  </a:lnTo>
                  <a:cubicBezTo>
                    <a:pt x="19805" y="10823"/>
                    <a:pt x="19664" y="10800"/>
                    <a:pt x="19523" y="10800"/>
                  </a:cubicBezTo>
                  <a:cubicBezTo>
                    <a:pt x="18377" y="10800"/>
                    <a:pt x="17446" y="12144"/>
                    <a:pt x="17446" y="13800"/>
                  </a:cubicBezTo>
                  <a:cubicBezTo>
                    <a:pt x="17446" y="14004"/>
                    <a:pt x="17463" y="14208"/>
                    <a:pt x="17487" y="14400"/>
                  </a:cubicBezTo>
                  <a:lnTo>
                    <a:pt x="4112" y="14400"/>
                  </a:lnTo>
                  <a:cubicBezTo>
                    <a:pt x="4137" y="14208"/>
                    <a:pt x="4154" y="14004"/>
                    <a:pt x="4154" y="13800"/>
                  </a:cubicBezTo>
                  <a:cubicBezTo>
                    <a:pt x="4154" y="12144"/>
                    <a:pt x="3223" y="10800"/>
                    <a:pt x="2077" y="10800"/>
                  </a:cubicBezTo>
                  <a:cubicBezTo>
                    <a:pt x="1936" y="10800"/>
                    <a:pt x="1795" y="10823"/>
                    <a:pt x="1662" y="10860"/>
                  </a:cubicBezTo>
                  <a:lnTo>
                    <a:pt x="1662" y="5940"/>
                  </a:lnTo>
                  <a:cubicBezTo>
                    <a:pt x="1795" y="5977"/>
                    <a:pt x="1936" y="6000"/>
                    <a:pt x="2077" y="6000"/>
                  </a:cubicBezTo>
                  <a:cubicBezTo>
                    <a:pt x="3223" y="6000"/>
                    <a:pt x="4154" y="4656"/>
                    <a:pt x="4154" y="3000"/>
                  </a:cubicBezTo>
                  <a:cubicBezTo>
                    <a:pt x="4154" y="2796"/>
                    <a:pt x="4137" y="2592"/>
                    <a:pt x="4112" y="2400"/>
                  </a:cubicBezTo>
                  <a:close/>
                  <a:moveTo>
                    <a:pt x="1662" y="0"/>
                  </a:moveTo>
                  <a:cubicBezTo>
                    <a:pt x="748" y="0"/>
                    <a:pt x="0" y="1080"/>
                    <a:pt x="0" y="2400"/>
                  </a:cubicBezTo>
                  <a:lnTo>
                    <a:pt x="0" y="3000"/>
                  </a:lnTo>
                  <a:lnTo>
                    <a:pt x="0" y="13800"/>
                  </a:lnTo>
                  <a:lnTo>
                    <a:pt x="0" y="14400"/>
                  </a:lnTo>
                  <a:cubicBezTo>
                    <a:pt x="0" y="15720"/>
                    <a:pt x="748" y="16800"/>
                    <a:pt x="1662" y="16800"/>
                  </a:cubicBezTo>
                  <a:lnTo>
                    <a:pt x="2077" y="16800"/>
                  </a:lnTo>
                  <a:lnTo>
                    <a:pt x="19523" y="16800"/>
                  </a:lnTo>
                  <a:lnTo>
                    <a:pt x="19938" y="16800"/>
                  </a:lnTo>
                  <a:cubicBezTo>
                    <a:pt x="20852" y="16800"/>
                    <a:pt x="21600" y="15720"/>
                    <a:pt x="21600" y="14400"/>
                  </a:cubicBezTo>
                  <a:lnTo>
                    <a:pt x="21600" y="13800"/>
                  </a:lnTo>
                  <a:lnTo>
                    <a:pt x="21600" y="3000"/>
                  </a:lnTo>
                  <a:lnTo>
                    <a:pt x="21600" y="2400"/>
                  </a:lnTo>
                  <a:cubicBezTo>
                    <a:pt x="21600" y="1080"/>
                    <a:pt x="20852" y="0"/>
                    <a:pt x="19938" y="0"/>
                  </a:cubicBezTo>
                  <a:lnTo>
                    <a:pt x="19523" y="0"/>
                  </a:lnTo>
                  <a:lnTo>
                    <a:pt x="2077" y="0"/>
                  </a:lnTo>
                  <a:cubicBezTo>
                    <a:pt x="2077" y="0"/>
                    <a:pt x="1662" y="0"/>
                    <a:pt x="1662" y="0"/>
                  </a:cubicBezTo>
                  <a:close/>
                  <a:moveTo>
                    <a:pt x="9969" y="6000"/>
                  </a:moveTo>
                  <a:lnTo>
                    <a:pt x="11631" y="6000"/>
                  </a:lnTo>
                  <a:lnTo>
                    <a:pt x="11631" y="10800"/>
                  </a:lnTo>
                  <a:lnTo>
                    <a:pt x="9969" y="10800"/>
                  </a:lnTo>
                  <a:cubicBezTo>
                    <a:pt x="9969" y="10800"/>
                    <a:pt x="9969" y="6000"/>
                    <a:pt x="9969" y="6000"/>
                  </a:cubicBezTo>
                  <a:close/>
                  <a:moveTo>
                    <a:pt x="7477" y="8400"/>
                  </a:moveTo>
                  <a:cubicBezTo>
                    <a:pt x="7477" y="11052"/>
                    <a:pt x="8964" y="13200"/>
                    <a:pt x="10800" y="13200"/>
                  </a:cubicBezTo>
                  <a:cubicBezTo>
                    <a:pt x="12636" y="13200"/>
                    <a:pt x="14123" y="11052"/>
                    <a:pt x="14123" y="8400"/>
                  </a:cubicBezTo>
                  <a:cubicBezTo>
                    <a:pt x="14123" y="5748"/>
                    <a:pt x="12636" y="3600"/>
                    <a:pt x="10800" y="3600"/>
                  </a:cubicBezTo>
                  <a:cubicBezTo>
                    <a:pt x="8964" y="3600"/>
                    <a:pt x="7477" y="5748"/>
                    <a:pt x="7477" y="8400"/>
                  </a:cubicBezTo>
                  <a:close/>
                  <a:moveTo>
                    <a:pt x="0" y="15600"/>
                  </a:moveTo>
                  <a:lnTo>
                    <a:pt x="0" y="16200"/>
                  </a:lnTo>
                  <a:lnTo>
                    <a:pt x="0" y="16800"/>
                  </a:lnTo>
                  <a:cubicBezTo>
                    <a:pt x="0" y="18119"/>
                    <a:pt x="748" y="19200"/>
                    <a:pt x="1662" y="19200"/>
                  </a:cubicBezTo>
                  <a:lnTo>
                    <a:pt x="2077" y="19200"/>
                  </a:lnTo>
                  <a:lnTo>
                    <a:pt x="19523" y="19200"/>
                  </a:lnTo>
                  <a:lnTo>
                    <a:pt x="19938" y="19200"/>
                  </a:lnTo>
                  <a:cubicBezTo>
                    <a:pt x="20852" y="19200"/>
                    <a:pt x="21600" y="18119"/>
                    <a:pt x="21600" y="16800"/>
                  </a:cubicBezTo>
                  <a:lnTo>
                    <a:pt x="21600" y="16200"/>
                  </a:lnTo>
                  <a:lnTo>
                    <a:pt x="21600" y="15600"/>
                  </a:lnTo>
                  <a:cubicBezTo>
                    <a:pt x="21600" y="16920"/>
                    <a:pt x="20852" y="18000"/>
                    <a:pt x="19938" y="18000"/>
                  </a:cubicBezTo>
                  <a:lnTo>
                    <a:pt x="19523" y="18000"/>
                  </a:lnTo>
                  <a:lnTo>
                    <a:pt x="2077" y="18000"/>
                  </a:lnTo>
                  <a:lnTo>
                    <a:pt x="1662" y="18000"/>
                  </a:lnTo>
                  <a:cubicBezTo>
                    <a:pt x="748" y="18000"/>
                    <a:pt x="0" y="16920"/>
                    <a:pt x="0" y="15600"/>
                  </a:cubicBezTo>
                  <a:close/>
                  <a:moveTo>
                    <a:pt x="0" y="18000"/>
                  </a:moveTo>
                  <a:lnTo>
                    <a:pt x="0" y="18600"/>
                  </a:lnTo>
                  <a:lnTo>
                    <a:pt x="0" y="19200"/>
                  </a:lnTo>
                  <a:cubicBezTo>
                    <a:pt x="0" y="20519"/>
                    <a:pt x="748" y="21600"/>
                    <a:pt x="1662" y="21600"/>
                  </a:cubicBezTo>
                  <a:lnTo>
                    <a:pt x="2077" y="21600"/>
                  </a:lnTo>
                  <a:lnTo>
                    <a:pt x="19523" y="21600"/>
                  </a:lnTo>
                  <a:lnTo>
                    <a:pt x="19938" y="21600"/>
                  </a:lnTo>
                  <a:cubicBezTo>
                    <a:pt x="20852" y="21600"/>
                    <a:pt x="21600" y="20519"/>
                    <a:pt x="21600" y="19200"/>
                  </a:cubicBezTo>
                  <a:lnTo>
                    <a:pt x="21600" y="18600"/>
                  </a:lnTo>
                  <a:lnTo>
                    <a:pt x="21600" y="18000"/>
                  </a:lnTo>
                  <a:cubicBezTo>
                    <a:pt x="21600" y="19319"/>
                    <a:pt x="20852" y="20400"/>
                    <a:pt x="19938" y="20400"/>
                  </a:cubicBezTo>
                  <a:lnTo>
                    <a:pt x="19523" y="20400"/>
                  </a:lnTo>
                  <a:lnTo>
                    <a:pt x="2077" y="20400"/>
                  </a:lnTo>
                  <a:lnTo>
                    <a:pt x="1662" y="20400"/>
                  </a:lnTo>
                  <a:cubicBezTo>
                    <a:pt x="748" y="20400"/>
                    <a:pt x="0" y="19319"/>
                    <a:pt x="0" y="18000"/>
                  </a:cubicBezTo>
                  <a:close/>
                  <a:moveTo>
                    <a:pt x="0" y="18000"/>
                  </a:moveTo>
                </a:path>
              </a:pathLst>
            </a:custGeom>
            <a:solidFill>
              <a:srgbClr val="70AE45"/>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6151" name="Group 4"/>
          <p:cNvGrpSpPr>
            <a:grpSpLocks/>
          </p:cNvGrpSpPr>
          <p:nvPr/>
        </p:nvGrpSpPr>
        <p:grpSpPr bwMode="auto">
          <a:xfrm>
            <a:off x="2413000" y="8991600"/>
            <a:ext cx="5994400" cy="3657600"/>
            <a:chOff x="2413000" y="8991600"/>
            <a:chExt cx="5994400" cy="3657600"/>
          </a:xfrm>
        </p:grpSpPr>
        <p:sp>
          <p:nvSpPr>
            <p:cNvPr id="6160" name="Line 14"/>
            <p:cNvSpPr>
              <a:spLocks noChangeShapeType="1"/>
            </p:cNvSpPr>
            <p:nvPr/>
          </p:nvSpPr>
          <p:spPr bwMode="auto">
            <a:xfrm>
              <a:off x="2413000" y="10439400"/>
              <a:ext cx="5943600"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61" name="Rectangle 15"/>
            <p:cNvSpPr>
              <a:spLocks/>
            </p:cNvSpPr>
            <p:nvPr/>
          </p:nvSpPr>
          <p:spPr bwMode="auto">
            <a:xfrm>
              <a:off x="2463800" y="10655300"/>
              <a:ext cx="5943600"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duplicate ads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62" name="AutoShape 16"/>
            <p:cNvSpPr>
              <a:spLocks/>
            </p:cNvSpPr>
            <p:nvPr/>
          </p:nvSpPr>
          <p:spPr bwMode="auto">
            <a:xfrm>
              <a:off x="2501900" y="8991600"/>
              <a:ext cx="1117600" cy="1270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0 h 21600"/>
                <a:gd name="T12" fmla="*/ 0 w 21600"/>
                <a:gd name="T13" fmla="*/ 2147483647 h 21600"/>
                <a:gd name="T14" fmla="*/ 0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0 h 21600"/>
                <a:gd name="T26" fmla="*/ 2147483647 w 21600"/>
                <a:gd name="T27" fmla="*/ 0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2147483647 h 21600"/>
                <a:gd name="T78" fmla="*/ 2147483647 w 21600"/>
                <a:gd name="T79" fmla="*/ 2147483647 h 21600"/>
                <a:gd name="T80" fmla="*/ 2147483647 w 21600"/>
                <a:gd name="T81" fmla="*/ 2147483647 h 21600"/>
                <a:gd name="T82" fmla="*/ 2147483647 w 21600"/>
                <a:gd name="T83" fmla="*/ 2147483647 h 21600"/>
                <a:gd name="T84" fmla="*/ 2147483647 w 21600"/>
                <a:gd name="T85" fmla="*/ 2147483647 h 21600"/>
                <a:gd name="T86" fmla="*/ 2147483647 w 21600"/>
                <a:gd name="T87" fmla="*/ 2147483647 h 21600"/>
                <a:gd name="T88" fmla="*/ 2147483647 w 21600"/>
                <a:gd name="T89" fmla="*/ 2147483647 h 216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600" h="21600">
                  <a:moveTo>
                    <a:pt x="1964" y="1728"/>
                  </a:moveTo>
                  <a:lnTo>
                    <a:pt x="19636" y="1728"/>
                  </a:lnTo>
                  <a:lnTo>
                    <a:pt x="19636" y="19872"/>
                  </a:lnTo>
                  <a:lnTo>
                    <a:pt x="1964" y="19872"/>
                  </a:lnTo>
                  <a:cubicBezTo>
                    <a:pt x="1964" y="19872"/>
                    <a:pt x="1964" y="1728"/>
                    <a:pt x="1964" y="1728"/>
                  </a:cubicBezTo>
                  <a:close/>
                  <a:moveTo>
                    <a:pt x="2945" y="0"/>
                  </a:moveTo>
                  <a:cubicBezTo>
                    <a:pt x="1315" y="0"/>
                    <a:pt x="0" y="1158"/>
                    <a:pt x="0" y="2592"/>
                  </a:cubicBezTo>
                  <a:lnTo>
                    <a:pt x="0" y="19008"/>
                  </a:lnTo>
                  <a:cubicBezTo>
                    <a:pt x="0" y="20442"/>
                    <a:pt x="1315" y="21600"/>
                    <a:pt x="2945" y="21600"/>
                  </a:cubicBezTo>
                  <a:lnTo>
                    <a:pt x="18655" y="21600"/>
                  </a:lnTo>
                  <a:cubicBezTo>
                    <a:pt x="20285" y="21600"/>
                    <a:pt x="21600" y="20442"/>
                    <a:pt x="21600" y="19008"/>
                  </a:cubicBezTo>
                  <a:lnTo>
                    <a:pt x="21600" y="2592"/>
                  </a:lnTo>
                  <a:cubicBezTo>
                    <a:pt x="21600" y="1158"/>
                    <a:pt x="20285" y="0"/>
                    <a:pt x="18655" y="0"/>
                  </a:cubicBezTo>
                  <a:cubicBezTo>
                    <a:pt x="18655" y="0"/>
                    <a:pt x="2945" y="0"/>
                    <a:pt x="2945" y="0"/>
                  </a:cubicBezTo>
                  <a:close/>
                  <a:moveTo>
                    <a:pt x="2945" y="11232"/>
                  </a:moveTo>
                  <a:lnTo>
                    <a:pt x="2945" y="19008"/>
                  </a:lnTo>
                  <a:lnTo>
                    <a:pt x="18655" y="19008"/>
                  </a:lnTo>
                  <a:lnTo>
                    <a:pt x="18655" y="11232"/>
                  </a:lnTo>
                  <a:cubicBezTo>
                    <a:pt x="18655" y="11232"/>
                    <a:pt x="2945" y="11232"/>
                    <a:pt x="2945" y="11232"/>
                  </a:cubicBezTo>
                  <a:close/>
                  <a:moveTo>
                    <a:pt x="13745" y="16416"/>
                  </a:moveTo>
                  <a:lnTo>
                    <a:pt x="7855" y="16416"/>
                  </a:lnTo>
                  <a:lnTo>
                    <a:pt x="7855" y="13824"/>
                  </a:lnTo>
                  <a:lnTo>
                    <a:pt x="13745" y="13824"/>
                  </a:lnTo>
                  <a:cubicBezTo>
                    <a:pt x="13745" y="13824"/>
                    <a:pt x="13745" y="16416"/>
                    <a:pt x="13745" y="16416"/>
                  </a:cubicBezTo>
                  <a:close/>
                  <a:moveTo>
                    <a:pt x="8836" y="14688"/>
                  </a:moveTo>
                  <a:lnTo>
                    <a:pt x="8836" y="15552"/>
                  </a:lnTo>
                  <a:lnTo>
                    <a:pt x="12764" y="15552"/>
                  </a:lnTo>
                  <a:lnTo>
                    <a:pt x="12764" y="14688"/>
                  </a:lnTo>
                  <a:cubicBezTo>
                    <a:pt x="12764" y="14688"/>
                    <a:pt x="8836" y="14688"/>
                    <a:pt x="8836" y="14688"/>
                  </a:cubicBezTo>
                  <a:close/>
                  <a:moveTo>
                    <a:pt x="2945" y="2592"/>
                  </a:moveTo>
                  <a:lnTo>
                    <a:pt x="2945" y="10368"/>
                  </a:lnTo>
                  <a:lnTo>
                    <a:pt x="18655" y="10368"/>
                  </a:lnTo>
                  <a:lnTo>
                    <a:pt x="18655" y="2592"/>
                  </a:lnTo>
                  <a:cubicBezTo>
                    <a:pt x="18655" y="2592"/>
                    <a:pt x="2945" y="2592"/>
                    <a:pt x="2945" y="2592"/>
                  </a:cubicBezTo>
                  <a:close/>
                  <a:moveTo>
                    <a:pt x="13745" y="7776"/>
                  </a:moveTo>
                  <a:lnTo>
                    <a:pt x="7855" y="7776"/>
                  </a:lnTo>
                  <a:lnTo>
                    <a:pt x="7855" y="5184"/>
                  </a:lnTo>
                  <a:lnTo>
                    <a:pt x="13745" y="5184"/>
                  </a:lnTo>
                  <a:cubicBezTo>
                    <a:pt x="13745" y="5184"/>
                    <a:pt x="13745" y="7776"/>
                    <a:pt x="13745" y="7776"/>
                  </a:cubicBezTo>
                  <a:close/>
                  <a:moveTo>
                    <a:pt x="8836" y="6048"/>
                  </a:moveTo>
                  <a:lnTo>
                    <a:pt x="8836" y="6912"/>
                  </a:lnTo>
                  <a:lnTo>
                    <a:pt x="12764" y="6912"/>
                  </a:lnTo>
                  <a:lnTo>
                    <a:pt x="12764" y="6048"/>
                  </a:lnTo>
                  <a:cubicBezTo>
                    <a:pt x="12764" y="6048"/>
                    <a:pt x="8836" y="6048"/>
                    <a:pt x="8836" y="6048"/>
                  </a:cubicBezTo>
                  <a:close/>
                  <a:moveTo>
                    <a:pt x="8836" y="6048"/>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6152" name="Group 5"/>
          <p:cNvGrpSpPr>
            <a:grpSpLocks/>
          </p:cNvGrpSpPr>
          <p:nvPr/>
        </p:nvGrpSpPr>
        <p:grpSpPr bwMode="auto">
          <a:xfrm>
            <a:off x="9740900" y="9067800"/>
            <a:ext cx="5994400" cy="3581400"/>
            <a:chOff x="9740900" y="9067800"/>
            <a:chExt cx="5994400" cy="3581400"/>
          </a:xfrm>
        </p:grpSpPr>
        <p:sp>
          <p:nvSpPr>
            <p:cNvPr id="6157" name="Line 18"/>
            <p:cNvSpPr>
              <a:spLocks noChangeShapeType="1"/>
            </p:cNvSpPr>
            <p:nvPr/>
          </p:nvSpPr>
          <p:spPr bwMode="auto">
            <a:xfrm>
              <a:off x="9740900" y="10452100"/>
              <a:ext cx="5943600" cy="0"/>
            </a:xfrm>
            <a:prstGeom prst="line">
              <a:avLst/>
            </a:prstGeom>
            <a:noFill/>
            <a:ln w="114300">
              <a:solidFill>
                <a:srgbClr val="1E1D1D"/>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58" name="Rectangle 19"/>
            <p:cNvSpPr>
              <a:spLocks/>
            </p:cNvSpPr>
            <p:nvPr/>
          </p:nvSpPr>
          <p:spPr bwMode="auto">
            <a:xfrm>
              <a:off x="9791700" y="10655300"/>
              <a:ext cx="5943600"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Dark posts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59" name="AutoShape 20"/>
            <p:cNvSpPr>
              <a:spLocks/>
            </p:cNvSpPr>
            <p:nvPr/>
          </p:nvSpPr>
          <p:spPr bwMode="auto">
            <a:xfrm>
              <a:off x="9804400" y="9067800"/>
              <a:ext cx="1257300" cy="12573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0 h 21600"/>
                <a:gd name="T12" fmla="*/ 2147483647 w 21600"/>
                <a:gd name="T13" fmla="*/ 2147483647 h 21600"/>
                <a:gd name="T14" fmla="*/ 2147483647 w 21600"/>
                <a:gd name="T15" fmla="*/ 2147483647 h 21600"/>
                <a:gd name="T16" fmla="*/ 0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0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4727" y="4909"/>
                  </a:moveTo>
                  <a:cubicBezTo>
                    <a:pt x="14727" y="3829"/>
                    <a:pt x="15611" y="2945"/>
                    <a:pt x="16691" y="2945"/>
                  </a:cubicBezTo>
                  <a:cubicBezTo>
                    <a:pt x="17771" y="2945"/>
                    <a:pt x="18655" y="3829"/>
                    <a:pt x="18655" y="4909"/>
                  </a:cubicBezTo>
                  <a:cubicBezTo>
                    <a:pt x="18655" y="5990"/>
                    <a:pt x="17771" y="6873"/>
                    <a:pt x="16691" y="6873"/>
                  </a:cubicBezTo>
                  <a:cubicBezTo>
                    <a:pt x="15611" y="6873"/>
                    <a:pt x="14727" y="5990"/>
                    <a:pt x="14727" y="4909"/>
                  </a:cubicBezTo>
                  <a:close/>
                  <a:moveTo>
                    <a:pt x="21600" y="0"/>
                  </a:moveTo>
                  <a:cubicBezTo>
                    <a:pt x="21600" y="0"/>
                    <a:pt x="11252" y="717"/>
                    <a:pt x="8453" y="7511"/>
                  </a:cubicBezTo>
                  <a:cubicBezTo>
                    <a:pt x="8453" y="7511"/>
                    <a:pt x="5920" y="7227"/>
                    <a:pt x="3760" y="9395"/>
                  </a:cubicBezTo>
                  <a:cubicBezTo>
                    <a:pt x="1591" y="11556"/>
                    <a:pt x="0" y="15022"/>
                    <a:pt x="0" y="15022"/>
                  </a:cubicBezTo>
                  <a:cubicBezTo>
                    <a:pt x="0" y="15022"/>
                    <a:pt x="3790" y="11929"/>
                    <a:pt x="4693" y="13146"/>
                  </a:cubicBezTo>
                  <a:cubicBezTo>
                    <a:pt x="5606" y="14364"/>
                    <a:pt x="4693" y="15964"/>
                    <a:pt x="4693" y="15964"/>
                  </a:cubicBezTo>
                  <a:lnTo>
                    <a:pt x="5636" y="16907"/>
                  </a:lnTo>
                  <a:cubicBezTo>
                    <a:pt x="5636" y="16907"/>
                    <a:pt x="7236" y="15994"/>
                    <a:pt x="8453" y="16907"/>
                  </a:cubicBezTo>
                  <a:cubicBezTo>
                    <a:pt x="9671" y="17810"/>
                    <a:pt x="6578" y="21600"/>
                    <a:pt x="6578" y="21600"/>
                  </a:cubicBezTo>
                  <a:cubicBezTo>
                    <a:pt x="6578" y="21600"/>
                    <a:pt x="10044" y="20009"/>
                    <a:pt x="12204" y="17840"/>
                  </a:cubicBezTo>
                  <a:cubicBezTo>
                    <a:pt x="14374" y="15679"/>
                    <a:pt x="14089" y="13146"/>
                    <a:pt x="14089" y="13146"/>
                  </a:cubicBezTo>
                  <a:cubicBezTo>
                    <a:pt x="20883" y="10348"/>
                    <a:pt x="21600" y="0"/>
                    <a:pt x="21600" y="0"/>
                  </a:cubicBezTo>
                  <a:close/>
                  <a:moveTo>
                    <a:pt x="3760" y="15964"/>
                  </a:moveTo>
                  <a:cubicBezTo>
                    <a:pt x="3760" y="15964"/>
                    <a:pt x="176" y="16868"/>
                    <a:pt x="943" y="20657"/>
                  </a:cubicBezTo>
                  <a:cubicBezTo>
                    <a:pt x="4733" y="21423"/>
                    <a:pt x="5636" y="17840"/>
                    <a:pt x="5636" y="17840"/>
                  </a:cubicBezTo>
                  <a:cubicBezTo>
                    <a:pt x="3878" y="19636"/>
                    <a:pt x="1875" y="19725"/>
                    <a:pt x="1875" y="19725"/>
                  </a:cubicBezTo>
                  <a:cubicBezTo>
                    <a:pt x="1875" y="19725"/>
                    <a:pt x="1964" y="17722"/>
                    <a:pt x="3760" y="15964"/>
                  </a:cubicBezTo>
                  <a:close/>
                  <a:moveTo>
                    <a:pt x="3760" y="15964"/>
                  </a:moveTo>
                </a:path>
              </a:pathLst>
            </a:custGeom>
            <a:solidFill>
              <a:srgbClr val="1E1D1D"/>
            </a:solidFill>
            <a:ln>
              <a:noFill/>
            </a:ln>
            <a:extLst>
              <a:ext uri="{91240B29-F687-4F45-9708-019B960494DF}">
                <a14:hiddenLine xmlns:a14="http://schemas.microsoft.com/office/drawing/2010/main" w="12700" cap="flat">
                  <a:solidFill>
                    <a:srgbClr val="1E1D1D"/>
                  </a:solidFill>
                  <a:miter lim="800000"/>
                  <a:headEnd type="none" w="med" len="med"/>
                  <a:tailEnd type="none" w="med" len="med"/>
                </a14:hiddenLine>
              </a:ext>
            </a:extLst>
          </p:spPr>
          <p:txBody>
            <a:bodyPr lIns="0" tIns="0" rIns="0" bIns="0"/>
            <a:lstStyle/>
            <a:p>
              <a:endParaRPr lang="en-US"/>
            </a:p>
          </p:txBody>
        </p:sp>
      </p:grpSp>
      <p:grpSp>
        <p:nvGrpSpPr>
          <p:cNvPr id="6153" name="Group 6"/>
          <p:cNvGrpSpPr>
            <a:grpSpLocks/>
          </p:cNvGrpSpPr>
          <p:nvPr/>
        </p:nvGrpSpPr>
        <p:grpSpPr bwMode="auto">
          <a:xfrm>
            <a:off x="17068800" y="8991600"/>
            <a:ext cx="5994400" cy="3657600"/>
            <a:chOff x="17068800" y="8991600"/>
            <a:chExt cx="5994400" cy="3657600"/>
          </a:xfrm>
        </p:grpSpPr>
        <p:sp>
          <p:nvSpPr>
            <p:cNvPr id="6154" name="Line 22"/>
            <p:cNvSpPr>
              <a:spLocks noChangeShapeType="1"/>
            </p:cNvSpPr>
            <p:nvPr/>
          </p:nvSpPr>
          <p:spPr bwMode="auto">
            <a:xfrm>
              <a:off x="17068800" y="10438454"/>
              <a:ext cx="5943600" cy="0"/>
            </a:xfrm>
            <a:prstGeom prst="line">
              <a:avLst/>
            </a:prstGeom>
            <a:noFill/>
            <a:ln w="114300">
              <a:solidFill>
                <a:srgbClr val="E6481C"/>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55" name="Rectangle 23"/>
            <p:cNvSpPr>
              <a:spLocks/>
            </p:cNvSpPr>
            <p:nvPr/>
          </p:nvSpPr>
          <p:spPr bwMode="auto">
            <a:xfrm>
              <a:off x="17119600" y="10654416"/>
              <a:ext cx="5943600" cy="1994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Bulk editing</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56" name="AutoShape 24"/>
            <p:cNvSpPr>
              <a:spLocks/>
            </p:cNvSpPr>
            <p:nvPr/>
          </p:nvSpPr>
          <p:spPr bwMode="auto">
            <a:xfrm>
              <a:off x="17106900" y="8991600"/>
              <a:ext cx="1600200" cy="1270563"/>
            </a:xfrm>
            <a:custGeom>
              <a:avLst/>
              <a:gdLst>
                <a:gd name="T0" fmla="*/ 2147483647 w 21600"/>
                <a:gd name="T1" fmla="*/ 2147483647 h 21091"/>
                <a:gd name="T2" fmla="*/ 0 w 21600"/>
                <a:gd name="T3" fmla="*/ 2147483647 h 21091"/>
                <a:gd name="T4" fmla="*/ 2147483647 w 21600"/>
                <a:gd name="T5" fmla="*/ 2147483647 h 21091"/>
                <a:gd name="T6" fmla="*/ 2147483647 w 21600"/>
                <a:gd name="T7" fmla="*/ 2147483647 h 21091"/>
                <a:gd name="T8" fmla="*/ 2147483647 w 21600"/>
                <a:gd name="T9" fmla="*/ 2147483647 h 21091"/>
                <a:gd name="T10" fmla="*/ 2147483647 w 21600"/>
                <a:gd name="T11" fmla="*/ 2147483647 h 21091"/>
                <a:gd name="T12" fmla="*/ 2147483647 w 21600"/>
                <a:gd name="T13" fmla="*/ 2147483647 h 21091"/>
                <a:gd name="T14" fmla="*/ 2147483647 w 21600"/>
                <a:gd name="T15" fmla="*/ 2147483647 h 21091"/>
                <a:gd name="T16" fmla="*/ 2147483647 w 21600"/>
                <a:gd name="T17" fmla="*/ 2147483647 h 21091"/>
                <a:gd name="T18" fmla="*/ 2147483647 w 21600"/>
                <a:gd name="T19" fmla="*/ 2147483647 h 21091"/>
                <a:gd name="T20" fmla="*/ 2147483647 w 21600"/>
                <a:gd name="T21" fmla="*/ 0 h 21091"/>
                <a:gd name="T22" fmla="*/ 2147483647 w 21600"/>
                <a:gd name="T23" fmla="*/ 2147483647 h 21091"/>
                <a:gd name="T24" fmla="*/ 2147483647 w 21600"/>
                <a:gd name="T25" fmla="*/ 2147483647 h 21091"/>
                <a:gd name="T26" fmla="*/ 2147483647 w 21600"/>
                <a:gd name="T27" fmla="*/ 2147483647 h 21091"/>
                <a:gd name="T28" fmla="*/ 2147483647 w 21600"/>
                <a:gd name="T29" fmla="*/ 2147483647 h 21091"/>
                <a:gd name="T30" fmla="*/ 2147483647 w 21600"/>
                <a:gd name="T31" fmla="*/ 2147483647 h 21091"/>
                <a:gd name="T32" fmla="*/ 2147483647 w 21600"/>
                <a:gd name="T33" fmla="*/ 2147483647 h 21091"/>
                <a:gd name="T34" fmla="*/ 2147483647 w 21600"/>
                <a:gd name="T35" fmla="*/ 2147483647 h 21091"/>
                <a:gd name="T36" fmla="*/ 2147483647 w 21600"/>
                <a:gd name="T37" fmla="*/ 2147483647 h 21091"/>
                <a:gd name="T38" fmla="*/ 2147483647 w 21600"/>
                <a:gd name="T39" fmla="*/ 2147483647 h 2109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091">
                  <a:moveTo>
                    <a:pt x="5967" y="8580"/>
                  </a:moveTo>
                  <a:cubicBezTo>
                    <a:pt x="2673" y="8580"/>
                    <a:pt x="0" y="11133"/>
                    <a:pt x="0" y="14296"/>
                  </a:cubicBezTo>
                  <a:cubicBezTo>
                    <a:pt x="0" y="16095"/>
                    <a:pt x="873" y="17704"/>
                    <a:pt x="2232" y="18758"/>
                  </a:cubicBezTo>
                  <a:cubicBezTo>
                    <a:pt x="1881" y="20413"/>
                    <a:pt x="594" y="20879"/>
                    <a:pt x="594" y="20879"/>
                  </a:cubicBezTo>
                  <a:cubicBezTo>
                    <a:pt x="2484" y="21578"/>
                    <a:pt x="3609" y="20379"/>
                    <a:pt x="4059" y="19713"/>
                  </a:cubicBezTo>
                  <a:cubicBezTo>
                    <a:pt x="4662" y="19913"/>
                    <a:pt x="5301" y="20013"/>
                    <a:pt x="5967" y="20013"/>
                  </a:cubicBezTo>
                  <a:cubicBezTo>
                    <a:pt x="9270" y="20013"/>
                    <a:pt x="11943" y="17460"/>
                    <a:pt x="11943" y="14296"/>
                  </a:cubicBezTo>
                  <a:cubicBezTo>
                    <a:pt x="11943" y="11133"/>
                    <a:pt x="9270" y="8580"/>
                    <a:pt x="5967" y="8580"/>
                  </a:cubicBezTo>
                  <a:close/>
                  <a:moveTo>
                    <a:pt x="17892" y="16905"/>
                  </a:moveTo>
                  <a:cubicBezTo>
                    <a:pt x="20151" y="15162"/>
                    <a:pt x="21600" y="12498"/>
                    <a:pt x="21600" y="9501"/>
                  </a:cubicBezTo>
                  <a:cubicBezTo>
                    <a:pt x="21600" y="4251"/>
                    <a:pt x="17163" y="0"/>
                    <a:pt x="11682" y="0"/>
                  </a:cubicBezTo>
                  <a:cubicBezTo>
                    <a:pt x="6444" y="0"/>
                    <a:pt x="2160" y="3885"/>
                    <a:pt x="1800" y="8813"/>
                  </a:cubicBezTo>
                  <a:cubicBezTo>
                    <a:pt x="2961" y="7948"/>
                    <a:pt x="4401" y="7426"/>
                    <a:pt x="5967" y="7426"/>
                  </a:cubicBezTo>
                  <a:cubicBezTo>
                    <a:pt x="9783" y="7426"/>
                    <a:pt x="12888" y="10500"/>
                    <a:pt x="12888" y="14296"/>
                  </a:cubicBezTo>
                  <a:cubicBezTo>
                    <a:pt x="12888" y="16105"/>
                    <a:pt x="12177" y="17749"/>
                    <a:pt x="11034" y="18969"/>
                  </a:cubicBezTo>
                  <a:cubicBezTo>
                    <a:pt x="11250" y="18991"/>
                    <a:pt x="11466" y="18991"/>
                    <a:pt x="11682" y="18991"/>
                  </a:cubicBezTo>
                  <a:cubicBezTo>
                    <a:pt x="12798" y="18991"/>
                    <a:pt x="13860" y="18825"/>
                    <a:pt x="14859" y="18492"/>
                  </a:cubicBezTo>
                  <a:cubicBezTo>
                    <a:pt x="15606" y="19602"/>
                    <a:pt x="17478" y="21600"/>
                    <a:pt x="20610" y="20423"/>
                  </a:cubicBezTo>
                  <a:cubicBezTo>
                    <a:pt x="20610" y="20423"/>
                    <a:pt x="18477" y="19658"/>
                    <a:pt x="17892" y="16905"/>
                  </a:cubicBezTo>
                  <a:close/>
                  <a:moveTo>
                    <a:pt x="17892" y="16905"/>
                  </a:moveTo>
                </a:path>
              </a:pathLst>
            </a:custGeom>
            <a:solidFill>
              <a:srgbClr val="E6481C"/>
            </a:solidFill>
            <a:ln>
              <a:noFill/>
            </a:ln>
            <a:extLst>
              <a:ext uri="{91240B29-F687-4F45-9708-019B960494DF}">
                <a14:hiddenLine xmlns:a14="http://schemas.microsoft.com/office/drawing/2010/main" w="12700" cap="flat">
                  <a:solidFill>
                    <a:srgbClr val="FDBE36"/>
                  </a:solidFill>
                  <a:miter lim="800000"/>
                  <a:headEnd type="none" w="med" len="med"/>
                  <a:tailEnd type="none" w="med" len="med"/>
                </a14:hiddenLine>
              </a:ext>
            </a:extLst>
          </p:spPr>
          <p:txBody>
            <a:bodyPr lIns="0" tIns="0" rIns="0" bIns="0"/>
            <a:lstStyle/>
            <a:p>
              <a:endParaRPr lang="en-US"/>
            </a:p>
          </p:txBody>
        </p:sp>
      </p:grpSp>
    </p:spTree>
    <p:extLst>
      <p:ext uri="{BB962C8B-B14F-4D97-AF65-F5344CB8AC3E}">
        <p14:creationId xmlns:p14="http://schemas.microsoft.com/office/powerpoint/2010/main" val="1898287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8E92B834-5DAA-4485-A255-8DE6514B6ED3}"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3</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6147" name="Rectangle 1"/>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content</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6148" name="Group 1"/>
          <p:cNvGrpSpPr>
            <a:grpSpLocks/>
          </p:cNvGrpSpPr>
          <p:nvPr/>
        </p:nvGrpSpPr>
        <p:grpSpPr bwMode="auto">
          <a:xfrm>
            <a:off x="2413000" y="4267200"/>
            <a:ext cx="5994400" cy="3657600"/>
            <a:chOff x="2413000" y="4267200"/>
            <a:chExt cx="5994402" cy="3657600"/>
          </a:xfrm>
        </p:grpSpPr>
        <p:sp>
          <p:nvSpPr>
            <p:cNvPr id="6169" name="Line 2"/>
            <p:cNvSpPr>
              <a:spLocks noChangeShapeType="1"/>
            </p:cNvSpPr>
            <p:nvPr/>
          </p:nvSpPr>
          <p:spPr bwMode="auto">
            <a:xfrm>
              <a:off x="2413000" y="5701827"/>
              <a:ext cx="594360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70" name="Rectangle 3"/>
            <p:cNvSpPr>
              <a:spLocks/>
            </p:cNvSpPr>
            <p:nvPr/>
          </p:nvSpPr>
          <p:spPr bwMode="auto">
            <a:xfrm>
              <a:off x="2463800" y="5930900"/>
              <a:ext cx="5943602"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Introduction</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71" name="AutoShape 4"/>
            <p:cNvSpPr>
              <a:spLocks/>
            </p:cNvSpPr>
            <p:nvPr/>
          </p:nvSpPr>
          <p:spPr bwMode="auto">
            <a:xfrm>
              <a:off x="2463800" y="4267200"/>
              <a:ext cx="787400" cy="1270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0 h 21600"/>
                <a:gd name="T20" fmla="*/ 2147483647 w 21600"/>
                <a:gd name="T21" fmla="*/ 0 h 21600"/>
                <a:gd name="T22" fmla="*/ 0 w 21600"/>
                <a:gd name="T23" fmla="*/ 2147483647 h 21600"/>
                <a:gd name="T24" fmla="*/ 0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0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600" h="21600">
                  <a:moveTo>
                    <a:pt x="7200" y="1125"/>
                  </a:moveTo>
                  <a:cubicBezTo>
                    <a:pt x="7200" y="999"/>
                    <a:pt x="7358" y="900"/>
                    <a:pt x="7560" y="900"/>
                  </a:cubicBezTo>
                  <a:lnTo>
                    <a:pt x="14040" y="900"/>
                  </a:lnTo>
                  <a:cubicBezTo>
                    <a:pt x="14242" y="900"/>
                    <a:pt x="14400" y="999"/>
                    <a:pt x="14400" y="1125"/>
                  </a:cubicBezTo>
                  <a:lnTo>
                    <a:pt x="14400" y="1575"/>
                  </a:lnTo>
                  <a:cubicBezTo>
                    <a:pt x="14400" y="1702"/>
                    <a:pt x="14242" y="1800"/>
                    <a:pt x="14040" y="1800"/>
                  </a:cubicBezTo>
                  <a:lnTo>
                    <a:pt x="7560" y="1800"/>
                  </a:lnTo>
                  <a:cubicBezTo>
                    <a:pt x="7358" y="1800"/>
                    <a:pt x="7200" y="1702"/>
                    <a:pt x="7200" y="1575"/>
                  </a:cubicBezTo>
                  <a:cubicBezTo>
                    <a:pt x="7200" y="1575"/>
                    <a:pt x="7200" y="1125"/>
                    <a:pt x="7200" y="1125"/>
                  </a:cubicBezTo>
                  <a:close/>
                  <a:moveTo>
                    <a:pt x="17669" y="0"/>
                  </a:moveTo>
                  <a:lnTo>
                    <a:pt x="3931" y="0"/>
                  </a:lnTo>
                  <a:cubicBezTo>
                    <a:pt x="1771" y="0"/>
                    <a:pt x="0" y="1116"/>
                    <a:pt x="0" y="2475"/>
                  </a:cubicBezTo>
                  <a:lnTo>
                    <a:pt x="0" y="19125"/>
                  </a:lnTo>
                  <a:cubicBezTo>
                    <a:pt x="0" y="20484"/>
                    <a:pt x="1771" y="21600"/>
                    <a:pt x="3931" y="21600"/>
                  </a:cubicBezTo>
                  <a:lnTo>
                    <a:pt x="17669" y="21600"/>
                  </a:lnTo>
                  <a:cubicBezTo>
                    <a:pt x="19829" y="21600"/>
                    <a:pt x="21600" y="20484"/>
                    <a:pt x="21600" y="19125"/>
                  </a:cubicBezTo>
                  <a:lnTo>
                    <a:pt x="21600" y="2475"/>
                  </a:lnTo>
                  <a:cubicBezTo>
                    <a:pt x="21600" y="1116"/>
                    <a:pt x="19829" y="0"/>
                    <a:pt x="17669" y="0"/>
                  </a:cubicBezTo>
                  <a:close/>
                  <a:moveTo>
                    <a:pt x="10814" y="20709"/>
                  </a:moveTo>
                  <a:cubicBezTo>
                    <a:pt x="9965" y="20709"/>
                    <a:pt x="9274" y="20277"/>
                    <a:pt x="9274" y="19746"/>
                  </a:cubicBezTo>
                  <a:cubicBezTo>
                    <a:pt x="9274" y="19215"/>
                    <a:pt x="9965" y="18783"/>
                    <a:pt x="10814" y="18783"/>
                  </a:cubicBezTo>
                  <a:cubicBezTo>
                    <a:pt x="11650" y="18783"/>
                    <a:pt x="12341" y="19215"/>
                    <a:pt x="12341" y="19746"/>
                  </a:cubicBezTo>
                  <a:cubicBezTo>
                    <a:pt x="12341" y="20277"/>
                    <a:pt x="11650" y="20709"/>
                    <a:pt x="10814" y="20709"/>
                  </a:cubicBezTo>
                  <a:close/>
                  <a:moveTo>
                    <a:pt x="18720" y="18000"/>
                  </a:moveTo>
                  <a:lnTo>
                    <a:pt x="2880" y="18000"/>
                  </a:lnTo>
                  <a:lnTo>
                    <a:pt x="2880" y="2700"/>
                  </a:lnTo>
                  <a:lnTo>
                    <a:pt x="18720" y="2700"/>
                  </a:lnTo>
                  <a:cubicBezTo>
                    <a:pt x="18720" y="2700"/>
                    <a:pt x="18720" y="18000"/>
                    <a:pt x="18720" y="18000"/>
                  </a:cubicBezTo>
                  <a:close/>
                  <a:moveTo>
                    <a:pt x="18720" y="18000"/>
                  </a:moveTo>
                </a:path>
              </a:pathLst>
            </a:custGeom>
            <a:solidFill>
              <a:schemeClr val="accent1"/>
            </a:solidFill>
            <a:ln>
              <a:noFill/>
            </a:ln>
            <a:extLst>
              <a:ext uri="{91240B29-F687-4F45-9708-019B960494DF}">
                <a14:hiddenLine xmlns:a14="http://schemas.microsoft.com/office/drawing/2010/main" w="12700" cap="flat">
                  <a:solidFill>
                    <a:srgbClr val="FDBE36"/>
                  </a:solidFill>
                  <a:miter lim="800000"/>
                  <a:headEnd type="none" w="med" len="med"/>
                  <a:tailEnd type="none" w="med" len="med"/>
                </a14:hiddenLine>
              </a:ext>
            </a:extLst>
          </p:spPr>
          <p:txBody>
            <a:bodyPr lIns="0" tIns="0" rIns="0" bIns="0"/>
            <a:lstStyle/>
            <a:p>
              <a:endParaRPr lang="en-US"/>
            </a:p>
          </p:txBody>
        </p:sp>
      </p:grpSp>
      <p:grpSp>
        <p:nvGrpSpPr>
          <p:cNvPr id="6149" name="Group 2"/>
          <p:cNvGrpSpPr>
            <a:grpSpLocks/>
          </p:cNvGrpSpPr>
          <p:nvPr/>
        </p:nvGrpSpPr>
        <p:grpSpPr bwMode="auto">
          <a:xfrm>
            <a:off x="9740900" y="4267200"/>
            <a:ext cx="5994400" cy="3657600"/>
            <a:chOff x="9740900" y="4267200"/>
            <a:chExt cx="5994400" cy="3657600"/>
          </a:xfrm>
        </p:grpSpPr>
        <p:sp>
          <p:nvSpPr>
            <p:cNvPr id="6166" name="Line 6"/>
            <p:cNvSpPr>
              <a:spLocks noChangeShapeType="1"/>
            </p:cNvSpPr>
            <p:nvPr/>
          </p:nvSpPr>
          <p:spPr bwMode="auto">
            <a:xfrm>
              <a:off x="9740900" y="5701827"/>
              <a:ext cx="59436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67" name="Rectangle 7"/>
            <p:cNvSpPr>
              <a:spLocks/>
            </p:cNvSpPr>
            <p:nvPr/>
          </p:nvSpPr>
          <p:spPr bwMode="auto">
            <a:xfrm>
              <a:off x="9791700" y="5930015"/>
              <a:ext cx="5943600" cy="199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Traffic basics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68" name="AutoShape 8"/>
            <p:cNvSpPr>
              <a:spLocks/>
            </p:cNvSpPr>
            <p:nvPr/>
          </p:nvSpPr>
          <p:spPr bwMode="auto">
            <a:xfrm>
              <a:off x="9779000" y="4267200"/>
              <a:ext cx="1130300" cy="1270563"/>
            </a:xfrm>
            <a:custGeom>
              <a:avLst/>
              <a:gdLst>
                <a:gd name="T0" fmla="*/ 2147483647 w 21300"/>
                <a:gd name="T1" fmla="*/ 2147483647 h 21226"/>
                <a:gd name="T2" fmla="*/ 2147483647 w 21300"/>
                <a:gd name="T3" fmla="*/ 2147483647 h 21226"/>
                <a:gd name="T4" fmla="*/ 2147483647 w 21300"/>
                <a:gd name="T5" fmla="*/ 0 h 21226"/>
                <a:gd name="T6" fmla="*/ 2147483647 w 21300"/>
                <a:gd name="T7" fmla="*/ 2147483647 h 21226"/>
                <a:gd name="T8" fmla="*/ 2147483647 w 21300"/>
                <a:gd name="T9" fmla="*/ 2147483647 h 21226"/>
                <a:gd name="T10" fmla="*/ 2147483647 w 21300"/>
                <a:gd name="T11" fmla="*/ 2147483647 h 21226"/>
                <a:gd name="T12" fmla="*/ 2147483647 w 21300"/>
                <a:gd name="T13" fmla="*/ 2147483647 h 21226"/>
                <a:gd name="T14" fmla="*/ 2147483647 w 21300"/>
                <a:gd name="T15" fmla="*/ 2147483647 h 21226"/>
                <a:gd name="T16" fmla="*/ 2147483647 w 21300"/>
                <a:gd name="T17" fmla="*/ 2147483647 h 21226"/>
                <a:gd name="T18" fmla="*/ 2147483647 w 21300"/>
                <a:gd name="T19" fmla="*/ 2147483647 h 21226"/>
                <a:gd name="T20" fmla="*/ 2147483647 w 21300"/>
                <a:gd name="T21" fmla="*/ 2147483647 h 21226"/>
                <a:gd name="T22" fmla="*/ 2147483647 w 21300"/>
                <a:gd name="T23" fmla="*/ 2147483647 h 21226"/>
                <a:gd name="T24" fmla="*/ 2147483647 w 21300"/>
                <a:gd name="T25" fmla="*/ 2147483647 h 21226"/>
                <a:gd name="T26" fmla="*/ 2147483647 w 21300"/>
                <a:gd name="T27" fmla="*/ 2147483647 h 21226"/>
                <a:gd name="T28" fmla="*/ 2147483647 w 21300"/>
                <a:gd name="T29" fmla="*/ 2147483647 h 21226"/>
                <a:gd name="T30" fmla="*/ 2147483647 w 21300"/>
                <a:gd name="T31" fmla="*/ 2147483647 h 21226"/>
                <a:gd name="T32" fmla="*/ 2147483647 w 21300"/>
                <a:gd name="T33" fmla="*/ 2147483647 h 21226"/>
                <a:gd name="T34" fmla="*/ 2147483647 w 21300"/>
                <a:gd name="T35" fmla="*/ 2147483647 h 21226"/>
                <a:gd name="T36" fmla="*/ 2147483647 w 21300"/>
                <a:gd name="T37" fmla="*/ 2147483647 h 21226"/>
                <a:gd name="T38" fmla="*/ 2147483647 w 21300"/>
                <a:gd name="T39" fmla="*/ 2147483647 h 21226"/>
                <a:gd name="T40" fmla="*/ 2147483647 w 21300"/>
                <a:gd name="T41" fmla="*/ 2147483647 h 21226"/>
                <a:gd name="T42" fmla="*/ 2147483647 w 21300"/>
                <a:gd name="T43" fmla="*/ 2147483647 h 21226"/>
                <a:gd name="T44" fmla="*/ 2147483647 w 21300"/>
                <a:gd name="T45" fmla="*/ 2147483647 h 21226"/>
                <a:gd name="T46" fmla="*/ 2147483647 w 21300"/>
                <a:gd name="T47" fmla="*/ 2147483647 h 21226"/>
                <a:gd name="T48" fmla="*/ 2147483647 w 21300"/>
                <a:gd name="T49" fmla="*/ 2147483647 h 21226"/>
                <a:gd name="T50" fmla="*/ 2147483647 w 21300"/>
                <a:gd name="T51" fmla="*/ 2147483647 h 21226"/>
                <a:gd name="T52" fmla="*/ 2147483647 w 21300"/>
                <a:gd name="T53" fmla="*/ 2147483647 h 21226"/>
                <a:gd name="T54" fmla="*/ 2147483647 w 21300"/>
                <a:gd name="T55" fmla="*/ 2147483647 h 21226"/>
                <a:gd name="T56" fmla="*/ 2147483647 w 21300"/>
                <a:gd name="T57" fmla="*/ 2147483647 h 21226"/>
                <a:gd name="T58" fmla="*/ 2147483647 w 21300"/>
                <a:gd name="T59" fmla="*/ 2147483647 h 21226"/>
                <a:gd name="T60" fmla="*/ 2147483647 w 21300"/>
                <a:gd name="T61" fmla="*/ 2147483647 h 21226"/>
                <a:gd name="T62" fmla="*/ 2147483647 w 21300"/>
                <a:gd name="T63" fmla="*/ 2147483647 h 21226"/>
                <a:gd name="T64" fmla="*/ 2147483647 w 21300"/>
                <a:gd name="T65" fmla="*/ 2147483647 h 21226"/>
                <a:gd name="T66" fmla="*/ 2147483647 w 21300"/>
                <a:gd name="T67" fmla="*/ 2147483647 h 21226"/>
                <a:gd name="T68" fmla="*/ 2147483647 w 21300"/>
                <a:gd name="T69" fmla="*/ 2147483647 h 21226"/>
                <a:gd name="T70" fmla="*/ 2147483647 w 21300"/>
                <a:gd name="T71" fmla="*/ 2147483647 h 21226"/>
                <a:gd name="T72" fmla="*/ 2147483647 w 21300"/>
                <a:gd name="T73" fmla="*/ 2147483647 h 21226"/>
                <a:gd name="T74" fmla="*/ 2147483647 w 21300"/>
                <a:gd name="T75" fmla="*/ 2147483647 h 21226"/>
                <a:gd name="T76" fmla="*/ 2147483647 w 21300"/>
                <a:gd name="T77" fmla="*/ 2147483647 h 21226"/>
                <a:gd name="T78" fmla="*/ 2147483647 w 21300"/>
                <a:gd name="T79" fmla="*/ 2147483647 h 21226"/>
                <a:gd name="T80" fmla="*/ 2147483647 w 21300"/>
                <a:gd name="T81" fmla="*/ 2147483647 h 21226"/>
                <a:gd name="T82" fmla="*/ 0 w 21300"/>
                <a:gd name="T83" fmla="*/ 2147483647 h 21226"/>
                <a:gd name="T84" fmla="*/ 0 w 21300"/>
                <a:gd name="T85" fmla="*/ 2147483647 h 21226"/>
                <a:gd name="T86" fmla="*/ 2147483647 w 21300"/>
                <a:gd name="T87" fmla="*/ 2147483647 h 21226"/>
                <a:gd name="T88" fmla="*/ 2147483647 w 21300"/>
                <a:gd name="T89" fmla="*/ 2147483647 h 21226"/>
                <a:gd name="T90" fmla="*/ 2147483647 w 21300"/>
                <a:gd name="T91" fmla="*/ 2147483647 h 21226"/>
                <a:gd name="T92" fmla="*/ 2147483647 w 21300"/>
                <a:gd name="T93" fmla="*/ 2147483647 h 21226"/>
                <a:gd name="T94" fmla="*/ 2147483647 w 21300"/>
                <a:gd name="T95" fmla="*/ 2147483647 h 21226"/>
                <a:gd name="T96" fmla="*/ 2147483647 w 21300"/>
                <a:gd name="T97" fmla="*/ 2147483647 h 21226"/>
                <a:gd name="T98" fmla="*/ 2147483647 w 21300"/>
                <a:gd name="T99" fmla="*/ 0 h 21226"/>
                <a:gd name="T100" fmla="*/ 2147483647 w 21300"/>
                <a:gd name="T101" fmla="*/ 2147483647 h 21226"/>
                <a:gd name="T102" fmla="*/ 2147483647 w 21300"/>
                <a:gd name="T103" fmla="*/ 2147483647 h 21226"/>
                <a:gd name="T104" fmla="*/ 2147483647 w 21300"/>
                <a:gd name="T105" fmla="*/ 2147483647 h 2122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300" h="21226">
                  <a:moveTo>
                    <a:pt x="14911" y="3444"/>
                  </a:moveTo>
                  <a:cubicBezTo>
                    <a:pt x="16036" y="3444"/>
                    <a:pt x="16956" y="2675"/>
                    <a:pt x="16956" y="1726"/>
                  </a:cubicBezTo>
                  <a:cubicBezTo>
                    <a:pt x="16956" y="769"/>
                    <a:pt x="16036" y="0"/>
                    <a:pt x="14911" y="0"/>
                  </a:cubicBezTo>
                  <a:cubicBezTo>
                    <a:pt x="13778" y="0"/>
                    <a:pt x="12866" y="769"/>
                    <a:pt x="12866" y="1726"/>
                  </a:cubicBezTo>
                  <a:cubicBezTo>
                    <a:pt x="12866" y="2675"/>
                    <a:pt x="13778" y="3444"/>
                    <a:pt x="14911" y="3444"/>
                  </a:cubicBezTo>
                  <a:close/>
                  <a:moveTo>
                    <a:pt x="2556" y="19987"/>
                  </a:moveTo>
                  <a:cubicBezTo>
                    <a:pt x="2556" y="20522"/>
                    <a:pt x="2752" y="21125"/>
                    <a:pt x="3357" y="21125"/>
                  </a:cubicBezTo>
                  <a:cubicBezTo>
                    <a:pt x="3962" y="21125"/>
                    <a:pt x="4260" y="20665"/>
                    <a:pt x="4260" y="20138"/>
                  </a:cubicBezTo>
                  <a:lnTo>
                    <a:pt x="4260" y="12059"/>
                  </a:lnTo>
                  <a:lnTo>
                    <a:pt x="5964" y="12059"/>
                  </a:lnTo>
                  <a:lnTo>
                    <a:pt x="5964" y="20153"/>
                  </a:lnTo>
                  <a:cubicBezTo>
                    <a:pt x="5964" y="20688"/>
                    <a:pt x="6348" y="21102"/>
                    <a:pt x="6953" y="21102"/>
                  </a:cubicBezTo>
                  <a:cubicBezTo>
                    <a:pt x="7558" y="21102"/>
                    <a:pt x="7669" y="20665"/>
                    <a:pt x="7669" y="20138"/>
                  </a:cubicBezTo>
                  <a:lnTo>
                    <a:pt x="7669" y="6029"/>
                  </a:lnTo>
                  <a:lnTo>
                    <a:pt x="8521" y="6029"/>
                  </a:lnTo>
                  <a:lnTo>
                    <a:pt x="8487" y="11335"/>
                  </a:lnTo>
                  <a:cubicBezTo>
                    <a:pt x="8487" y="12375"/>
                    <a:pt x="10233" y="12360"/>
                    <a:pt x="10225" y="11320"/>
                  </a:cubicBezTo>
                  <a:lnTo>
                    <a:pt x="10225" y="10378"/>
                  </a:lnTo>
                  <a:lnTo>
                    <a:pt x="11758" y="6029"/>
                  </a:lnTo>
                  <a:lnTo>
                    <a:pt x="12628" y="6029"/>
                  </a:lnTo>
                  <a:lnTo>
                    <a:pt x="10250" y="14320"/>
                  </a:lnTo>
                  <a:lnTo>
                    <a:pt x="12781" y="14320"/>
                  </a:lnTo>
                  <a:lnTo>
                    <a:pt x="12781" y="20304"/>
                  </a:lnTo>
                  <a:cubicBezTo>
                    <a:pt x="12781" y="21366"/>
                    <a:pt x="14485" y="21600"/>
                    <a:pt x="14485" y="20530"/>
                  </a:cubicBezTo>
                  <a:lnTo>
                    <a:pt x="14485" y="14320"/>
                  </a:lnTo>
                  <a:lnTo>
                    <a:pt x="15337" y="14320"/>
                  </a:lnTo>
                  <a:lnTo>
                    <a:pt x="15337" y="20311"/>
                  </a:lnTo>
                  <a:cubicBezTo>
                    <a:pt x="15337" y="21366"/>
                    <a:pt x="17041" y="21555"/>
                    <a:pt x="17041" y="20500"/>
                  </a:cubicBezTo>
                  <a:lnTo>
                    <a:pt x="17041" y="14320"/>
                  </a:lnTo>
                  <a:lnTo>
                    <a:pt x="19802" y="14320"/>
                  </a:lnTo>
                  <a:lnTo>
                    <a:pt x="17152" y="6029"/>
                  </a:lnTo>
                  <a:lnTo>
                    <a:pt x="18064" y="6029"/>
                  </a:lnTo>
                  <a:lnTo>
                    <a:pt x="19649" y="10491"/>
                  </a:lnTo>
                  <a:cubicBezTo>
                    <a:pt x="20015" y="11501"/>
                    <a:pt x="21600" y="11245"/>
                    <a:pt x="21251" y="10205"/>
                  </a:cubicBezTo>
                  <a:lnTo>
                    <a:pt x="19495" y="5298"/>
                  </a:lnTo>
                  <a:cubicBezTo>
                    <a:pt x="19274" y="4763"/>
                    <a:pt x="18251" y="3768"/>
                    <a:pt x="16820" y="3768"/>
                  </a:cubicBezTo>
                  <a:lnTo>
                    <a:pt x="12789" y="3768"/>
                  </a:lnTo>
                  <a:cubicBezTo>
                    <a:pt x="11350" y="3768"/>
                    <a:pt x="10514" y="4748"/>
                    <a:pt x="10327" y="5298"/>
                  </a:cubicBezTo>
                  <a:lnTo>
                    <a:pt x="10199" y="5675"/>
                  </a:lnTo>
                  <a:cubicBezTo>
                    <a:pt x="10012" y="4665"/>
                    <a:pt x="9057" y="3768"/>
                    <a:pt x="7694" y="3768"/>
                  </a:cubicBezTo>
                  <a:lnTo>
                    <a:pt x="2496" y="3768"/>
                  </a:lnTo>
                  <a:cubicBezTo>
                    <a:pt x="1116" y="3768"/>
                    <a:pt x="0" y="4771"/>
                    <a:pt x="0" y="5999"/>
                  </a:cubicBezTo>
                  <a:lnTo>
                    <a:pt x="0" y="11320"/>
                  </a:lnTo>
                  <a:cubicBezTo>
                    <a:pt x="0" y="12345"/>
                    <a:pt x="1704" y="12345"/>
                    <a:pt x="1704" y="11320"/>
                  </a:cubicBezTo>
                  <a:lnTo>
                    <a:pt x="1704" y="6029"/>
                  </a:lnTo>
                  <a:lnTo>
                    <a:pt x="2556" y="6029"/>
                  </a:lnTo>
                  <a:cubicBezTo>
                    <a:pt x="2556" y="6029"/>
                    <a:pt x="2556" y="19987"/>
                    <a:pt x="2556" y="19987"/>
                  </a:cubicBezTo>
                  <a:close/>
                  <a:moveTo>
                    <a:pt x="5121" y="3437"/>
                  </a:moveTo>
                  <a:cubicBezTo>
                    <a:pt x="6195" y="3437"/>
                    <a:pt x="7081" y="2675"/>
                    <a:pt x="7081" y="1719"/>
                  </a:cubicBezTo>
                  <a:cubicBezTo>
                    <a:pt x="7081" y="769"/>
                    <a:pt x="6195" y="0"/>
                    <a:pt x="5121" y="0"/>
                  </a:cubicBezTo>
                  <a:cubicBezTo>
                    <a:pt x="4047" y="0"/>
                    <a:pt x="3170" y="769"/>
                    <a:pt x="3170" y="1719"/>
                  </a:cubicBezTo>
                  <a:cubicBezTo>
                    <a:pt x="3161" y="2675"/>
                    <a:pt x="4039" y="3437"/>
                    <a:pt x="5121" y="3437"/>
                  </a:cubicBezTo>
                  <a:close/>
                  <a:moveTo>
                    <a:pt x="5121" y="3437"/>
                  </a:moveTo>
                </a:path>
              </a:pathLst>
            </a:custGeom>
            <a:solidFill>
              <a:srgbClr val="D31E25"/>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6150" name="Group 3"/>
          <p:cNvGrpSpPr>
            <a:grpSpLocks/>
          </p:cNvGrpSpPr>
          <p:nvPr/>
        </p:nvGrpSpPr>
        <p:grpSpPr bwMode="auto">
          <a:xfrm>
            <a:off x="17068800" y="4267200"/>
            <a:ext cx="5994400" cy="3657600"/>
            <a:chOff x="17068800" y="4267200"/>
            <a:chExt cx="5994400" cy="3657600"/>
          </a:xfrm>
        </p:grpSpPr>
        <p:sp>
          <p:nvSpPr>
            <p:cNvPr id="6163" name="Line 10"/>
            <p:cNvSpPr>
              <a:spLocks noChangeShapeType="1"/>
            </p:cNvSpPr>
            <p:nvPr/>
          </p:nvSpPr>
          <p:spPr bwMode="auto">
            <a:xfrm>
              <a:off x="17068800" y="5701827"/>
              <a:ext cx="5943600"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64" name="Rectangle 11"/>
            <p:cNvSpPr>
              <a:spLocks/>
            </p:cNvSpPr>
            <p:nvPr/>
          </p:nvSpPr>
          <p:spPr bwMode="auto">
            <a:xfrm>
              <a:off x="17119600" y="5930900"/>
              <a:ext cx="5943600"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Facebook</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65" name="AutoShape 12"/>
            <p:cNvSpPr>
              <a:spLocks/>
            </p:cNvSpPr>
            <p:nvPr/>
          </p:nvSpPr>
          <p:spPr bwMode="auto">
            <a:xfrm>
              <a:off x="17106900" y="4267200"/>
              <a:ext cx="1828800" cy="1270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0 w 21600"/>
                <a:gd name="T19" fmla="*/ 2147483647 h 21600"/>
                <a:gd name="T20" fmla="*/ 0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0 h 21600"/>
                <a:gd name="T32" fmla="*/ 2147483647 w 21600"/>
                <a:gd name="T33" fmla="*/ 0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0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0 w 21600"/>
                <a:gd name="T59" fmla="*/ 2147483647 h 21600"/>
                <a:gd name="T60" fmla="*/ 0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0 w 21600"/>
                <a:gd name="T73" fmla="*/ 2147483647 h 216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1600" h="21600">
                  <a:moveTo>
                    <a:pt x="4112" y="2400"/>
                  </a:moveTo>
                  <a:lnTo>
                    <a:pt x="17487" y="2400"/>
                  </a:lnTo>
                  <a:cubicBezTo>
                    <a:pt x="17463" y="2592"/>
                    <a:pt x="17446" y="2796"/>
                    <a:pt x="17446" y="3000"/>
                  </a:cubicBezTo>
                  <a:cubicBezTo>
                    <a:pt x="17446" y="4656"/>
                    <a:pt x="18377" y="6000"/>
                    <a:pt x="19523" y="6000"/>
                  </a:cubicBezTo>
                  <a:cubicBezTo>
                    <a:pt x="19664" y="6000"/>
                    <a:pt x="19805" y="5977"/>
                    <a:pt x="19938" y="5940"/>
                  </a:cubicBezTo>
                  <a:lnTo>
                    <a:pt x="19938" y="10860"/>
                  </a:lnTo>
                  <a:cubicBezTo>
                    <a:pt x="19805" y="10823"/>
                    <a:pt x="19664" y="10800"/>
                    <a:pt x="19523" y="10800"/>
                  </a:cubicBezTo>
                  <a:cubicBezTo>
                    <a:pt x="18377" y="10800"/>
                    <a:pt x="17446" y="12144"/>
                    <a:pt x="17446" y="13800"/>
                  </a:cubicBezTo>
                  <a:cubicBezTo>
                    <a:pt x="17446" y="14004"/>
                    <a:pt x="17463" y="14208"/>
                    <a:pt x="17487" y="14400"/>
                  </a:cubicBezTo>
                  <a:lnTo>
                    <a:pt x="4112" y="14400"/>
                  </a:lnTo>
                  <a:cubicBezTo>
                    <a:pt x="4137" y="14208"/>
                    <a:pt x="4154" y="14004"/>
                    <a:pt x="4154" y="13800"/>
                  </a:cubicBezTo>
                  <a:cubicBezTo>
                    <a:pt x="4154" y="12144"/>
                    <a:pt x="3223" y="10800"/>
                    <a:pt x="2077" y="10800"/>
                  </a:cubicBezTo>
                  <a:cubicBezTo>
                    <a:pt x="1936" y="10800"/>
                    <a:pt x="1795" y="10823"/>
                    <a:pt x="1662" y="10860"/>
                  </a:cubicBezTo>
                  <a:lnTo>
                    <a:pt x="1662" y="5940"/>
                  </a:lnTo>
                  <a:cubicBezTo>
                    <a:pt x="1795" y="5977"/>
                    <a:pt x="1936" y="6000"/>
                    <a:pt x="2077" y="6000"/>
                  </a:cubicBezTo>
                  <a:cubicBezTo>
                    <a:pt x="3223" y="6000"/>
                    <a:pt x="4154" y="4656"/>
                    <a:pt x="4154" y="3000"/>
                  </a:cubicBezTo>
                  <a:cubicBezTo>
                    <a:pt x="4154" y="2796"/>
                    <a:pt x="4137" y="2592"/>
                    <a:pt x="4112" y="2400"/>
                  </a:cubicBezTo>
                  <a:close/>
                  <a:moveTo>
                    <a:pt x="1662" y="0"/>
                  </a:moveTo>
                  <a:cubicBezTo>
                    <a:pt x="748" y="0"/>
                    <a:pt x="0" y="1080"/>
                    <a:pt x="0" y="2400"/>
                  </a:cubicBezTo>
                  <a:lnTo>
                    <a:pt x="0" y="3000"/>
                  </a:lnTo>
                  <a:lnTo>
                    <a:pt x="0" y="13800"/>
                  </a:lnTo>
                  <a:lnTo>
                    <a:pt x="0" y="14400"/>
                  </a:lnTo>
                  <a:cubicBezTo>
                    <a:pt x="0" y="15720"/>
                    <a:pt x="748" y="16800"/>
                    <a:pt x="1662" y="16800"/>
                  </a:cubicBezTo>
                  <a:lnTo>
                    <a:pt x="2077" y="16800"/>
                  </a:lnTo>
                  <a:lnTo>
                    <a:pt x="19523" y="16800"/>
                  </a:lnTo>
                  <a:lnTo>
                    <a:pt x="19938" y="16800"/>
                  </a:lnTo>
                  <a:cubicBezTo>
                    <a:pt x="20852" y="16800"/>
                    <a:pt x="21600" y="15720"/>
                    <a:pt x="21600" y="14400"/>
                  </a:cubicBezTo>
                  <a:lnTo>
                    <a:pt x="21600" y="13800"/>
                  </a:lnTo>
                  <a:lnTo>
                    <a:pt x="21600" y="3000"/>
                  </a:lnTo>
                  <a:lnTo>
                    <a:pt x="21600" y="2400"/>
                  </a:lnTo>
                  <a:cubicBezTo>
                    <a:pt x="21600" y="1080"/>
                    <a:pt x="20852" y="0"/>
                    <a:pt x="19938" y="0"/>
                  </a:cubicBezTo>
                  <a:lnTo>
                    <a:pt x="19523" y="0"/>
                  </a:lnTo>
                  <a:lnTo>
                    <a:pt x="2077" y="0"/>
                  </a:lnTo>
                  <a:cubicBezTo>
                    <a:pt x="2077" y="0"/>
                    <a:pt x="1662" y="0"/>
                    <a:pt x="1662" y="0"/>
                  </a:cubicBezTo>
                  <a:close/>
                  <a:moveTo>
                    <a:pt x="9969" y="6000"/>
                  </a:moveTo>
                  <a:lnTo>
                    <a:pt x="11631" y="6000"/>
                  </a:lnTo>
                  <a:lnTo>
                    <a:pt x="11631" y="10800"/>
                  </a:lnTo>
                  <a:lnTo>
                    <a:pt x="9969" y="10800"/>
                  </a:lnTo>
                  <a:cubicBezTo>
                    <a:pt x="9969" y="10800"/>
                    <a:pt x="9969" y="6000"/>
                    <a:pt x="9969" y="6000"/>
                  </a:cubicBezTo>
                  <a:close/>
                  <a:moveTo>
                    <a:pt x="7477" y="8400"/>
                  </a:moveTo>
                  <a:cubicBezTo>
                    <a:pt x="7477" y="11052"/>
                    <a:pt x="8964" y="13200"/>
                    <a:pt x="10800" y="13200"/>
                  </a:cubicBezTo>
                  <a:cubicBezTo>
                    <a:pt x="12636" y="13200"/>
                    <a:pt x="14123" y="11052"/>
                    <a:pt x="14123" y="8400"/>
                  </a:cubicBezTo>
                  <a:cubicBezTo>
                    <a:pt x="14123" y="5748"/>
                    <a:pt x="12636" y="3600"/>
                    <a:pt x="10800" y="3600"/>
                  </a:cubicBezTo>
                  <a:cubicBezTo>
                    <a:pt x="8964" y="3600"/>
                    <a:pt x="7477" y="5748"/>
                    <a:pt x="7477" y="8400"/>
                  </a:cubicBezTo>
                  <a:close/>
                  <a:moveTo>
                    <a:pt x="0" y="15600"/>
                  </a:moveTo>
                  <a:lnTo>
                    <a:pt x="0" y="16200"/>
                  </a:lnTo>
                  <a:lnTo>
                    <a:pt x="0" y="16800"/>
                  </a:lnTo>
                  <a:cubicBezTo>
                    <a:pt x="0" y="18119"/>
                    <a:pt x="748" y="19200"/>
                    <a:pt x="1662" y="19200"/>
                  </a:cubicBezTo>
                  <a:lnTo>
                    <a:pt x="2077" y="19200"/>
                  </a:lnTo>
                  <a:lnTo>
                    <a:pt x="19523" y="19200"/>
                  </a:lnTo>
                  <a:lnTo>
                    <a:pt x="19938" y="19200"/>
                  </a:lnTo>
                  <a:cubicBezTo>
                    <a:pt x="20852" y="19200"/>
                    <a:pt x="21600" y="18119"/>
                    <a:pt x="21600" y="16800"/>
                  </a:cubicBezTo>
                  <a:lnTo>
                    <a:pt x="21600" y="16200"/>
                  </a:lnTo>
                  <a:lnTo>
                    <a:pt x="21600" y="15600"/>
                  </a:lnTo>
                  <a:cubicBezTo>
                    <a:pt x="21600" y="16920"/>
                    <a:pt x="20852" y="18000"/>
                    <a:pt x="19938" y="18000"/>
                  </a:cubicBezTo>
                  <a:lnTo>
                    <a:pt x="19523" y="18000"/>
                  </a:lnTo>
                  <a:lnTo>
                    <a:pt x="2077" y="18000"/>
                  </a:lnTo>
                  <a:lnTo>
                    <a:pt x="1662" y="18000"/>
                  </a:lnTo>
                  <a:cubicBezTo>
                    <a:pt x="748" y="18000"/>
                    <a:pt x="0" y="16920"/>
                    <a:pt x="0" y="15600"/>
                  </a:cubicBezTo>
                  <a:close/>
                  <a:moveTo>
                    <a:pt x="0" y="18000"/>
                  </a:moveTo>
                  <a:lnTo>
                    <a:pt x="0" y="18600"/>
                  </a:lnTo>
                  <a:lnTo>
                    <a:pt x="0" y="19200"/>
                  </a:lnTo>
                  <a:cubicBezTo>
                    <a:pt x="0" y="20519"/>
                    <a:pt x="748" y="21600"/>
                    <a:pt x="1662" y="21600"/>
                  </a:cubicBezTo>
                  <a:lnTo>
                    <a:pt x="2077" y="21600"/>
                  </a:lnTo>
                  <a:lnTo>
                    <a:pt x="19523" y="21600"/>
                  </a:lnTo>
                  <a:lnTo>
                    <a:pt x="19938" y="21600"/>
                  </a:lnTo>
                  <a:cubicBezTo>
                    <a:pt x="20852" y="21600"/>
                    <a:pt x="21600" y="20519"/>
                    <a:pt x="21600" y="19200"/>
                  </a:cubicBezTo>
                  <a:lnTo>
                    <a:pt x="21600" y="18600"/>
                  </a:lnTo>
                  <a:lnTo>
                    <a:pt x="21600" y="18000"/>
                  </a:lnTo>
                  <a:cubicBezTo>
                    <a:pt x="21600" y="19319"/>
                    <a:pt x="20852" y="20400"/>
                    <a:pt x="19938" y="20400"/>
                  </a:cubicBezTo>
                  <a:lnTo>
                    <a:pt x="19523" y="20400"/>
                  </a:lnTo>
                  <a:lnTo>
                    <a:pt x="2077" y="20400"/>
                  </a:lnTo>
                  <a:lnTo>
                    <a:pt x="1662" y="20400"/>
                  </a:lnTo>
                  <a:cubicBezTo>
                    <a:pt x="748" y="20400"/>
                    <a:pt x="0" y="19319"/>
                    <a:pt x="0" y="18000"/>
                  </a:cubicBezTo>
                  <a:close/>
                  <a:moveTo>
                    <a:pt x="0" y="18000"/>
                  </a:moveTo>
                </a:path>
              </a:pathLst>
            </a:custGeom>
            <a:solidFill>
              <a:srgbClr val="70AE45"/>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6151" name="Group 4"/>
          <p:cNvGrpSpPr>
            <a:grpSpLocks/>
          </p:cNvGrpSpPr>
          <p:nvPr/>
        </p:nvGrpSpPr>
        <p:grpSpPr bwMode="auto">
          <a:xfrm>
            <a:off x="2413000" y="8991600"/>
            <a:ext cx="5994400" cy="3657600"/>
            <a:chOff x="2413000" y="8991600"/>
            <a:chExt cx="5994400" cy="3657600"/>
          </a:xfrm>
        </p:grpSpPr>
        <p:sp>
          <p:nvSpPr>
            <p:cNvPr id="6160" name="Line 14"/>
            <p:cNvSpPr>
              <a:spLocks noChangeShapeType="1"/>
            </p:cNvSpPr>
            <p:nvPr/>
          </p:nvSpPr>
          <p:spPr bwMode="auto">
            <a:xfrm>
              <a:off x="2413000" y="10439400"/>
              <a:ext cx="5943600"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61" name="Rectangle 15"/>
            <p:cNvSpPr>
              <a:spLocks/>
            </p:cNvSpPr>
            <p:nvPr/>
          </p:nvSpPr>
          <p:spPr bwMode="auto">
            <a:xfrm>
              <a:off x="2463800" y="10655300"/>
              <a:ext cx="5943600"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Google adwords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62" name="AutoShape 16"/>
            <p:cNvSpPr>
              <a:spLocks/>
            </p:cNvSpPr>
            <p:nvPr/>
          </p:nvSpPr>
          <p:spPr bwMode="auto">
            <a:xfrm>
              <a:off x="2501900" y="8991600"/>
              <a:ext cx="1117600" cy="1270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0 h 21600"/>
                <a:gd name="T12" fmla="*/ 0 w 21600"/>
                <a:gd name="T13" fmla="*/ 2147483647 h 21600"/>
                <a:gd name="T14" fmla="*/ 0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0 h 21600"/>
                <a:gd name="T26" fmla="*/ 2147483647 w 21600"/>
                <a:gd name="T27" fmla="*/ 0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2147483647 h 21600"/>
                <a:gd name="T78" fmla="*/ 2147483647 w 21600"/>
                <a:gd name="T79" fmla="*/ 2147483647 h 21600"/>
                <a:gd name="T80" fmla="*/ 2147483647 w 21600"/>
                <a:gd name="T81" fmla="*/ 2147483647 h 21600"/>
                <a:gd name="T82" fmla="*/ 2147483647 w 21600"/>
                <a:gd name="T83" fmla="*/ 2147483647 h 21600"/>
                <a:gd name="T84" fmla="*/ 2147483647 w 21600"/>
                <a:gd name="T85" fmla="*/ 2147483647 h 21600"/>
                <a:gd name="T86" fmla="*/ 2147483647 w 21600"/>
                <a:gd name="T87" fmla="*/ 2147483647 h 21600"/>
                <a:gd name="T88" fmla="*/ 2147483647 w 21600"/>
                <a:gd name="T89" fmla="*/ 2147483647 h 216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600" h="21600">
                  <a:moveTo>
                    <a:pt x="1964" y="1728"/>
                  </a:moveTo>
                  <a:lnTo>
                    <a:pt x="19636" y="1728"/>
                  </a:lnTo>
                  <a:lnTo>
                    <a:pt x="19636" y="19872"/>
                  </a:lnTo>
                  <a:lnTo>
                    <a:pt x="1964" y="19872"/>
                  </a:lnTo>
                  <a:cubicBezTo>
                    <a:pt x="1964" y="19872"/>
                    <a:pt x="1964" y="1728"/>
                    <a:pt x="1964" y="1728"/>
                  </a:cubicBezTo>
                  <a:close/>
                  <a:moveTo>
                    <a:pt x="2945" y="0"/>
                  </a:moveTo>
                  <a:cubicBezTo>
                    <a:pt x="1315" y="0"/>
                    <a:pt x="0" y="1158"/>
                    <a:pt x="0" y="2592"/>
                  </a:cubicBezTo>
                  <a:lnTo>
                    <a:pt x="0" y="19008"/>
                  </a:lnTo>
                  <a:cubicBezTo>
                    <a:pt x="0" y="20442"/>
                    <a:pt x="1315" y="21600"/>
                    <a:pt x="2945" y="21600"/>
                  </a:cubicBezTo>
                  <a:lnTo>
                    <a:pt x="18655" y="21600"/>
                  </a:lnTo>
                  <a:cubicBezTo>
                    <a:pt x="20285" y="21600"/>
                    <a:pt x="21600" y="20442"/>
                    <a:pt x="21600" y="19008"/>
                  </a:cubicBezTo>
                  <a:lnTo>
                    <a:pt x="21600" y="2592"/>
                  </a:lnTo>
                  <a:cubicBezTo>
                    <a:pt x="21600" y="1158"/>
                    <a:pt x="20285" y="0"/>
                    <a:pt x="18655" y="0"/>
                  </a:cubicBezTo>
                  <a:cubicBezTo>
                    <a:pt x="18655" y="0"/>
                    <a:pt x="2945" y="0"/>
                    <a:pt x="2945" y="0"/>
                  </a:cubicBezTo>
                  <a:close/>
                  <a:moveTo>
                    <a:pt x="2945" y="11232"/>
                  </a:moveTo>
                  <a:lnTo>
                    <a:pt x="2945" y="19008"/>
                  </a:lnTo>
                  <a:lnTo>
                    <a:pt x="18655" y="19008"/>
                  </a:lnTo>
                  <a:lnTo>
                    <a:pt x="18655" y="11232"/>
                  </a:lnTo>
                  <a:cubicBezTo>
                    <a:pt x="18655" y="11232"/>
                    <a:pt x="2945" y="11232"/>
                    <a:pt x="2945" y="11232"/>
                  </a:cubicBezTo>
                  <a:close/>
                  <a:moveTo>
                    <a:pt x="13745" y="16416"/>
                  </a:moveTo>
                  <a:lnTo>
                    <a:pt x="7855" y="16416"/>
                  </a:lnTo>
                  <a:lnTo>
                    <a:pt x="7855" y="13824"/>
                  </a:lnTo>
                  <a:lnTo>
                    <a:pt x="13745" y="13824"/>
                  </a:lnTo>
                  <a:cubicBezTo>
                    <a:pt x="13745" y="13824"/>
                    <a:pt x="13745" y="16416"/>
                    <a:pt x="13745" y="16416"/>
                  </a:cubicBezTo>
                  <a:close/>
                  <a:moveTo>
                    <a:pt x="8836" y="14688"/>
                  </a:moveTo>
                  <a:lnTo>
                    <a:pt x="8836" y="15552"/>
                  </a:lnTo>
                  <a:lnTo>
                    <a:pt x="12764" y="15552"/>
                  </a:lnTo>
                  <a:lnTo>
                    <a:pt x="12764" y="14688"/>
                  </a:lnTo>
                  <a:cubicBezTo>
                    <a:pt x="12764" y="14688"/>
                    <a:pt x="8836" y="14688"/>
                    <a:pt x="8836" y="14688"/>
                  </a:cubicBezTo>
                  <a:close/>
                  <a:moveTo>
                    <a:pt x="2945" y="2592"/>
                  </a:moveTo>
                  <a:lnTo>
                    <a:pt x="2945" y="10368"/>
                  </a:lnTo>
                  <a:lnTo>
                    <a:pt x="18655" y="10368"/>
                  </a:lnTo>
                  <a:lnTo>
                    <a:pt x="18655" y="2592"/>
                  </a:lnTo>
                  <a:cubicBezTo>
                    <a:pt x="18655" y="2592"/>
                    <a:pt x="2945" y="2592"/>
                    <a:pt x="2945" y="2592"/>
                  </a:cubicBezTo>
                  <a:close/>
                  <a:moveTo>
                    <a:pt x="13745" y="7776"/>
                  </a:moveTo>
                  <a:lnTo>
                    <a:pt x="7855" y="7776"/>
                  </a:lnTo>
                  <a:lnTo>
                    <a:pt x="7855" y="5184"/>
                  </a:lnTo>
                  <a:lnTo>
                    <a:pt x="13745" y="5184"/>
                  </a:lnTo>
                  <a:cubicBezTo>
                    <a:pt x="13745" y="5184"/>
                    <a:pt x="13745" y="7776"/>
                    <a:pt x="13745" y="7776"/>
                  </a:cubicBezTo>
                  <a:close/>
                  <a:moveTo>
                    <a:pt x="8836" y="6048"/>
                  </a:moveTo>
                  <a:lnTo>
                    <a:pt x="8836" y="6912"/>
                  </a:lnTo>
                  <a:lnTo>
                    <a:pt x="12764" y="6912"/>
                  </a:lnTo>
                  <a:lnTo>
                    <a:pt x="12764" y="6048"/>
                  </a:lnTo>
                  <a:cubicBezTo>
                    <a:pt x="12764" y="6048"/>
                    <a:pt x="8836" y="6048"/>
                    <a:pt x="8836" y="6048"/>
                  </a:cubicBezTo>
                  <a:close/>
                  <a:moveTo>
                    <a:pt x="8836" y="6048"/>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6152" name="Group 5"/>
          <p:cNvGrpSpPr>
            <a:grpSpLocks/>
          </p:cNvGrpSpPr>
          <p:nvPr/>
        </p:nvGrpSpPr>
        <p:grpSpPr bwMode="auto">
          <a:xfrm>
            <a:off x="9740900" y="9067800"/>
            <a:ext cx="5994400" cy="3581400"/>
            <a:chOff x="9740900" y="9067800"/>
            <a:chExt cx="5994400" cy="3581400"/>
          </a:xfrm>
        </p:grpSpPr>
        <p:sp>
          <p:nvSpPr>
            <p:cNvPr id="6157" name="Line 18"/>
            <p:cNvSpPr>
              <a:spLocks noChangeShapeType="1"/>
            </p:cNvSpPr>
            <p:nvPr/>
          </p:nvSpPr>
          <p:spPr bwMode="auto">
            <a:xfrm>
              <a:off x="9740900" y="10452100"/>
              <a:ext cx="5943600" cy="0"/>
            </a:xfrm>
            <a:prstGeom prst="line">
              <a:avLst/>
            </a:prstGeom>
            <a:noFill/>
            <a:ln w="114300">
              <a:solidFill>
                <a:srgbClr val="1E1D1D"/>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58" name="Rectangle 19"/>
            <p:cNvSpPr>
              <a:spLocks/>
            </p:cNvSpPr>
            <p:nvPr/>
          </p:nvSpPr>
          <p:spPr bwMode="auto">
            <a:xfrm>
              <a:off x="9791700" y="10655300"/>
              <a:ext cx="5943600"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YouTube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59" name="AutoShape 20"/>
            <p:cNvSpPr>
              <a:spLocks/>
            </p:cNvSpPr>
            <p:nvPr/>
          </p:nvSpPr>
          <p:spPr bwMode="auto">
            <a:xfrm>
              <a:off x="9804400" y="9067800"/>
              <a:ext cx="1257300" cy="12573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0 h 21600"/>
                <a:gd name="T12" fmla="*/ 2147483647 w 21600"/>
                <a:gd name="T13" fmla="*/ 2147483647 h 21600"/>
                <a:gd name="T14" fmla="*/ 2147483647 w 21600"/>
                <a:gd name="T15" fmla="*/ 2147483647 h 21600"/>
                <a:gd name="T16" fmla="*/ 0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0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4727" y="4909"/>
                  </a:moveTo>
                  <a:cubicBezTo>
                    <a:pt x="14727" y="3829"/>
                    <a:pt x="15611" y="2945"/>
                    <a:pt x="16691" y="2945"/>
                  </a:cubicBezTo>
                  <a:cubicBezTo>
                    <a:pt x="17771" y="2945"/>
                    <a:pt x="18655" y="3829"/>
                    <a:pt x="18655" y="4909"/>
                  </a:cubicBezTo>
                  <a:cubicBezTo>
                    <a:pt x="18655" y="5990"/>
                    <a:pt x="17771" y="6873"/>
                    <a:pt x="16691" y="6873"/>
                  </a:cubicBezTo>
                  <a:cubicBezTo>
                    <a:pt x="15611" y="6873"/>
                    <a:pt x="14727" y="5990"/>
                    <a:pt x="14727" y="4909"/>
                  </a:cubicBezTo>
                  <a:close/>
                  <a:moveTo>
                    <a:pt x="21600" y="0"/>
                  </a:moveTo>
                  <a:cubicBezTo>
                    <a:pt x="21600" y="0"/>
                    <a:pt x="11252" y="717"/>
                    <a:pt x="8453" y="7511"/>
                  </a:cubicBezTo>
                  <a:cubicBezTo>
                    <a:pt x="8453" y="7511"/>
                    <a:pt x="5920" y="7227"/>
                    <a:pt x="3760" y="9395"/>
                  </a:cubicBezTo>
                  <a:cubicBezTo>
                    <a:pt x="1591" y="11556"/>
                    <a:pt x="0" y="15022"/>
                    <a:pt x="0" y="15022"/>
                  </a:cubicBezTo>
                  <a:cubicBezTo>
                    <a:pt x="0" y="15022"/>
                    <a:pt x="3790" y="11929"/>
                    <a:pt x="4693" y="13146"/>
                  </a:cubicBezTo>
                  <a:cubicBezTo>
                    <a:pt x="5606" y="14364"/>
                    <a:pt x="4693" y="15964"/>
                    <a:pt x="4693" y="15964"/>
                  </a:cubicBezTo>
                  <a:lnTo>
                    <a:pt x="5636" y="16907"/>
                  </a:lnTo>
                  <a:cubicBezTo>
                    <a:pt x="5636" y="16907"/>
                    <a:pt x="7236" y="15994"/>
                    <a:pt x="8453" y="16907"/>
                  </a:cubicBezTo>
                  <a:cubicBezTo>
                    <a:pt x="9671" y="17810"/>
                    <a:pt x="6578" y="21600"/>
                    <a:pt x="6578" y="21600"/>
                  </a:cubicBezTo>
                  <a:cubicBezTo>
                    <a:pt x="6578" y="21600"/>
                    <a:pt x="10044" y="20009"/>
                    <a:pt x="12204" y="17840"/>
                  </a:cubicBezTo>
                  <a:cubicBezTo>
                    <a:pt x="14374" y="15679"/>
                    <a:pt x="14089" y="13146"/>
                    <a:pt x="14089" y="13146"/>
                  </a:cubicBezTo>
                  <a:cubicBezTo>
                    <a:pt x="20883" y="10348"/>
                    <a:pt x="21600" y="0"/>
                    <a:pt x="21600" y="0"/>
                  </a:cubicBezTo>
                  <a:close/>
                  <a:moveTo>
                    <a:pt x="3760" y="15964"/>
                  </a:moveTo>
                  <a:cubicBezTo>
                    <a:pt x="3760" y="15964"/>
                    <a:pt x="176" y="16868"/>
                    <a:pt x="943" y="20657"/>
                  </a:cubicBezTo>
                  <a:cubicBezTo>
                    <a:pt x="4733" y="21423"/>
                    <a:pt x="5636" y="17840"/>
                    <a:pt x="5636" y="17840"/>
                  </a:cubicBezTo>
                  <a:cubicBezTo>
                    <a:pt x="3878" y="19636"/>
                    <a:pt x="1875" y="19725"/>
                    <a:pt x="1875" y="19725"/>
                  </a:cubicBezTo>
                  <a:cubicBezTo>
                    <a:pt x="1875" y="19725"/>
                    <a:pt x="1964" y="17722"/>
                    <a:pt x="3760" y="15964"/>
                  </a:cubicBezTo>
                  <a:close/>
                  <a:moveTo>
                    <a:pt x="3760" y="15964"/>
                  </a:moveTo>
                </a:path>
              </a:pathLst>
            </a:custGeom>
            <a:solidFill>
              <a:srgbClr val="1E1D1D"/>
            </a:solidFill>
            <a:ln>
              <a:noFill/>
            </a:ln>
            <a:extLst>
              <a:ext uri="{91240B29-F687-4F45-9708-019B960494DF}">
                <a14:hiddenLine xmlns:a14="http://schemas.microsoft.com/office/drawing/2010/main" w="12700" cap="flat">
                  <a:solidFill>
                    <a:srgbClr val="1E1D1D"/>
                  </a:solidFill>
                  <a:miter lim="800000"/>
                  <a:headEnd type="none" w="med" len="med"/>
                  <a:tailEnd type="none" w="med" len="med"/>
                </a14:hiddenLine>
              </a:ext>
            </a:extLst>
          </p:spPr>
          <p:txBody>
            <a:bodyPr lIns="0" tIns="0" rIns="0" bIns="0"/>
            <a:lstStyle/>
            <a:p>
              <a:endParaRPr lang="en-US"/>
            </a:p>
          </p:txBody>
        </p:sp>
      </p:grpSp>
      <p:grpSp>
        <p:nvGrpSpPr>
          <p:cNvPr id="6153" name="Group 6"/>
          <p:cNvGrpSpPr>
            <a:grpSpLocks/>
          </p:cNvGrpSpPr>
          <p:nvPr/>
        </p:nvGrpSpPr>
        <p:grpSpPr bwMode="auto">
          <a:xfrm>
            <a:off x="17068800" y="8991600"/>
            <a:ext cx="5994400" cy="3657600"/>
            <a:chOff x="17068800" y="8991600"/>
            <a:chExt cx="5994400" cy="3657600"/>
          </a:xfrm>
        </p:grpSpPr>
        <p:sp>
          <p:nvSpPr>
            <p:cNvPr id="6154" name="Line 22"/>
            <p:cNvSpPr>
              <a:spLocks noChangeShapeType="1"/>
            </p:cNvSpPr>
            <p:nvPr/>
          </p:nvSpPr>
          <p:spPr bwMode="auto">
            <a:xfrm>
              <a:off x="17068800" y="10438454"/>
              <a:ext cx="5943600" cy="0"/>
            </a:xfrm>
            <a:prstGeom prst="line">
              <a:avLst/>
            </a:prstGeom>
            <a:noFill/>
            <a:ln w="114300">
              <a:solidFill>
                <a:srgbClr val="E6481C"/>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55" name="Rectangle 23"/>
            <p:cNvSpPr>
              <a:spLocks/>
            </p:cNvSpPr>
            <p:nvPr/>
          </p:nvSpPr>
          <p:spPr bwMode="auto">
            <a:xfrm>
              <a:off x="17119600" y="10654416"/>
              <a:ext cx="5943600" cy="1994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Email marketing</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56" name="AutoShape 24"/>
            <p:cNvSpPr>
              <a:spLocks/>
            </p:cNvSpPr>
            <p:nvPr/>
          </p:nvSpPr>
          <p:spPr bwMode="auto">
            <a:xfrm>
              <a:off x="17106900" y="8991600"/>
              <a:ext cx="1600200" cy="1270563"/>
            </a:xfrm>
            <a:custGeom>
              <a:avLst/>
              <a:gdLst>
                <a:gd name="T0" fmla="*/ 2147483647 w 21600"/>
                <a:gd name="T1" fmla="*/ 2147483647 h 21091"/>
                <a:gd name="T2" fmla="*/ 0 w 21600"/>
                <a:gd name="T3" fmla="*/ 2147483647 h 21091"/>
                <a:gd name="T4" fmla="*/ 2147483647 w 21600"/>
                <a:gd name="T5" fmla="*/ 2147483647 h 21091"/>
                <a:gd name="T6" fmla="*/ 2147483647 w 21600"/>
                <a:gd name="T7" fmla="*/ 2147483647 h 21091"/>
                <a:gd name="T8" fmla="*/ 2147483647 w 21600"/>
                <a:gd name="T9" fmla="*/ 2147483647 h 21091"/>
                <a:gd name="T10" fmla="*/ 2147483647 w 21600"/>
                <a:gd name="T11" fmla="*/ 2147483647 h 21091"/>
                <a:gd name="T12" fmla="*/ 2147483647 w 21600"/>
                <a:gd name="T13" fmla="*/ 2147483647 h 21091"/>
                <a:gd name="T14" fmla="*/ 2147483647 w 21600"/>
                <a:gd name="T15" fmla="*/ 2147483647 h 21091"/>
                <a:gd name="T16" fmla="*/ 2147483647 w 21600"/>
                <a:gd name="T17" fmla="*/ 2147483647 h 21091"/>
                <a:gd name="T18" fmla="*/ 2147483647 w 21600"/>
                <a:gd name="T19" fmla="*/ 2147483647 h 21091"/>
                <a:gd name="T20" fmla="*/ 2147483647 w 21600"/>
                <a:gd name="T21" fmla="*/ 0 h 21091"/>
                <a:gd name="T22" fmla="*/ 2147483647 w 21600"/>
                <a:gd name="T23" fmla="*/ 2147483647 h 21091"/>
                <a:gd name="T24" fmla="*/ 2147483647 w 21600"/>
                <a:gd name="T25" fmla="*/ 2147483647 h 21091"/>
                <a:gd name="T26" fmla="*/ 2147483647 w 21600"/>
                <a:gd name="T27" fmla="*/ 2147483647 h 21091"/>
                <a:gd name="T28" fmla="*/ 2147483647 w 21600"/>
                <a:gd name="T29" fmla="*/ 2147483647 h 21091"/>
                <a:gd name="T30" fmla="*/ 2147483647 w 21600"/>
                <a:gd name="T31" fmla="*/ 2147483647 h 21091"/>
                <a:gd name="T32" fmla="*/ 2147483647 w 21600"/>
                <a:gd name="T33" fmla="*/ 2147483647 h 21091"/>
                <a:gd name="T34" fmla="*/ 2147483647 w 21600"/>
                <a:gd name="T35" fmla="*/ 2147483647 h 21091"/>
                <a:gd name="T36" fmla="*/ 2147483647 w 21600"/>
                <a:gd name="T37" fmla="*/ 2147483647 h 21091"/>
                <a:gd name="T38" fmla="*/ 2147483647 w 21600"/>
                <a:gd name="T39" fmla="*/ 2147483647 h 2109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091">
                  <a:moveTo>
                    <a:pt x="5967" y="8580"/>
                  </a:moveTo>
                  <a:cubicBezTo>
                    <a:pt x="2673" y="8580"/>
                    <a:pt x="0" y="11133"/>
                    <a:pt x="0" y="14296"/>
                  </a:cubicBezTo>
                  <a:cubicBezTo>
                    <a:pt x="0" y="16095"/>
                    <a:pt x="873" y="17704"/>
                    <a:pt x="2232" y="18758"/>
                  </a:cubicBezTo>
                  <a:cubicBezTo>
                    <a:pt x="1881" y="20413"/>
                    <a:pt x="594" y="20879"/>
                    <a:pt x="594" y="20879"/>
                  </a:cubicBezTo>
                  <a:cubicBezTo>
                    <a:pt x="2484" y="21578"/>
                    <a:pt x="3609" y="20379"/>
                    <a:pt x="4059" y="19713"/>
                  </a:cubicBezTo>
                  <a:cubicBezTo>
                    <a:pt x="4662" y="19913"/>
                    <a:pt x="5301" y="20013"/>
                    <a:pt x="5967" y="20013"/>
                  </a:cubicBezTo>
                  <a:cubicBezTo>
                    <a:pt x="9270" y="20013"/>
                    <a:pt x="11943" y="17460"/>
                    <a:pt x="11943" y="14296"/>
                  </a:cubicBezTo>
                  <a:cubicBezTo>
                    <a:pt x="11943" y="11133"/>
                    <a:pt x="9270" y="8580"/>
                    <a:pt x="5967" y="8580"/>
                  </a:cubicBezTo>
                  <a:close/>
                  <a:moveTo>
                    <a:pt x="17892" y="16905"/>
                  </a:moveTo>
                  <a:cubicBezTo>
                    <a:pt x="20151" y="15162"/>
                    <a:pt x="21600" y="12498"/>
                    <a:pt x="21600" y="9501"/>
                  </a:cubicBezTo>
                  <a:cubicBezTo>
                    <a:pt x="21600" y="4251"/>
                    <a:pt x="17163" y="0"/>
                    <a:pt x="11682" y="0"/>
                  </a:cubicBezTo>
                  <a:cubicBezTo>
                    <a:pt x="6444" y="0"/>
                    <a:pt x="2160" y="3885"/>
                    <a:pt x="1800" y="8813"/>
                  </a:cubicBezTo>
                  <a:cubicBezTo>
                    <a:pt x="2961" y="7948"/>
                    <a:pt x="4401" y="7426"/>
                    <a:pt x="5967" y="7426"/>
                  </a:cubicBezTo>
                  <a:cubicBezTo>
                    <a:pt x="9783" y="7426"/>
                    <a:pt x="12888" y="10500"/>
                    <a:pt x="12888" y="14296"/>
                  </a:cubicBezTo>
                  <a:cubicBezTo>
                    <a:pt x="12888" y="16105"/>
                    <a:pt x="12177" y="17749"/>
                    <a:pt x="11034" y="18969"/>
                  </a:cubicBezTo>
                  <a:cubicBezTo>
                    <a:pt x="11250" y="18991"/>
                    <a:pt x="11466" y="18991"/>
                    <a:pt x="11682" y="18991"/>
                  </a:cubicBezTo>
                  <a:cubicBezTo>
                    <a:pt x="12798" y="18991"/>
                    <a:pt x="13860" y="18825"/>
                    <a:pt x="14859" y="18492"/>
                  </a:cubicBezTo>
                  <a:cubicBezTo>
                    <a:pt x="15606" y="19602"/>
                    <a:pt x="17478" y="21600"/>
                    <a:pt x="20610" y="20423"/>
                  </a:cubicBezTo>
                  <a:cubicBezTo>
                    <a:pt x="20610" y="20423"/>
                    <a:pt x="18477" y="19658"/>
                    <a:pt x="17892" y="16905"/>
                  </a:cubicBezTo>
                  <a:close/>
                  <a:moveTo>
                    <a:pt x="17892" y="16905"/>
                  </a:moveTo>
                </a:path>
              </a:pathLst>
            </a:custGeom>
            <a:solidFill>
              <a:srgbClr val="E6481C"/>
            </a:solidFill>
            <a:ln>
              <a:noFill/>
            </a:ln>
            <a:extLst>
              <a:ext uri="{91240B29-F687-4F45-9708-019B960494DF}">
                <a14:hiddenLine xmlns:a14="http://schemas.microsoft.com/office/drawing/2010/main" w="12700" cap="flat">
                  <a:solidFill>
                    <a:srgbClr val="FDBE36"/>
                  </a:solidFill>
                  <a:miter lim="800000"/>
                  <a:headEnd type="none" w="med" len="med"/>
                  <a:tailEnd type="none" w="med" len="med"/>
                </a14:hiddenLine>
              </a:ext>
            </a:extLst>
          </p:spPr>
          <p:txBody>
            <a:bodyPr lIns="0" tIns="0" rIns="0" bIns="0"/>
            <a:lstStyle/>
            <a:p>
              <a:endParaRPr 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sp>
        <p:nvSpPr>
          <p:cNvPr id="717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31266F40-6EF5-47BB-B1E5-344610E89D57}"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30</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7171" name="Rectangle 1"/>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summary</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7172" name="Group 1"/>
          <p:cNvGrpSpPr>
            <a:grpSpLocks/>
          </p:cNvGrpSpPr>
          <p:nvPr/>
        </p:nvGrpSpPr>
        <p:grpSpPr bwMode="auto">
          <a:xfrm>
            <a:off x="2451100" y="4343400"/>
            <a:ext cx="8751888" cy="3810000"/>
            <a:chOff x="2451099" y="4343400"/>
            <a:chExt cx="8751889" cy="3810000"/>
          </a:xfrm>
        </p:grpSpPr>
        <p:sp>
          <p:nvSpPr>
            <p:cNvPr id="7185" name="Rectangle 2"/>
            <p:cNvSpPr>
              <a:spLocks/>
            </p:cNvSpPr>
            <p:nvPr/>
          </p:nvSpPr>
          <p:spPr bwMode="auto">
            <a:xfrm>
              <a:off x="2516188" y="5659582"/>
              <a:ext cx="8686800" cy="2493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We’ve seen how powerful Facebook is, not only from a social aspect but from a tool to be used for advertising, it can generate so much from a very little investment.</a:t>
              </a:r>
              <a:endParaRPr lang="en-US" sz="3600" dirty="0">
                <a:solidFill>
                  <a:srgbClr val="1E1D1D"/>
                </a:solidFill>
                <a:latin typeface="Arial" charset="0"/>
                <a:ea typeface="Helvetica Light" charset="0"/>
                <a:cs typeface="Arial" charset="0"/>
                <a:sym typeface="Helvetica Light" charset="0"/>
              </a:endParaRPr>
            </a:p>
          </p:txBody>
        </p:sp>
        <p:sp>
          <p:nvSpPr>
            <p:cNvPr id="7186" name="Line 3"/>
            <p:cNvSpPr>
              <a:spLocks noChangeShapeType="1"/>
            </p:cNvSpPr>
            <p:nvPr/>
          </p:nvSpPr>
          <p:spPr bwMode="auto">
            <a:xfrm>
              <a:off x="2451099" y="5321300"/>
              <a:ext cx="8686800"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87" name="Rectangle 4"/>
            <p:cNvSpPr>
              <a:spLocks/>
            </p:cNvSpPr>
            <p:nvPr/>
          </p:nvSpPr>
          <p:spPr bwMode="auto">
            <a:xfrm>
              <a:off x="24892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power </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7173" name="Group 2"/>
          <p:cNvGrpSpPr>
            <a:grpSpLocks/>
          </p:cNvGrpSpPr>
          <p:nvPr/>
        </p:nvGrpSpPr>
        <p:grpSpPr bwMode="auto">
          <a:xfrm>
            <a:off x="13423900" y="4343400"/>
            <a:ext cx="8712200" cy="3429000"/>
            <a:chOff x="13423899" y="4343400"/>
            <a:chExt cx="8712201" cy="3429000"/>
          </a:xfrm>
        </p:grpSpPr>
        <p:sp>
          <p:nvSpPr>
            <p:cNvPr id="7182" name="Rectangle 6"/>
            <p:cNvSpPr>
              <a:spLocks/>
            </p:cNvSpPr>
            <p:nvPr/>
          </p:nvSpPr>
          <p:spPr bwMode="auto">
            <a:xfrm>
              <a:off x="134239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Social</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7183" name="Rectangle 7"/>
            <p:cNvSpPr>
              <a:spLocks/>
            </p:cNvSpPr>
            <p:nvPr/>
          </p:nvSpPr>
          <p:spPr bwMode="auto">
            <a:xfrm>
              <a:off x="13449300" y="57113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Do not forget the Facebook was designed as a social platform and this is what 95% of its users indeed use it for. Bear this in mind when venturing into traffic generation</a:t>
              </a:r>
              <a:endParaRPr lang="en-US" sz="3600" dirty="0">
                <a:solidFill>
                  <a:srgbClr val="1E1D1D"/>
                </a:solidFill>
                <a:latin typeface="Arial" charset="0"/>
                <a:ea typeface="Helvetica Light" charset="0"/>
                <a:cs typeface="Arial" charset="0"/>
                <a:sym typeface="Helvetica Light" charset="0"/>
              </a:endParaRPr>
            </a:p>
          </p:txBody>
        </p:sp>
        <p:sp>
          <p:nvSpPr>
            <p:cNvPr id="7184" name="Line 8"/>
            <p:cNvSpPr>
              <a:spLocks noChangeShapeType="1"/>
            </p:cNvSpPr>
            <p:nvPr/>
          </p:nvSpPr>
          <p:spPr bwMode="auto">
            <a:xfrm>
              <a:off x="13423899" y="5308601"/>
              <a:ext cx="86868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7174" name="Group 6"/>
          <p:cNvGrpSpPr>
            <a:grpSpLocks/>
          </p:cNvGrpSpPr>
          <p:nvPr/>
        </p:nvGrpSpPr>
        <p:grpSpPr bwMode="auto">
          <a:xfrm>
            <a:off x="13423900" y="8991600"/>
            <a:ext cx="8712200" cy="3429000"/>
            <a:chOff x="13423899" y="8991600"/>
            <a:chExt cx="8712201" cy="3429000"/>
          </a:xfrm>
        </p:grpSpPr>
        <p:sp>
          <p:nvSpPr>
            <p:cNvPr id="7179" name="Line 10"/>
            <p:cNvSpPr>
              <a:spLocks noChangeShapeType="1"/>
            </p:cNvSpPr>
            <p:nvPr/>
          </p:nvSpPr>
          <p:spPr bwMode="auto">
            <a:xfrm>
              <a:off x="13423899" y="10007600"/>
              <a:ext cx="8686800" cy="0"/>
            </a:xfrm>
            <a:prstGeom prst="line">
              <a:avLst/>
            </a:prstGeom>
            <a:noFill/>
            <a:ln w="114300">
              <a:solidFill>
                <a:srgbClr val="E6481C"/>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80" name="Rectangle 11"/>
            <p:cNvSpPr>
              <a:spLocks/>
            </p:cNvSpPr>
            <p:nvPr/>
          </p:nvSpPr>
          <p:spPr bwMode="auto">
            <a:xfrm>
              <a:off x="13423900" y="89916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latin typeface="Bebas Neue" pitchFamily="34" charset="0"/>
                  <a:ea typeface="Bebas Neue" pitchFamily="34" charset="0"/>
                  <a:cs typeface="Bebas Neue" pitchFamily="34" charset="0"/>
                  <a:sym typeface="Bebas Neue" pitchFamily="34" charset="0"/>
                </a:rPr>
                <a:t>caution</a:t>
              </a:r>
              <a:endParaRPr lang="en-US" sz="7200" dirty="0">
                <a:latin typeface="Bebas Neue" pitchFamily="34" charset="0"/>
                <a:ea typeface="Bebas Neue" pitchFamily="34" charset="0"/>
                <a:cs typeface="Bebas Neue" pitchFamily="34" charset="0"/>
                <a:sym typeface="Bebas Neue" pitchFamily="34" charset="0"/>
              </a:endParaRPr>
            </a:p>
          </p:txBody>
        </p:sp>
        <p:sp>
          <p:nvSpPr>
            <p:cNvPr id="7181" name="Rectangle 12"/>
            <p:cNvSpPr>
              <a:spLocks/>
            </p:cNvSpPr>
            <p:nvPr/>
          </p:nvSpPr>
          <p:spPr bwMode="auto">
            <a:xfrm>
              <a:off x="13449300" y="103595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You never own your Fanpage! Facebook can remove this privilege at any time. Stay within its boundaries and you will have no issues, stray and you could lose it all.</a:t>
              </a:r>
              <a:endParaRPr lang="en-US" sz="3600" dirty="0">
                <a:solidFill>
                  <a:srgbClr val="1E1D1D"/>
                </a:solidFill>
                <a:latin typeface="Arial" charset="0"/>
                <a:ea typeface="Helvetica Light" charset="0"/>
                <a:cs typeface="Arial" charset="0"/>
                <a:sym typeface="Helvetica Light" charset="0"/>
              </a:endParaRPr>
            </a:p>
          </p:txBody>
        </p:sp>
      </p:grpSp>
      <p:grpSp>
        <p:nvGrpSpPr>
          <p:cNvPr id="7175" name="Group 5"/>
          <p:cNvGrpSpPr>
            <a:grpSpLocks/>
          </p:cNvGrpSpPr>
          <p:nvPr/>
        </p:nvGrpSpPr>
        <p:grpSpPr bwMode="auto">
          <a:xfrm>
            <a:off x="2451100" y="8991600"/>
            <a:ext cx="8750300" cy="3505200"/>
            <a:chOff x="2451099" y="8991600"/>
            <a:chExt cx="8750301" cy="3505200"/>
          </a:xfrm>
        </p:grpSpPr>
        <p:sp>
          <p:nvSpPr>
            <p:cNvPr id="7176" name="Line 14"/>
            <p:cNvSpPr>
              <a:spLocks noChangeShapeType="1"/>
            </p:cNvSpPr>
            <p:nvPr/>
          </p:nvSpPr>
          <p:spPr bwMode="auto">
            <a:xfrm>
              <a:off x="2451099" y="10020300"/>
              <a:ext cx="8686800"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77" name="Rectangle 15"/>
            <p:cNvSpPr>
              <a:spLocks/>
            </p:cNvSpPr>
            <p:nvPr/>
          </p:nvSpPr>
          <p:spPr bwMode="auto">
            <a:xfrm>
              <a:off x="2489200" y="89916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targeting</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7178" name="Rectangle 16"/>
            <p:cNvSpPr>
              <a:spLocks/>
            </p:cNvSpPr>
            <p:nvPr/>
          </p:nvSpPr>
          <p:spPr bwMode="auto">
            <a:xfrm>
              <a:off x="2514600" y="104357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As Facebook is a social platform you need to be careful how and who you target – really think about the options available to you and use them wisely.</a:t>
              </a:r>
              <a:endParaRPr lang="en-US" sz="3600" dirty="0">
                <a:solidFill>
                  <a:srgbClr val="1E1D1D"/>
                </a:solidFill>
                <a:latin typeface="Arial" charset="0"/>
                <a:ea typeface="Helvetica Light" charset="0"/>
                <a:cs typeface="Arial" charset="0"/>
                <a:sym typeface="Helvetica Light" charset="0"/>
              </a:endParaRPr>
            </a:p>
          </p:txBody>
        </p:sp>
      </p:grpSp>
    </p:spTree>
    <p:extLst>
      <p:ext uri="{BB962C8B-B14F-4D97-AF65-F5344CB8AC3E}">
        <p14:creationId xmlns:p14="http://schemas.microsoft.com/office/powerpoint/2010/main" val="2657108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85F881A1-0A1C-40B1-A3C9-B99B8488EF7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31</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0963"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a:solidFill>
                  <a:srgbClr val="139FD2"/>
                </a:solidFill>
                <a:latin typeface="Bebas Neue" pitchFamily="34" charset="0"/>
                <a:ea typeface="Bebas Neue" pitchFamily="34" charset="0"/>
                <a:cs typeface="Bebas Neue" pitchFamily="34" charset="0"/>
                <a:sym typeface="Bebas Neue" pitchFamily="34" charset="0"/>
              </a:rPr>
              <a:t>Facebook Case Study</a:t>
            </a:r>
          </a:p>
        </p:txBody>
      </p:sp>
      <p:grpSp>
        <p:nvGrpSpPr>
          <p:cNvPr id="40967" name="Group 8"/>
          <p:cNvGrpSpPr>
            <a:grpSpLocks/>
          </p:cNvGrpSpPr>
          <p:nvPr/>
        </p:nvGrpSpPr>
        <p:grpSpPr bwMode="auto">
          <a:xfrm>
            <a:off x="6592895" y="4718050"/>
            <a:ext cx="15301905" cy="5086350"/>
            <a:chOff x="78" y="336"/>
            <a:chExt cx="9638" cy="3204"/>
          </a:xfrm>
        </p:grpSpPr>
        <p:sp>
          <p:nvSpPr>
            <p:cNvPr id="40968" name="Rectangle 4"/>
            <p:cNvSpPr>
              <a:spLocks/>
            </p:cNvSpPr>
            <p:nvPr/>
          </p:nvSpPr>
          <p:spPr bwMode="auto">
            <a:xfrm>
              <a:off x="468" y="516"/>
              <a:ext cx="9248" cy="2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just">
                <a:lnSpc>
                  <a:spcPct val="120000"/>
                </a:lnSpc>
                <a:spcBef>
                  <a:spcPts val="1400"/>
                </a:spcBef>
              </a:pPr>
              <a:r>
                <a:rPr lang="en-GB" sz="3600" dirty="0">
                  <a:solidFill>
                    <a:srgbClr val="2A301B"/>
                  </a:solidFill>
                  <a:latin typeface="Arial" charset="0"/>
                  <a:ea typeface="Helvetica Light" charset="0"/>
                  <a:cs typeface="Arial" charset="0"/>
                  <a:sym typeface="Helvetica Light" charset="0"/>
                </a:rPr>
                <a:t>Elaine Topper of BellaSoleil, (a Tuscan home decor retailer) offered a  10% discount via a special code on a reveal page that clients saw after “liking” the Facebook </a:t>
              </a:r>
              <a:r>
                <a:rPr lang="en-GB" sz="3600" dirty="0" smtClean="0">
                  <a:solidFill>
                    <a:srgbClr val="2A301B"/>
                  </a:solidFill>
                  <a:latin typeface="Arial" charset="0"/>
                  <a:ea typeface="Helvetica Light" charset="0"/>
                  <a:cs typeface="Arial" charset="0"/>
                  <a:sym typeface="Helvetica Light" charset="0"/>
                </a:rPr>
                <a:t>page. Her email </a:t>
              </a:r>
              <a:r>
                <a:rPr lang="en-GB" sz="3600" dirty="0">
                  <a:solidFill>
                    <a:srgbClr val="2A301B"/>
                  </a:solidFill>
                  <a:latin typeface="Arial" charset="0"/>
                  <a:ea typeface="Helvetica Light" charset="0"/>
                  <a:cs typeface="Arial" charset="0"/>
                  <a:sym typeface="Helvetica Light" charset="0"/>
                </a:rPr>
                <a:t>list wasn’t huge at 1,767 subscribers but the results were noticeable. It produced a $10,000 </a:t>
              </a:r>
              <a:r>
                <a:rPr lang="en-GB" sz="3600" dirty="0" smtClean="0">
                  <a:solidFill>
                    <a:srgbClr val="2A301B"/>
                  </a:solidFill>
                  <a:latin typeface="Arial" charset="0"/>
                  <a:ea typeface="Helvetica Light" charset="0"/>
                  <a:cs typeface="Arial" charset="0"/>
                  <a:sym typeface="Helvetica Light" charset="0"/>
                </a:rPr>
                <a:t>profit &amp; her Facebook </a:t>
              </a:r>
              <a:r>
                <a:rPr lang="en-GB" sz="3600" dirty="0">
                  <a:solidFill>
                    <a:srgbClr val="2A301B"/>
                  </a:solidFill>
                  <a:latin typeface="Arial" charset="0"/>
                  <a:ea typeface="Helvetica Light" charset="0"/>
                  <a:cs typeface="Arial" charset="0"/>
                  <a:sym typeface="Helvetica Light" charset="0"/>
                </a:rPr>
                <a:t>page “likes” grew by 200% in just 3 weeks</a:t>
              </a:r>
            </a:p>
          </p:txBody>
        </p:sp>
        <p:sp>
          <p:nvSpPr>
            <p:cNvPr id="40970" name="Rectangle 6"/>
            <p:cNvSpPr>
              <a:spLocks/>
            </p:cNvSpPr>
            <p:nvPr/>
          </p:nvSpPr>
          <p:spPr bwMode="auto">
            <a:xfrm>
              <a:off x="78" y="336"/>
              <a:ext cx="388" cy="1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14400" dirty="0">
                  <a:latin typeface="Arial" charset="0"/>
                  <a:cs typeface="Arial" charset="0"/>
                  <a:sym typeface="Helvetica" charset="0"/>
                </a:rPr>
                <a:t>“</a:t>
              </a:r>
            </a:p>
          </p:txBody>
        </p:sp>
        <p:sp>
          <p:nvSpPr>
            <p:cNvPr id="40971" name="Rectangle 7"/>
            <p:cNvSpPr>
              <a:spLocks/>
            </p:cNvSpPr>
            <p:nvPr/>
          </p:nvSpPr>
          <p:spPr bwMode="auto">
            <a:xfrm>
              <a:off x="7955" y="2144"/>
              <a:ext cx="388" cy="1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14400" dirty="0">
                  <a:latin typeface="Arial" charset="0"/>
                  <a:cs typeface="Arial" charset="0"/>
                  <a:sym typeface="Helvetica" charset="0"/>
                </a:rPr>
                <a:t>”</a:t>
              </a:r>
            </a:p>
          </p:txBody>
        </p:sp>
      </p:grpSp>
      <p:grpSp>
        <p:nvGrpSpPr>
          <p:cNvPr id="13" name="Group 9"/>
          <p:cNvGrpSpPr>
            <a:grpSpLocks/>
          </p:cNvGrpSpPr>
          <p:nvPr/>
        </p:nvGrpSpPr>
        <p:grpSpPr bwMode="auto">
          <a:xfrm>
            <a:off x="13384923" y="9372600"/>
            <a:ext cx="8535277" cy="990600"/>
            <a:chOff x="0" y="-56"/>
            <a:chExt cx="5376" cy="624"/>
          </a:xfrm>
        </p:grpSpPr>
        <p:sp>
          <p:nvSpPr>
            <p:cNvPr id="14" name="Line 7"/>
            <p:cNvSpPr>
              <a:spLocks noChangeShapeType="1"/>
            </p:cNvSpPr>
            <p:nvPr/>
          </p:nvSpPr>
          <p:spPr bwMode="auto">
            <a:xfrm>
              <a:off x="1560" y="568"/>
              <a:ext cx="3795" cy="0"/>
            </a:xfrm>
            <a:prstGeom prst="line">
              <a:avLst/>
            </a:prstGeom>
            <a:noFill/>
            <a:ln w="114300" cap="flat">
              <a:solidFill>
                <a:srgbClr val="FDBE36"/>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5" name="Rectangle 8"/>
            <p:cNvSpPr>
              <a:spLocks/>
            </p:cNvSpPr>
            <p:nvPr/>
          </p:nvSpPr>
          <p:spPr bwMode="auto">
            <a:xfrm>
              <a:off x="0" y="-56"/>
              <a:ext cx="5376" cy="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r">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Elaine topper</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pic>
        <p:nvPicPr>
          <p:cNvPr id="16"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8975" y="4718050"/>
            <a:ext cx="4508500"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65225" y="4524300"/>
            <a:ext cx="4896000" cy="4896000"/>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08655" y="4270200"/>
            <a:ext cx="5148000" cy="5148000"/>
          </a:xfrm>
          <a:prstGeom prst="rect">
            <a:avLst/>
          </a:prstGeom>
          <a:noFill/>
        </p:spPr>
      </p:pic>
    </p:spTree>
    <p:extLst>
      <p:ext uri="{BB962C8B-B14F-4D97-AF65-F5344CB8AC3E}">
        <p14:creationId xmlns:p14="http://schemas.microsoft.com/office/powerpoint/2010/main" val="3213201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EA018385-A50B-4A4A-83EA-CE34D4B3CC03}"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32</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35" name="Line 1"/>
          <p:cNvSpPr>
            <a:spLocks noChangeShapeType="1"/>
          </p:cNvSpPr>
          <p:nvPr/>
        </p:nvSpPr>
        <p:spPr bwMode="auto">
          <a:xfrm>
            <a:off x="9752013" y="6881813"/>
            <a:ext cx="4524375"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44036" name="Line 2"/>
          <p:cNvSpPr>
            <a:spLocks noChangeShapeType="1"/>
          </p:cNvSpPr>
          <p:nvPr/>
        </p:nvSpPr>
        <p:spPr bwMode="auto">
          <a:xfrm rot="10800000" flipH="1">
            <a:off x="4340225" y="6856413"/>
            <a:ext cx="4945063" cy="1587"/>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44037" name="Line 3"/>
          <p:cNvSpPr>
            <a:spLocks noChangeShapeType="1"/>
          </p:cNvSpPr>
          <p:nvPr/>
        </p:nvSpPr>
        <p:spPr bwMode="auto">
          <a:xfrm>
            <a:off x="14754225" y="6858000"/>
            <a:ext cx="4525963"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nvGrpSpPr>
          <p:cNvPr id="44038" name="Group 7"/>
          <p:cNvGrpSpPr>
            <a:grpSpLocks/>
          </p:cNvGrpSpPr>
          <p:nvPr/>
        </p:nvGrpSpPr>
        <p:grpSpPr bwMode="auto">
          <a:xfrm>
            <a:off x="12420600" y="4965700"/>
            <a:ext cx="3657600" cy="5854700"/>
            <a:chOff x="368" y="0"/>
            <a:chExt cx="2304" cy="3688"/>
          </a:xfrm>
        </p:grpSpPr>
        <p:sp>
          <p:nvSpPr>
            <p:cNvPr id="44053" name="Rectangle 4"/>
            <p:cNvSpPr>
              <a:spLocks/>
            </p:cNvSpPr>
            <p:nvPr/>
          </p:nvSpPr>
          <p:spPr bwMode="auto">
            <a:xfrm>
              <a:off x="368"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fans</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4" name="Rectangle 5"/>
            <p:cNvSpPr>
              <a:spLocks/>
            </p:cNvSpPr>
            <p:nvPr/>
          </p:nvSpPr>
          <p:spPr bwMode="auto">
            <a:xfrm>
              <a:off x="368" y="1784"/>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Get more</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5" name="Rectangle 6"/>
            <p:cNvSpPr>
              <a:spLocks/>
            </p:cNvSpPr>
            <p:nvPr/>
          </p:nvSpPr>
          <p:spPr bwMode="auto">
            <a:xfrm>
              <a:off x="368" y="2248"/>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2600" dirty="0" smtClean="0">
                  <a:solidFill>
                    <a:srgbClr val="1E1D1D"/>
                  </a:solidFill>
                  <a:latin typeface="Arial" charset="0"/>
                  <a:ea typeface="Helvetica Light" charset="0"/>
                  <a:cs typeface="Arial" charset="0"/>
                  <a:sym typeface="Helvetica Light" charset="0"/>
                </a:rPr>
                <a:t>Run regular competitions or giveaways from you Fan page, other people will see the interaction and be drawn into joining in with the fun.</a:t>
              </a:r>
              <a:endParaRPr lang="en-US" sz="2600" dirty="0">
                <a:solidFill>
                  <a:srgbClr val="1E1D1D"/>
                </a:solidFill>
                <a:latin typeface="Arial" charset="0"/>
                <a:ea typeface="Helvetica Light" charset="0"/>
                <a:cs typeface="Arial" charset="0"/>
                <a:sym typeface="Helvetica Light" charset="0"/>
              </a:endParaRPr>
            </a:p>
          </p:txBody>
        </p:sp>
      </p:grpSp>
      <p:grpSp>
        <p:nvGrpSpPr>
          <p:cNvPr id="44039" name="Group 11"/>
          <p:cNvGrpSpPr>
            <a:grpSpLocks/>
          </p:cNvGrpSpPr>
          <p:nvPr/>
        </p:nvGrpSpPr>
        <p:grpSpPr bwMode="auto">
          <a:xfrm>
            <a:off x="17449800" y="4965700"/>
            <a:ext cx="3657600" cy="5854700"/>
            <a:chOff x="284" y="0"/>
            <a:chExt cx="2304" cy="3688"/>
          </a:xfrm>
        </p:grpSpPr>
        <p:sp>
          <p:nvSpPr>
            <p:cNvPr id="44050" name="Rectangle 8"/>
            <p:cNvSpPr>
              <a:spLocks/>
            </p:cNvSpPr>
            <p:nvPr/>
          </p:nvSpPr>
          <p:spPr bwMode="auto">
            <a:xfrm>
              <a:off x="284"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campaign</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1" name="Rectangle 9"/>
            <p:cNvSpPr>
              <a:spLocks/>
            </p:cNvSpPr>
            <p:nvPr/>
          </p:nvSpPr>
          <p:spPr bwMode="auto">
            <a:xfrm>
              <a:off x="284" y="1784"/>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Create one</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2" name="Rectangle 10"/>
            <p:cNvSpPr>
              <a:spLocks/>
            </p:cNvSpPr>
            <p:nvPr/>
          </p:nvSpPr>
          <p:spPr bwMode="auto">
            <a:xfrm>
              <a:off x="284" y="2248"/>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2600" dirty="0" smtClean="0">
                  <a:solidFill>
                    <a:srgbClr val="1E1D1D"/>
                  </a:solidFill>
                  <a:latin typeface="Arial" charset="0"/>
                  <a:ea typeface="Helvetica Light" charset="0"/>
                  <a:cs typeface="Arial" charset="0"/>
                  <a:sym typeface="Helvetica Light" charset="0"/>
                </a:rPr>
                <a:t>Facebook ads are one of the best ways to increase you brand awareness by promoting what you have to offer. Increase your fans or your revenue.</a:t>
              </a:r>
              <a:endParaRPr lang="en-US" sz="2600" dirty="0">
                <a:solidFill>
                  <a:srgbClr val="1E1D1D"/>
                </a:solidFill>
                <a:latin typeface="Arial" charset="0"/>
                <a:ea typeface="Helvetica Light" charset="0"/>
                <a:cs typeface="Arial" charset="0"/>
                <a:sym typeface="Helvetica Light" charset="0"/>
              </a:endParaRPr>
            </a:p>
            <a:p>
              <a:endParaRPr lang="en-US" sz="2600" dirty="0">
                <a:solidFill>
                  <a:srgbClr val="1E1D1D"/>
                </a:solidFill>
                <a:latin typeface="Arial" charset="0"/>
                <a:ea typeface="Helvetica Light" charset="0"/>
                <a:cs typeface="Arial" charset="0"/>
                <a:sym typeface="Helvetica Light" charset="0"/>
              </a:endParaRPr>
            </a:p>
          </p:txBody>
        </p:sp>
      </p:grpSp>
      <p:grpSp>
        <p:nvGrpSpPr>
          <p:cNvPr id="44040" name="Group 15"/>
          <p:cNvGrpSpPr>
            <a:grpSpLocks/>
          </p:cNvGrpSpPr>
          <p:nvPr/>
        </p:nvGrpSpPr>
        <p:grpSpPr bwMode="auto">
          <a:xfrm>
            <a:off x="7467600" y="4953000"/>
            <a:ext cx="3657600" cy="5867400"/>
            <a:chOff x="284" y="0"/>
            <a:chExt cx="2304" cy="3696"/>
          </a:xfrm>
        </p:grpSpPr>
        <p:sp>
          <p:nvSpPr>
            <p:cNvPr id="44047" name="Rectangle 12"/>
            <p:cNvSpPr>
              <a:spLocks/>
            </p:cNvSpPr>
            <p:nvPr/>
          </p:nvSpPr>
          <p:spPr bwMode="auto">
            <a:xfrm>
              <a:off x="284"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content</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8" name="Rectangle 13"/>
            <p:cNvSpPr>
              <a:spLocks/>
            </p:cNvSpPr>
            <p:nvPr/>
          </p:nvSpPr>
          <p:spPr bwMode="auto">
            <a:xfrm>
              <a:off x="284" y="180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appealing</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9" name="Rectangle 14"/>
            <p:cNvSpPr>
              <a:spLocks/>
            </p:cNvSpPr>
            <p:nvPr/>
          </p:nvSpPr>
          <p:spPr bwMode="auto">
            <a:xfrm>
              <a:off x="284" y="2256"/>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a:solidFill>
                    <a:srgbClr val="1E1D1D"/>
                  </a:solidFill>
                  <a:latin typeface="Arial" charset="0"/>
                  <a:ea typeface="Helvetica Light" charset="0"/>
                  <a:cs typeface="Arial" charset="0"/>
                  <a:sym typeface="Helvetica Light" charset="0"/>
                </a:rPr>
                <a:t>Make your content appealing, think about the audience you have, as well as the audience you wish to attract. </a:t>
              </a:r>
              <a:r>
                <a:rPr lang="en-GB" sz="2600" dirty="0" smtClean="0">
                  <a:solidFill>
                    <a:srgbClr val="1E1D1D"/>
                  </a:solidFill>
                  <a:latin typeface="Arial" charset="0"/>
                  <a:ea typeface="Helvetica Light" charset="0"/>
                  <a:cs typeface="Arial" charset="0"/>
                  <a:sym typeface="Helvetica Light" charset="0"/>
                </a:rPr>
                <a:t>The more shares and likes you get the better.</a:t>
              </a:r>
              <a:endParaRPr lang="en-GB" sz="2600" dirty="0">
                <a:solidFill>
                  <a:srgbClr val="1E1D1D"/>
                </a:solidFill>
                <a:latin typeface="Arial" charset="0"/>
                <a:ea typeface="Helvetica Light" charset="0"/>
                <a:cs typeface="Arial" charset="0"/>
                <a:sym typeface="Helvetica Light" charset="0"/>
              </a:endParaRPr>
            </a:p>
          </p:txBody>
        </p:sp>
      </p:grpSp>
      <p:sp>
        <p:nvSpPr>
          <p:cNvPr id="44041" name="Line 17"/>
          <p:cNvSpPr>
            <a:spLocks noChangeShapeType="1"/>
          </p:cNvSpPr>
          <p:nvPr/>
        </p:nvSpPr>
        <p:spPr bwMode="auto">
          <a:xfrm rot="10800000">
            <a:off x="3856038" y="6835775"/>
            <a:ext cx="868362" cy="22225"/>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nvGrpSpPr>
          <p:cNvPr id="44042" name="Group 1"/>
          <p:cNvGrpSpPr>
            <a:grpSpLocks/>
          </p:cNvGrpSpPr>
          <p:nvPr/>
        </p:nvGrpSpPr>
        <p:grpSpPr bwMode="auto">
          <a:xfrm>
            <a:off x="2057400" y="4953000"/>
            <a:ext cx="3657600" cy="5867400"/>
            <a:chOff x="3352799" y="4953000"/>
            <a:chExt cx="3657601" cy="5867400"/>
          </a:xfrm>
        </p:grpSpPr>
        <p:sp>
          <p:nvSpPr>
            <p:cNvPr id="44044" name="Rectangle 16"/>
            <p:cNvSpPr>
              <a:spLocks/>
            </p:cNvSpPr>
            <p:nvPr/>
          </p:nvSpPr>
          <p:spPr bwMode="auto">
            <a:xfrm>
              <a:off x="3352799" y="4953000"/>
              <a:ext cx="3657601"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fanpage</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5" name="Rectangle 18"/>
            <p:cNvSpPr>
              <a:spLocks/>
            </p:cNvSpPr>
            <p:nvPr/>
          </p:nvSpPr>
          <p:spPr bwMode="auto">
            <a:xfrm>
              <a:off x="3352799" y="7797800"/>
              <a:ext cx="3657601"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It is essential</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6" name="Rectangle 19"/>
            <p:cNvSpPr>
              <a:spLocks/>
            </p:cNvSpPr>
            <p:nvPr/>
          </p:nvSpPr>
          <p:spPr bwMode="auto">
            <a:xfrm>
              <a:off x="3352799" y="8534400"/>
              <a:ext cx="3657601"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smtClean="0">
                  <a:solidFill>
                    <a:srgbClr val="1E1D1D"/>
                  </a:solidFill>
                  <a:latin typeface="Arial" charset="0"/>
                  <a:ea typeface="Helvetica Light" charset="0"/>
                  <a:cs typeface="Arial" charset="0"/>
                  <a:sym typeface="Helvetica Light" charset="0"/>
                </a:rPr>
                <a:t> </a:t>
              </a:r>
              <a:r>
                <a:rPr lang="en-GB" sz="2600" dirty="0">
                  <a:solidFill>
                    <a:srgbClr val="1E1D1D"/>
                  </a:solidFill>
                  <a:latin typeface="Arial" charset="0"/>
                  <a:ea typeface="Helvetica Light" charset="0"/>
                  <a:cs typeface="Arial" charset="0"/>
                  <a:sym typeface="Helvetica Light" charset="0"/>
                </a:rPr>
                <a:t>C</a:t>
              </a:r>
              <a:r>
                <a:rPr lang="en-GB" sz="2600" dirty="0" smtClean="0">
                  <a:solidFill>
                    <a:srgbClr val="1E1D1D"/>
                  </a:solidFill>
                  <a:latin typeface="Arial" charset="0"/>
                  <a:ea typeface="Helvetica Light" charset="0"/>
                  <a:cs typeface="Arial" charset="0"/>
                  <a:sym typeface="Helvetica Light" charset="0"/>
                </a:rPr>
                <a:t>reate </a:t>
              </a:r>
              <a:r>
                <a:rPr lang="en-GB" sz="2600" dirty="0">
                  <a:solidFill>
                    <a:srgbClr val="1E1D1D"/>
                  </a:solidFill>
                  <a:latin typeface="Arial" charset="0"/>
                  <a:ea typeface="Helvetica Light" charset="0"/>
                  <a:cs typeface="Arial" charset="0"/>
                  <a:sym typeface="Helvetica Light" charset="0"/>
                </a:rPr>
                <a:t>a Fan page for your business, remember this could be the first point of contact with your perspective clients – make it </a:t>
              </a:r>
              <a:r>
                <a:rPr lang="en-GB" sz="2600" dirty="0" smtClean="0">
                  <a:solidFill>
                    <a:srgbClr val="1E1D1D"/>
                  </a:solidFill>
                  <a:latin typeface="Arial" charset="0"/>
                  <a:ea typeface="Helvetica Light" charset="0"/>
                  <a:cs typeface="Arial" charset="0"/>
                  <a:sym typeface="Helvetica Light" charset="0"/>
                </a:rPr>
                <a:t>professional.</a:t>
              </a:r>
              <a:endParaRPr lang="en-US" sz="2600" dirty="0">
                <a:solidFill>
                  <a:srgbClr val="1E1D1D"/>
                </a:solidFill>
                <a:latin typeface="Arial" charset="0"/>
                <a:ea typeface="Helvetica Light" charset="0"/>
                <a:cs typeface="Arial" charset="0"/>
                <a:sym typeface="Helvetica Light" charset="0"/>
              </a:endParaRPr>
            </a:p>
          </p:txBody>
        </p:sp>
      </p:grpSp>
      <p:sp>
        <p:nvSpPr>
          <p:cNvPr id="44043" name="Rectangle 2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game </a:t>
            </a:r>
            <a:r>
              <a:rPr lang="en-US" sz="14400" dirty="0">
                <a:solidFill>
                  <a:srgbClr val="139FD2"/>
                </a:solidFill>
                <a:latin typeface="Bebas Neue" pitchFamily="34" charset="0"/>
                <a:ea typeface="Bebas Neue" pitchFamily="34" charset="0"/>
                <a:cs typeface="Bebas Neue" pitchFamily="34" charset="0"/>
                <a:sym typeface="Bebas Neue" pitchFamily="34" charset="0"/>
              </a:rPr>
              <a:t>PLAN</a:t>
            </a:r>
          </a:p>
        </p:txBody>
      </p:sp>
    </p:spTree>
    <p:extLst>
      <p:ext uri="{BB962C8B-B14F-4D97-AF65-F5344CB8AC3E}">
        <p14:creationId xmlns:p14="http://schemas.microsoft.com/office/powerpoint/2010/main" val="2896879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A83FD1B6-A3CE-4028-9DB2-321276C9DA7D}"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33</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aphicFrame>
        <p:nvGraphicFramePr>
          <p:cNvPr id="30721" name="Group 1"/>
          <p:cNvGraphicFramePr>
            <a:graphicFrameLocks noGrp="1"/>
          </p:cNvGraphicFramePr>
          <p:nvPr>
            <p:extLst>
              <p:ext uri="{D42A27DB-BD31-4B8C-83A1-F6EECF244321}">
                <p14:modId xmlns:p14="http://schemas.microsoft.com/office/powerpoint/2010/main" val="247383990"/>
              </p:ext>
            </p:extLst>
          </p:nvPr>
        </p:nvGraphicFramePr>
        <p:xfrm>
          <a:off x="12242800" y="3200400"/>
          <a:ext cx="9740900" cy="9113840"/>
        </p:xfrm>
        <a:graphic>
          <a:graphicData uri="http://schemas.openxmlformats.org/drawingml/2006/table">
            <a:tbl>
              <a:tblPr/>
              <a:tblGrid>
                <a:gridCol w="5103813"/>
                <a:gridCol w="4637087"/>
              </a:tblGrid>
              <a:tr h="20716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Project</a:t>
                      </a:r>
                    </a:p>
                  </a:txBody>
                  <a:tcPr marL="63500" marR="63500" marT="63500" marB="63500" anchor="b" horzOverflow="overflow">
                    <a:lnL cap="flat">
                      <a:noFill/>
                    </a:lnL>
                    <a:lnR cap="flat">
                      <a:noFill/>
                    </a:lnR>
                    <a:lnT cap="flat">
                      <a:noFill/>
                    </a:lnT>
                    <a:lnB w="114300" cap="flat" cmpd="sng" algn="ctr">
                      <a:solidFill>
                        <a:srgbClr val="139FD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cost</a:t>
                      </a:r>
                    </a:p>
                  </a:txBody>
                  <a:tcPr marL="63500" marR="63500" marT="63500" marB="63500" anchor="b" horzOverflow="overflow">
                    <a:lnL cap="flat">
                      <a:noFill/>
                    </a:lnL>
                    <a:lnR cap="flat">
                      <a:noFill/>
                    </a:lnR>
                    <a:lnT cap="flat">
                      <a:noFill/>
                    </a:lnT>
                    <a:lnB w="114300" cap="flat" cmpd="sng" algn="ctr">
                      <a:solidFill>
                        <a:srgbClr val="139FD2"/>
                      </a:solidFill>
                      <a:prstDash val="solid"/>
                      <a:round/>
                      <a:headEnd type="none" w="med" len="med"/>
                      <a:tailEnd type="none" w="med" len="med"/>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Fan-Page Creation</a:t>
                      </a:r>
                    </a:p>
                  </a:txBody>
                  <a:tcPr marL="190500" marR="190500" marT="190500" marB="190500" anchor="ctr" horzOverflow="overflow">
                    <a:lnL cap="flat">
                      <a:noFill/>
                    </a:lnL>
                    <a:lnR cap="flat">
                      <a:noFill/>
                    </a:lnR>
                    <a:lnT w="114300" cap="flat" cmpd="sng" algn="ctr">
                      <a:solidFill>
                        <a:srgbClr val="139FD2"/>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$97</a:t>
                      </a:r>
                    </a:p>
                  </a:txBody>
                  <a:tcPr marL="190500" marR="190500" marT="190500" marB="190500" anchor="ctr" horzOverflow="overflow">
                    <a:lnL cap="flat">
                      <a:noFill/>
                    </a:lnL>
                    <a:lnR cap="flat">
                      <a:noFill/>
                    </a:lnR>
                    <a:lnT w="114300" cap="flat" cmpd="sng" algn="ctr">
                      <a:solidFill>
                        <a:srgbClr val="139FD2"/>
                      </a:solidFill>
                      <a:prstDash val="solid"/>
                      <a:round/>
                      <a:headEnd type="none" w="med" len="med"/>
                      <a:tailEnd type="none" w="med" len="med"/>
                    </a:lnT>
                    <a:lnB cap="flat">
                      <a:noFill/>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Page Management</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$397</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Ad Management</a:t>
                      </a: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$497</a:t>
                      </a:r>
                    </a:p>
                  </a:txBody>
                  <a:tcPr marL="190500" marR="190500" marT="190500" marB="190500" anchor="ctr" horzOverflow="overflow">
                    <a:lnL cap="flat">
                      <a:noFill/>
                    </a:lnL>
                    <a:lnR cap="flat">
                      <a:noFill/>
                    </a:lnR>
                    <a:lnT cap="flat">
                      <a:noFill/>
                    </a:lnT>
                    <a:lnB cap="flat">
                      <a:noFill/>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Training Package</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$997</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r>
            </a:tbl>
          </a:graphicData>
        </a:graphic>
      </p:graphicFrame>
      <p:grpSp>
        <p:nvGrpSpPr>
          <p:cNvPr id="25615" name="Group 42"/>
          <p:cNvGrpSpPr>
            <a:grpSpLocks/>
          </p:cNvGrpSpPr>
          <p:nvPr/>
        </p:nvGrpSpPr>
        <p:grpSpPr bwMode="auto">
          <a:xfrm>
            <a:off x="2438400" y="4267200"/>
            <a:ext cx="8688388" cy="7404100"/>
            <a:chOff x="0" y="24"/>
            <a:chExt cx="5473" cy="4664"/>
          </a:xfrm>
        </p:grpSpPr>
        <p:sp>
          <p:nvSpPr>
            <p:cNvPr id="25617" name="Rectangle 39"/>
            <p:cNvSpPr>
              <a:spLocks/>
            </p:cNvSpPr>
            <p:nvPr/>
          </p:nvSpPr>
          <p:spPr bwMode="auto">
            <a:xfrm>
              <a:off x="0" y="2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Our services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0760" name="Rectangle 40"/>
            <p:cNvSpPr>
              <a:spLocks/>
            </p:cNvSpPr>
            <p:nvPr/>
          </p:nvSpPr>
          <p:spPr bwMode="auto">
            <a:xfrm>
              <a:off x="1"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We offer  four different options with regards the management of your Facebook account.</a:t>
              </a:r>
            </a:p>
            <a:p>
              <a:pPr marL="342900" algn="l">
                <a:buClr>
                  <a:srgbClr val="139FD2"/>
                </a:buClr>
                <a:buSzPct val="125000"/>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139FD2"/>
                </a:buClr>
                <a:buSzPct val="125000"/>
                <a:buFont typeface="Arial"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Fan-Page Creation</a:t>
              </a:r>
            </a:p>
            <a:p>
              <a:pPr marL="914400" indent="-571500" algn="l">
                <a:buClr>
                  <a:srgbClr val="139FD2"/>
                </a:buClr>
                <a:buSzPct val="125000"/>
                <a:buFont typeface="Arial" pitchFamily="34"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Fan-Page Management </a:t>
              </a:r>
            </a:p>
            <a:p>
              <a:pPr marL="977900" indent="-635000" algn="l">
                <a:buClr>
                  <a:srgbClr val="139FD2"/>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Ad Campaign Management</a:t>
              </a:r>
            </a:p>
            <a:p>
              <a:pPr marL="977900" indent="-635000" algn="l">
                <a:buClr>
                  <a:srgbClr val="139FD2"/>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Full Package</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25619" name="Line 41"/>
            <p:cNvSpPr>
              <a:spLocks noChangeShapeType="1"/>
            </p:cNvSpPr>
            <p:nvPr/>
          </p:nvSpPr>
          <p:spPr bwMode="auto">
            <a:xfrm>
              <a:off x="0" y="656"/>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25616" name="Rectangle 43"/>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Facebook</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2563479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48B71ACD-A266-4E0B-963A-81C923BC0AE8}"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34</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50179" name="AutoShape 1"/>
          <p:cNvSpPr>
            <a:spLocks/>
          </p:cNvSpPr>
          <p:nvPr/>
        </p:nvSpPr>
        <p:spPr bwMode="auto">
          <a:xfrm>
            <a:off x="5753100" y="23926800"/>
            <a:ext cx="228600" cy="303213"/>
          </a:xfrm>
          <a:custGeom>
            <a:avLst/>
            <a:gdLst>
              <a:gd name="T0" fmla="*/ 143621580 w 21600"/>
              <a:gd name="T1" fmla="*/ 0 h 21555"/>
              <a:gd name="T2" fmla="*/ 0 w 21600"/>
              <a:gd name="T3" fmla="*/ 302794748 h 21555"/>
              <a:gd name="T4" fmla="*/ 41249801 w 21600"/>
              <a:gd name="T5" fmla="*/ 488120854 h 21555"/>
              <a:gd name="T6" fmla="*/ 51185826 w 21600"/>
              <a:gd name="T7" fmla="*/ 475826035 h 21555"/>
              <a:gd name="T8" fmla="*/ 55401210 w 21600"/>
              <a:gd name="T9" fmla="*/ 437137336 h 21555"/>
              <a:gd name="T10" fmla="*/ 52540778 w 21600"/>
              <a:gd name="T11" fmla="*/ 410042374 h 21555"/>
              <a:gd name="T12" fmla="*/ 39142173 w 21600"/>
              <a:gd name="T13" fmla="*/ 315089764 h 21555"/>
              <a:gd name="T14" fmla="*/ 138201897 w 21600"/>
              <a:gd name="T15" fmla="*/ 82657594 h 21555"/>
              <a:gd name="T16" fmla="*/ 221755272 w 21600"/>
              <a:gd name="T17" fmla="*/ 268648955 h 21555"/>
              <a:gd name="T18" fmla="*/ 158074053 w 21600"/>
              <a:gd name="T19" fmla="*/ 526453167 h 21555"/>
              <a:gd name="T20" fmla="*/ 126308665 w 21600"/>
              <a:gd name="T21" fmla="*/ 432948045 h 21555"/>
              <a:gd name="T22" fmla="*/ 144073192 w 21600"/>
              <a:gd name="T23" fmla="*/ 260935838 h 21555"/>
              <a:gd name="T24" fmla="*/ 116974789 w 21600"/>
              <a:gd name="T25" fmla="*/ 188184847 h 21555"/>
              <a:gd name="T26" fmla="*/ 78284229 w 21600"/>
              <a:gd name="T27" fmla="*/ 313678498 h 21555"/>
              <a:gd name="T28" fmla="*/ 84607241 w 21600"/>
              <a:gd name="T29" fmla="*/ 390384874 h 21555"/>
              <a:gd name="T30" fmla="*/ 58713254 w 21600"/>
              <a:gd name="T31" fmla="*/ 654493905 h 21555"/>
              <a:gd name="T32" fmla="*/ 58110998 w 21600"/>
              <a:gd name="T33" fmla="*/ 838762135 h 21555"/>
              <a:gd name="T34" fmla="*/ 62928521 w 21600"/>
              <a:gd name="T35" fmla="*/ 841581910 h 21555"/>
              <a:gd name="T36" fmla="*/ 99210262 w 21600"/>
              <a:gd name="T37" fmla="*/ 682961167 h 21555"/>
              <a:gd name="T38" fmla="*/ 113361671 w 21600"/>
              <a:gd name="T39" fmla="*/ 549673670 h 21555"/>
              <a:gd name="T40" fmla="*/ 162439869 w 21600"/>
              <a:gd name="T41" fmla="*/ 610168623 h 21555"/>
              <a:gd name="T42" fmla="*/ 270984006 w 21600"/>
              <a:gd name="T43" fmla="*/ 277851325 h 21555"/>
              <a:gd name="T44" fmla="*/ 143621580 w 21600"/>
              <a:gd name="T45" fmla="*/ 0 h 21555"/>
              <a:gd name="T46" fmla="*/ 143621580 w 21600"/>
              <a:gd name="T47" fmla="*/ 0 h 2155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600" h="21555">
                <a:moveTo>
                  <a:pt x="11448" y="0"/>
                </a:moveTo>
                <a:cubicBezTo>
                  <a:pt x="3840" y="0"/>
                  <a:pt x="0" y="4221"/>
                  <a:pt x="0" y="7733"/>
                </a:cubicBezTo>
                <a:cubicBezTo>
                  <a:pt x="0" y="9862"/>
                  <a:pt x="1044" y="11756"/>
                  <a:pt x="3288" y="12466"/>
                </a:cubicBezTo>
                <a:cubicBezTo>
                  <a:pt x="3648" y="12583"/>
                  <a:pt x="3984" y="12466"/>
                  <a:pt x="4080" y="12152"/>
                </a:cubicBezTo>
                <a:lnTo>
                  <a:pt x="4416" y="11164"/>
                </a:lnTo>
                <a:cubicBezTo>
                  <a:pt x="4524" y="10850"/>
                  <a:pt x="4476" y="10742"/>
                  <a:pt x="4188" y="10472"/>
                </a:cubicBezTo>
                <a:cubicBezTo>
                  <a:pt x="3540" y="9879"/>
                  <a:pt x="3120" y="9125"/>
                  <a:pt x="3120" y="8047"/>
                </a:cubicBezTo>
                <a:cubicBezTo>
                  <a:pt x="3120" y="4913"/>
                  <a:pt x="6156" y="2111"/>
                  <a:pt x="11016" y="2111"/>
                </a:cubicBezTo>
                <a:cubicBezTo>
                  <a:pt x="15312" y="2111"/>
                  <a:pt x="17676" y="4141"/>
                  <a:pt x="17676" y="6861"/>
                </a:cubicBezTo>
                <a:cubicBezTo>
                  <a:pt x="17676" y="10428"/>
                  <a:pt x="15636" y="13445"/>
                  <a:pt x="12600" y="13445"/>
                </a:cubicBezTo>
                <a:cubicBezTo>
                  <a:pt x="10920" y="13445"/>
                  <a:pt x="9672" y="12367"/>
                  <a:pt x="10068" y="11057"/>
                </a:cubicBezTo>
                <a:cubicBezTo>
                  <a:pt x="10548" y="9485"/>
                  <a:pt x="11484" y="7796"/>
                  <a:pt x="11484" y="6664"/>
                </a:cubicBezTo>
                <a:cubicBezTo>
                  <a:pt x="11484" y="5649"/>
                  <a:pt x="10788" y="4806"/>
                  <a:pt x="9324" y="4806"/>
                </a:cubicBezTo>
                <a:cubicBezTo>
                  <a:pt x="7608" y="4806"/>
                  <a:pt x="6240" y="6170"/>
                  <a:pt x="6240" y="8011"/>
                </a:cubicBezTo>
                <a:cubicBezTo>
                  <a:pt x="6240" y="9179"/>
                  <a:pt x="6744" y="9970"/>
                  <a:pt x="6744" y="9970"/>
                </a:cubicBezTo>
                <a:lnTo>
                  <a:pt x="4680" y="16715"/>
                </a:lnTo>
                <a:cubicBezTo>
                  <a:pt x="4068" y="18717"/>
                  <a:pt x="4596" y="21168"/>
                  <a:pt x="4632" y="21421"/>
                </a:cubicBezTo>
                <a:cubicBezTo>
                  <a:pt x="4668" y="21564"/>
                  <a:pt x="4908" y="21600"/>
                  <a:pt x="5016" y="21493"/>
                </a:cubicBezTo>
                <a:cubicBezTo>
                  <a:pt x="5172" y="21331"/>
                  <a:pt x="7212" y="19382"/>
                  <a:pt x="7908" y="17442"/>
                </a:cubicBezTo>
                <a:cubicBezTo>
                  <a:pt x="8112" y="16885"/>
                  <a:pt x="9036" y="14038"/>
                  <a:pt x="9036" y="14038"/>
                </a:cubicBezTo>
                <a:cubicBezTo>
                  <a:pt x="9600" y="14855"/>
                  <a:pt x="11220" y="15583"/>
                  <a:pt x="12948" y="15583"/>
                </a:cubicBezTo>
                <a:cubicBezTo>
                  <a:pt x="18108" y="15583"/>
                  <a:pt x="21600" y="11955"/>
                  <a:pt x="21600" y="7096"/>
                </a:cubicBezTo>
                <a:cubicBezTo>
                  <a:pt x="21600" y="3422"/>
                  <a:pt x="17568" y="0"/>
                  <a:pt x="11448" y="0"/>
                </a:cubicBezTo>
                <a:close/>
                <a:moveTo>
                  <a:pt x="11448" y="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
        <p:nvSpPr>
          <p:cNvPr id="50180" name="AutoShape 2"/>
          <p:cNvSpPr>
            <a:spLocks/>
          </p:cNvSpPr>
          <p:nvPr/>
        </p:nvSpPr>
        <p:spPr bwMode="auto">
          <a:xfrm>
            <a:off x="3175000" y="23914100"/>
            <a:ext cx="317500" cy="304800"/>
          </a:xfrm>
          <a:custGeom>
            <a:avLst/>
            <a:gdLst>
              <a:gd name="T0" fmla="*/ 443676484 w 21600"/>
              <a:gd name="T1" fmla="*/ 356851331 h 21600"/>
              <a:gd name="T2" fmla="*/ 564678998 w 21600"/>
              <a:gd name="T3" fmla="*/ 356851331 h 21600"/>
              <a:gd name="T4" fmla="*/ 564678998 w 21600"/>
              <a:gd name="T5" fmla="*/ 463906672 h 21600"/>
              <a:gd name="T6" fmla="*/ 685681717 w 21600"/>
              <a:gd name="T7" fmla="*/ 463906672 h 21600"/>
              <a:gd name="T8" fmla="*/ 685681717 w 21600"/>
              <a:gd name="T9" fmla="*/ 570962226 h 21600"/>
              <a:gd name="T10" fmla="*/ 564678998 w 21600"/>
              <a:gd name="T11" fmla="*/ 570962226 h 21600"/>
              <a:gd name="T12" fmla="*/ 564678998 w 21600"/>
              <a:gd name="T13" fmla="*/ 678017567 h 21600"/>
              <a:gd name="T14" fmla="*/ 443676484 w 21600"/>
              <a:gd name="T15" fmla="*/ 678017567 h 21600"/>
              <a:gd name="T16" fmla="*/ 443676484 w 21600"/>
              <a:gd name="T17" fmla="*/ 570962226 h 21600"/>
              <a:gd name="T18" fmla="*/ 322673765 w 21600"/>
              <a:gd name="T19" fmla="*/ 570962226 h 21600"/>
              <a:gd name="T20" fmla="*/ 322673765 w 21600"/>
              <a:gd name="T21" fmla="*/ 463906672 h 21600"/>
              <a:gd name="T22" fmla="*/ 443676484 w 21600"/>
              <a:gd name="T23" fmla="*/ 463906672 h 21600"/>
              <a:gd name="T24" fmla="*/ 443676484 w 21600"/>
              <a:gd name="T25" fmla="*/ 356851331 h 21600"/>
              <a:gd name="T26" fmla="*/ 80668342 w 21600"/>
              <a:gd name="T27" fmla="*/ 0 h 21600"/>
              <a:gd name="T28" fmla="*/ 0 w 21600"/>
              <a:gd name="T29" fmla="*/ 71370232 h 21600"/>
              <a:gd name="T30" fmla="*/ 0 w 21600"/>
              <a:gd name="T31" fmla="*/ 785072908 h 21600"/>
              <a:gd name="T32" fmla="*/ 80668342 w 21600"/>
              <a:gd name="T33" fmla="*/ 856443324 h 21600"/>
              <a:gd name="T34" fmla="*/ 927687140 w 21600"/>
              <a:gd name="T35" fmla="*/ 856443324 h 21600"/>
              <a:gd name="T36" fmla="*/ 1008355482 w 21600"/>
              <a:gd name="T37" fmla="*/ 785072908 h 21600"/>
              <a:gd name="T38" fmla="*/ 1008355482 w 21600"/>
              <a:gd name="T39" fmla="*/ 71370232 h 21600"/>
              <a:gd name="T40" fmla="*/ 927687140 w 21600"/>
              <a:gd name="T41" fmla="*/ 0 h 21600"/>
              <a:gd name="T42" fmla="*/ 80668342 w 21600"/>
              <a:gd name="T43" fmla="*/ 0 h 21600"/>
              <a:gd name="T44" fmla="*/ 114139486 w 21600"/>
              <a:gd name="T45" fmla="*/ 35685109 h 21600"/>
              <a:gd name="T46" fmla="*/ 242005217 w 21600"/>
              <a:gd name="T47" fmla="*/ 35685109 h 21600"/>
              <a:gd name="T48" fmla="*/ 242005217 w 21600"/>
              <a:gd name="T49" fmla="*/ 214110880 h 21600"/>
              <a:gd name="T50" fmla="*/ 40334171 w 21600"/>
              <a:gd name="T51" fmla="*/ 214110880 h 21600"/>
              <a:gd name="T52" fmla="*/ 40334171 w 21600"/>
              <a:gd name="T53" fmla="*/ 100988848 h 21600"/>
              <a:gd name="T54" fmla="*/ 114139486 w 21600"/>
              <a:gd name="T55" fmla="*/ 35685109 h 21600"/>
              <a:gd name="T56" fmla="*/ 282339609 w 21600"/>
              <a:gd name="T57" fmla="*/ 35685109 h 21600"/>
              <a:gd name="T58" fmla="*/ 484010655 w 21600"/>
              <a:gd name="T59" fmla="*/ 35685109 h 21600"/>
              <a:gd name="T60" fmla="*/ 484010655 w 21600"/>
              <a:gd name="T61" fmla="*/ 214110880 h 21600"/>
              <a:gd name="T62" fmla="*/ 282339609 w 21600"/>
              <a:gd name="T63" fmla="*/ 214110880 h 21600"/>
              <a:gd name="T64" fmla="*/ 282339609 w 21600"/>
              <a:gd name="T65" fmla="*/ 35685109 h 21600"/>
              <a:gd name="T66" fmla="*/ 524344827 w 21600"/>
              <a:gd name="T67" fmla="*/ 35685109 h 21600"/>
              <a:gd name="T68" fmla="*/ 726015873 w 21600"/>
              <a:gd name="T69" fmla="*/ 35685109 h 21600"/>
              <a:gd name="T70" fmla="*/ 726015873 w 21600"/>
              <a:gd name="T71" fmla="*/ 214110880 h 21600"/>
              <a:gd name="T72" fmla="*/ 524344827 w 21600"/>
              <a:gd name="T73" fmla="*/ 214110880 h 21600"/>
              <a:gd name="T74" fmla="*/ 524344827 w 21600"/>
              <a:gd name="T75" fmla="*/ 35685109 h 21600"/>
              <a:gd name="T76" fmla="*/ 766350264 w 21600"/>
              <a:gd name="T77" fmla="*/ 35685109 h 21600"/>
              <a:gd name="T78" fmla="*/ 894215996 w 21600"/>
              <a:gd name="T79" fmla="*/ 35685109 h 21600"/>
              <a:gd name="T80" fmla="*/ 968021311 w 21600"/>
              <a:gd name="T81" fmla="*/ 100988848 h 21600"/>
              <a:gd name="T82" fmla="*/ 968021311 w 21600"/>
              <a:gd name="T83" fmla="*/ 214110880 h 21600"/>
              <a:gd name="T84" fmla="*/ 766350264 w 21600"/>
              <a:gd name="T85" fmla="*/ 214110880 h 21600"/>
              <a:gd name="T86" fmla="*/ 766350264 w 21600"/>
              <a:gd name="T87" fmla="*/ 35685109 h 21600"/>
              <a:gd name="T88" fmla="*/ 766350264 w 21600"/>
              <a:gd name="T89" fmla="*/ 35685109 h 216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600" h="21600">
                <a:moveTo>
                  <a:pt x="9504" y="9000"/>
                </a:moveTo>
                <a:lnTo>
                  <a:pt x="12096" y="9000"/>
                </a:lnTo>
                <a:lnTo>
                  <a:pt x="12096" y="11700"/>
                </a:lnTo>
                <a:lnTo>
                  <a:pt x="14688" y="11700"/>
                </a:lnTo>
                <a:lnTo>
                  <a:pt x="14688" y="14400"/>
                </a:lnTo>
                <a:lnTo>
                  <a:pt x="12096" y="14400"/>
                </a:lnTo>
                <a:lnTo>
                  <a:pt x="12096" y="17100"/>
                </a:lnTo>
                <a:lnTo>
                  <a:pt x="9504" y="17100"/>
                </a:lnTo>
                <a:lnTo>
                  <a:pt x="9504" y="14400"/>
                </a:lnTo>
                <a:lnTo>
                  <a:pt x="6912" y="14400"/>
                </a:lnTo>
                <a:lnTo>
                  <a:pt x="6912" y="11700"/>
                </a:lnTo>
                <a:lnTo>
                  <a:pt x="9504" y="11700"/>
                </a:lnTo>
                <a:cubicBezTo>
                  <a:pt x="9504" y="11700"/>
                  <a:pt x="9504" y="9000"/>
                  <a:pt x="9504" y="9000"/>
                </a:cubicBezTo>
                <a:close/>
                <a:moveTo>
                  <a:pt x="1728" y="0"/>
                </a:moveTo>
                <a:cubicBezTo>
                  <a:pt x="778" y="0"/>
                  <a:pt x="0" y="810"/>
                  <a:pt x="0" y="1800"/>
                </a:cubicBezTo>
                <a:lnTo>
                  <a:pt x="0" y="19800"/>
                </a:lnTo>
                <a:cubicBezTo>
                  <a:pt x="0" y="20791"/>
                  <a:pt x="778" y="21600"/>
                  <a:pt x="1728" y="21600"/>
                </a:cubicBezTo>
                <a:lnTo>
                  <a:pt x="19872" y="21600"/>
                </a:lnTo>
                <a:cubicBezTo>
                  <a:pt x="20822" y="21600"/>
                  <a:pt x="21600" y="20791"/>
                  <a:pt x="21600" y="19800"/>
                </a:cubicBezTo>
                <a:lnTo>
                  <a:pt x="21600" y="1800"/>
                </a:lnTo>
                <a:cubicBezTo>
                  <a:pt x="21600" y="810"/>
                  <a:pt x="20822" y="0"/>
                  <a:pt x="19872" y="0"/>
                </a:cubicBezTo>
                <a:cubicBezTo>
                  <a:pt x="19872" y="0"/>
                  <a:pt x="1728" y="0"/>
                  <a:pt x="1728" y="0"/>
                </a:cubicBezTo>
                <a:close/>
                <a:moveTo>
                  <a:pt x="2445" y="900"/>
                </a:moveTo>
                <a:lnTo>
                  <a:pt x="5184" y="900"/>
                </a:lnTo>
                <a:lnTo>
                  <a:pt x="5184" y="5400"/>
                </a:lnTo>
                <a:lnTo>
                  <a:pt x="864" y="5400"/>
                </a:lnTo>
                <a:lnTo>
                  <a:pt x="864" y="2547"/>
                </a:lnTo>
                <a:cubicBezTo>
                  <a:pt x="864" y="1637"/>
                  <a:pt x="1573" y="900"/>
                  <a:pt x="2445" y="900"/>
                </a:cubicBezTo>
                <a:close/>
                <a:moveTo>
                  <a:pt x="6048" y="900"/>
                </a:moveTo>
                <a:lnTo>
                  <a:pt x="10368" y="900"/>
                </a:lnTo>
                <a:lnTo>
                  <a:pt x="10368" y="5400"/>
                </a:lnTo>
                <a:lnTo>
                  <a:pt x="6048" y="5400"/>
                </a:lnTo>
                <a:cubicBezTo>
                  <a:pt x="6048" y="5400"/>
                  <a:pt x="6048" y="900"/>
                  <a:pt x="6048" y="900"/>
                </a:cubicBezTo>
                <a:close/>
                <a:moveTo>
                  <a:pt x="11232" y="900"/>
                </a:moveTo>
                <a:lnTo>
                  <a:pt x="15552" y="900"/>
                </a:lnTo>
                <a:lnTo>
                  <a:pt x="15552" y="5400"/>
                </a:lnTo>
                <a:lnTo>
                  <a:pt x="11232" y="5400"/>
                </a:lnTo>
                <a:cubicBezTo>
                  <a:pt x="11232" y="5400"/>
                  <a:pt x="11232" y="900"/>
                  <a:pt x="11232" y="900"/>
                </a:cubicBezTo>
                <a:close/>
                <a:moveTo>
                  <a:pt x="16416" y="900"/>
                </a:moveTo>
                <a:lnTo>
                  <a:pt x="19155" y="900"/>
                </a:lnTo>
                <a:cubicBezTo>
                  <a:pt x="20027" y="900"/>
                  <a:pt x="20736" y="1637"/>
                  <a:pt x="20736" y="2547"/>
                </a:cubicBezTo>
                <a:lnTo>
                  <a:pt x="20736" y="5400"/>
                </a:lnTo>
                <a:lnTo>
                  <a:pt x="16416" y="5400"/>
                </a:lnTo>
                <a:cubicBezTo>
                  <a:pt x="16416" y="5400"/>
                  <a:pt x="16416" y="900"/>
                  <a:pt x="16416" y="900"/>
                </a:cubicBezTo>
                <a:close/>
                <a:moveTo>
                  <a:pt x="16416" y="90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
        <p:nvSpPr>
          <p:cNvPr id="50181" name="AutoShape 3"/>
          <p:cNvSpPr>
            <a:spLocks/>
          </p:cNvSpPr>
          <p:nvPr/>
        </p:nvSpPr>
        <p:spPr bwMode="auto">
          <a:xfrm>
            <a:off x="2616200" y="23952200"/>
            <a:ext cx="152400" cy="254000"/>
          </a:xfrm>
          <a:custGeom>
            <a:avLst/>
            <a:gdLst>
              <a:gd name="T0" fmla="*/ 26228590 w 21600"/>
              <a:gd name="T1" fmla="*/ 392581024 h 21600"/>
              <a:gd name="T2" fmla="*/ 9278154 w 21600"/>
              <a:gd name="T3" fmla="*/ 324222627 h 21600"/>
              <a:gd name="T4" fmla="*/ 27923631 w 21600"/>
              <a:gd name="T5" fmla="*/ 257737387 h 21600"/>
              <a:gd name="T6" fmla="*/ 34302354 w 21600"/>
              <a:gd name="T7" fmla="*/ 262670807 h 21600"/>
              <a:gd name="T8" fmla="*/ 44561838 w 21600"/>
              <a:gd name="T9" fmla="*/ 312864429 h 21600"/>
              <a:gd name="T10" fmla="*/ 44874067 w 21600"/>
              <a:gd name="T11" fmla="*/ 326077933 h 21600"/>
              <a:gd name="T12" fmla="*/ 26228590 w 21600"/>
              <a:gd name="T13" fmla="*/ 392581024 h 21600"/>
              <a:gd name="T14" fmla="*/ 28815750 w 21600"/>
              <a:gd name="T15" fmla="*/ 173679215 h 21600"/>
              <a:gd name="T16" fmla="*/ 14764703 w 21600"/>
              <a:gd name="T17" fmla="*/ 93560924 h 21600"/>
              <a:gd name="T18" fmla="*/ 24667365 w 21600"/>
              <a:gd name="T19" fmla="*/ 18164904 h 21600"/>
              <a:gd name="T20" fmla="*/ 38715922 w 21600"/>
              <a:gd name="T21" fmla="*/ 97060244 h 21600"/>
              <a:gd name="T22" fmla="*/ 28815750 w 21600"/>
              <a:gd name="T23" fmla="*/ 173679215 h 21600"/>
              <a:gd name="T24" fmla="*/ 42509920 w 21600"/>
              <a:gd name="T25" fmla="*/ 237697680 h 21600"/>
              <a:gd name="T26" fmla="*/ 35774369 w 21600"/>
              <a:gd name="T27" fmla="*/ 198041001 h 21600"/>
              <a:gd name="T28" fmla="*/ 40681070 w 21600"/>
              <a:gd name="T29" fmla="*/ 161288483 h 21600"/>
              <a:gd name="T30" fmla="*/ 47907314 w 21600"/>
              <a:gd name="T31" fmla="*/ 94573960 h 21600"/>
              <a:gd name="T32" fmla="*/ 39652646 w 21600"/>
              <a:gd name="T33" fmla="*/ 20651176 h 21600"/>
              <a:gd name="T34" fmla="*/ 47773498 w 21600"/>
              <a:gd name="T35" fmla="*/ 20651176 h 21600"/>
              <a:gd name="T36" fmla="*/ 53527720 w 21600"/>
              <a:gd name="T37" fmla="*/ 0 h 21600"/>
              <a:gd name="T38" fmla="*/ 27879026 w 21600"/>
              <a:gd name="T39" fmla="*/ 0 h 21600"/>
              <a:gd name="T40" fmla="*/ 5531203 w 21600"/>
              <a:gd name="T41" fmla="*/ 93752858 h 21600"/>
              <a:gd name="T42" fmla="*/ 25068798 w 21600"/>
              <a:gd name="T43" fmla="*/ 186682944 h 21600"/>
              <a:gd name="T44" fmla="*/ 27475102 w 21600"/>
              <a:gd name="T45" fmla="*/ 186261740 h 21600"/>
              <a:gd name="T46" fmla="*/ 26183985 w 21600"/>
              <a:gd name="T47" fmla="*/ 210239798 h 21600"/>
              <a:gd name="T48" fmla="*/ 29663270 w 21600"/>
              <a:gd name="T49" fmla="*/ 245538578 h 21600"/>
              <a:gd name="T50" fmla="*/ 25202607 w 21600"/>
              <a:gd name="T51" fmla="*/ 245748351 h 21600"/>
              <a:gd name="T52" fmla="*/ 0 w 21600"/>
              <a:gd name="T53" fmla="*/ 337855536 h 21600"/>
              <a:gd name="T54" fmla="*/ 26270705 w 21600"/>
              <a:gd name="T55" fmla="*/ 413022427 h 21600"/>
              <a:gd name="T56" fmla="*/ 51475802 w 21600"/>
              <a:gd name="T57" fmla="*/ 320915112 h 21600"/>
              <a:gd name="T58" fmla="*/ 42509920 w 21600"/>
              <a:gd name="T59" fmla="*/ 237697680 h 21600"/>
              <a:gd name="T60" fmla="*/ 42509920 w 21600"/>
              <a:gd name="T61" fmla="*/ 23769768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0584" y="20531"/>
                </a:moveTo>
                <a:cubicBezTo>
                  <a:pt x="6606" y="20531"/>
                  <a:pt x="3744" y="18911"/>
                  <a:pt x="3744" y="16956"/>
                </a:cubicBezTo>
                <a:cubicBezTo>
                  <a:pt x="3744" y="15045"/>
                  <a:pt x="7290" y="13446"/>
                  <a:pt x="11268" y="13479"/>
                </a:cubicBezTo>
                <a:cubicBezTo>
                  <a:pt x="12186" y="13479"/>
                  <a:pt x="13068" y="13575"/>
                  <a:pt x="13842" y="13737"/>
                </a:cubicBezTo>
                <a:cubicBezTo>
                  <a:pt x="16001" y="14710"/>
                  <a:pt x="17550" y="15260"/>
                  <a:pt x="17982" y="16362"/>
                </a:cubicBezTo>
                <a:cubicBezTo>
                  <a:pt x="18072" y="16589"/>
                  <a:pt x="18108" y="16815"/>
                  <a:pt x="18108" y="17053"/>
                </a:cubicBezTo>
                <a:cubicBezTo>
                  <a:pt x="18108" y="19009"/>
                  <a:pt x="16164" y="20531"/>
                  <a:pt x="10584" y="20531"/>
                </a:cubicBezTo>
                <a:close/>
                <a:moveTo>
                  <a:pt x="11628" y="9083"/>
                </a:moveTo>
                <a:cubicBezTo>
                  <a:pt x="8946" y="9029"/>
                  <a:pt x="6427" y="7150"/>
                  <a:pt x="5958" y="4893"/>
                </a:cubicBezTo>
                <a:cubicBezTo>
                  <a:pt x="5508" y="2625"/>
                  <a:pt x="7290" y="896"/>
                  <a:pt x="9954" y="950"/>
                </a:cubicBezTo>
                <a:cubicBezTo>
                  <a:pt x="12618" y="994"/>
                  <a:pt x="15156" y="2819"/>
                  <a:pt x="15623" y="5076"/>
                </a:cubicBezTo>
                <a:cubicBezTo>
                  <a:pt x="16073" y="7344"/>
                  <a:pt x="14292" y="9137"/>
                  <a:pt x="11628" y="9083"/>
                </a:cubicBezTo>
                <a:close/>
                <a:moveTo>
                  <a:pt x="17154" y="12431"/>
                </a:moveTo>
                <a:cubicBezTo>
                  <a:pt x="16218" y="12010"/>
                  <a:pt x="14436" y="10962"/>
                  <a:pt x="14436" y="10357"/>
                </a:cubicBezTo>
                <a:cubicBezTo>
                  <a:pt x="14436" y="9634"/>
                  <a:pt x="14742" y="9277"/>
                  <a:pt x="16416" y="8435"/>
                </a:cubicBezTo>
                <a:cubicBezTo>
                  <a:pt x="18127" y="7571"/>
                  <a:pt x="19332" y="6361"/>
                  <a:pt x="19332" y="4946"/>
                </a:cubicBezTo>
                <a:cubicBezTo>
                  <a:pt x="19332" y="3261"/>
                  <a:pt x="18180" y="1620"/>
                  <a:pt x="16001" y="1080"/>
                </a:cubicBezTo>
                <a:lnTo>
                  <a:pt x="19278" y="1080"/>
                </a:lnTo>
                <a:lnTo>
                  <a:pt x="21600" y="0"/>
                </a:lnTo>
                <a:lnTo>
                  <a:pt x="11250" y="0"/>
                </a:lnTo>
                <a:cubicBezTo>
                  <a:pt x="6606" y="0"/>
                  <a:pt x="2232" y="2269"/>
                  <a:pt x="2232" y="4903"/>
                </a:cubicBezTo>
                <a:cubicBezTo>
                  <a:pt x="2232" y="7593"/>
                  <a:pt x="5400" y="9763"/>
                  <a:pt x="10116" y="9763"/>
                </a:cubicBezTo>
                <a:cubicBezTo>
                  <a:pt x="10458" y="9763"/>
                  <a:pt x="10764" y="9763"/>
                  <a:pt x="11087" y="9741"/>
                </a:cubicBezTo>
                <a:cubicBezTo>
                  <a:pt x="10782" y="10120"/>
                  <a:pt x="10566" y="10551"/>
                  <a:pt x="10566" y="10995"/>
                </a:cubicBezTo>
                <a:cubicBezTo>
                  <a:pt x="10566" y="11740"/>
                  <a:pt x="11178" y="12345"/>
                  <a:pt x="11970" y="12841"/>
                </a:cubicBezTo>
                <a:lnTo>
                  <a:pt x="10170" y="12852"/>
                </a:lnTo>
                <a:cubicBezTo>
                  <a:pt x="4428" y="12852"/>
                  <a:pt x="0" y="15217"/>
                  <a:pt x="0" y="17669"/>
                </a:cubicBezTo>
                <a:cubicBezTo>
                  <a:pt x="0" y="20089"/>
                  <a:pt x="4842" y="21600"/>
                  <a:pt x="10601" y="21600"/>
                </a:cubicBezTo>
                <a:cubicBezTo>
                  <a:pt x="17154" y="21600"/>
                  <a:pt x="20772" y="19203"/>
                  <a:pt x="20772" y="16783"/>
                </a:cubicBezTo>
                <a:cubicBezTo>
                  <a:pt x="20772" y="14839"/>
                  <a:pt x="19890" y="13684"/>
                  <a:pt x="17154" y="12431"/>
                </a:cubicBezTo>
                <a:close/>
                <a:moveTo>
                  <a:pt x="17154" y="12431"/>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
        <p:nvSpPr>
          <p:cNvPr id="50182" name="AutoShape 4"/>
          <p:cNvSpPr>
            <a:spLocks/>
          </p:cNvSpPr>
          <p:nvPr/>
        </p:nvSpPr>
        <p:spPr bwMode="auto">
          <a:xfrm>
            <a:off x="1917700" y="23939500"/>
            <a:ext cx="292100" cy="254000"/>
          </a:xfrm>
          <a:custGeom>
            <a:avLst/>
            <a:gdLst>
              <a:gd name="T0" fmla="*/ 722378852 w 21600"/>
              <a:gd name="T1" fmla="*/ 48951327 h 21600"/>
              <a:gd name="T2" fmla="*/ 637266199 w 21600"/>
              <a:gd name="T3" fmla="*/ 65260773 h 21600"/>
              <a:gd name="T4" fmla="*/ 702280276 w 21600"/>
              <a:gd name="T5" fmla="*/ 7649104 h 21600"/>
              <a:gd name="T6" fmla="*/ 608370950 w 21600"/>
              <a:gd name="T7" fmla="*/ 33061275 h 21600"/>
              <a:gd name="T8" fmla="*/ 500014265 w 21600"/>
              <a:gd name="T9" fmla="*/ 0 h 21600"/>
              <a:gd name="T10" fmla="*/ 352093567 w 21600"/>
              <a:gd name="T11" fmla="*/ 104288143 h 21600"/>
              <a:gd name="T12" fmla="*/ 355837748 w 21600"/>
              <a:gd name="T13" fmla="*/ 128036931 h 21600"/>
              <a:gd name="T14" fmla="*/ 50264798 w 21600"/>
              <a:gd name="T15" fmla="*/ 19216934 h 21600"/>
              <a:gd name="T16" fmla="*/ 30166235 w 21600"/>
              <a:gd name="T17" fmla="*/ 71456138 h 21600"/>
              <a:gd name="T18" fmla="*/ 96117736 w 21600"/>
              <a:gd name="T19" fmla="*/ 158402161 h 21600"/>
              <a:gd name="T20" fmla="*/ 28895073 w 21600"/>
              <a:gd name="T21" fmla="*/ 145188799 h 21600"/>
              <a:gd name="T22" fmla="*/ 28895073 w 21600"/>
              <a:gd name="T23" fmla="*/ 146642537 h 21600"/>
              <a:gd name="T24" fmla="*/ 147920711 w 21600"/>
              <a:gd name="T25" fmla="*/ 248845964 h 21600"/>
              <a:gd name="T26" fmla="*/ 108992355 w 21600"/>
              <a:gd name="T27" fmla="*/ 252345284 h 21600"/>
              <a:gd name="T28" fmla="*/ 81034531 w 21600"/>
              <a:gd name="T29" fmla="*/ 250489979 h 21600"/>
              <a:gd name="T30" fmla="*/ 219555248 w 21600"/>
              <a:gd name="T31" fmla="*/ 322980320 h 21600"/>
              <a:gd name="T32" fmla="*/ 35483334 w 21600"/>
              <a:gd name="T33" fmla="*/ 367589917 h 21600"/>
              <a:gd name="T34" fmla="*/ 0 w 21600"/>
              <a:gd name="T35" fmla="*/ 366155676 h 21600"/>
              <a:gd name="T36" fmla="*/ 227080758 w 21600"/>
              <a:gd name="T37" fmla="*/ 413022427 h 21600"/>
              <a:gd name="T38" fmla="*/ 648869831 w 21600"/>
              <a:gd name="T39" fmla="*/ 116469113 h 21600"/>
              <a:gd name="T40" fmla="*/ 648568089 w 21600"/>
              <a:gd name="T41" fmla="*/ 102853902 h 21600"/>
              <a:gd name="T42" fmla="*/ 722378852 w 21600"/>
              <a:gd name="T43" fmla="*/ 48951327 h 21600"/>
              <a:gd name="T44" fmla="*/ 722378852 w 21600"/>
              <a:gd name="T45" fmla="*/ 48951327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600" y="2560"/>
                </a:moveTo>
                <a:cubicBezTo>
                  <a:pt x="20802" y="2991"/>
                  <a:pt x="19947" y="3283"/>
                  <a:pt x="19055" y="3413"/>
                </a:cubicBezTo>
                <a:cubicBezTo>
                  <a:pt x="19966" y="2743"/>
                  <a:pt x="20670" y="1674"/>
                  <a:pt x="20999" y="400"/>
                </a:cubicBezTo>
                <a:cubicBezTo>
                  <a:pt x="20145" y="1026"/>
                  <a:pt x="19196" y="1480"/>
                  <a:pt x="18191" y="1729"/>
                </a:cubicBezTo>
                <a:cubicBezTo>
                  <a:pt x="17383" y="659"/>
                  <a:pt x="16228" y="0"/>
                  <a:pt x="14951" y="0"/>
                </a:cubicBezTo>
                <a:cubicBezTo>
                  <a:pt x="12510" y="0"/>
                  <a:pt x="10528" y="2441"/>
                  <a:pt x="10528" y="5454"/>
                </a:cubicBezTo>
                <a:cubicBezTo>
                  <a:pt x="10528" y="5886"/>
                  <a:pt x="10565" y="6296"/>
                  <a:pt x="10640" y="6696"/>
                </a:cubicBezTo>
                <a:cubicBezTo>
                  <a:pt x="6959" y="6469"/>
                  <a:pt x="3690" y="4299"/>
                  <a:pt x="1503" y="1005"/>
                </a:cubicBezTo>
                <a:cubicBezTo>
                  <a:pt x="1127" y="1804"/>
                  <a:pt x="902" y="2743"/>
                  <a:pt x="902" y="3737"/>
                </a:cubicBezTo>
                <a:cubicBezTo>
                  <a:pt x="902" y="5637"/>
                  <a:pt x="1690" y="7301"/>
                  <a:pt x="2874" y="8284"/>
                </a:cubicBezTo>
                <a:cubicBezTo>
                  <a:pt x="2151" y="8251"/>
                  <a:pt x="1465" y="8003"/>
                  <a:pt x="864" y="7593"/>
                </a:cubicBezTo>
                <a:lnTo>
                  <a:pt x="864" y="7669"/>
                </a:lnTo>
                <a:cubicBezTo>
                  <a:pt x="864" y="10303"/>
                  <a:pt x="2395" y="12506"/>
                  <a:pt x="4423" y="13014"/>
                </a:cubicBezTo>
                <a:cubicBezTo>
                  <a:pt x="4048" y="13133"/>
                  <a:pt x="3663" y="13197"/>
                  <a:pt x="3259" y="13197"/>
                </a:cubicBezTo>
                <a:cubicBezTo>
                  <a:pt x="2967" y="13197"/>
                  <a:pt x="2695" y="13165"/>
                  <a:pt x="2423" y="13100"/>
                </a:cubicBezTo>
                <a:cubicBezTo>
                  <a:pt x="2986" y="15271"/>
                  <a:pt x="4620" y="16849"/>
                  <a:pt x="6565" y="16891"/>
                </a:cubicBezTo>
                <a:cubicBezTo>
                  <a:pt x="5043" y="18349"/>
                  <a:pt x="3137" y="19224"/>
                  <a:pt x="1061" y="19224"/>
                </a:cubicBezTo>
                <a:cubicBezTo>
                  <a:pt x="695" y="19224"/>
                  <a:pt x="348" y="19203"/>
                  <a:pt x="0" y="19149"/>
                </a:cubicBezTo>
                <a:cubicBezTo>
                  <a:pt x="1963" y="20693"/>
                  <a:pt x="4292" y="21600"/>
                  <a:pt x="6790" y="21600"/>
                </a:cubicBezTo>
                <a:cubicBezTo>
                  <a:pt x="14941" y="21600"/>
                  <a:pt x="19402" y="13295"/>
                  <a:pt x="19402" y="6091"/>
                </a:cubicBezTo>
                <a:lnTo>
                  <a:pt x="19393" y="5379"/>
                </a:lnTo>
                <a:cubicBezTo>
                  <a:pt x="20257" y="4611"/>
                  <a:pt x="21008" y="3650"/>
                  <a:pt x="21600" y="2560"/>
                </a:cubicBezTo>
                <a:close/>
                <a:moveTo>
                  <a:pt x="21600" y="256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
        <p:nvSpPr>
          <p:cNvPr id="50183" name="AutoShape 5"/>
          <p:cNvSpPr>
            <a:spLocks/>
          </p:cNvSpPr>
          <p:nvPr/>
        </p:nvSpPr>
        <p:spPr bwMode="auto">
          <a:xfrm>
            <a:off x="1270000" y="23914100"/>
            <a:ext cx="304800" cy="304800"/>
          </a:xfrm>
          <a:custGeom>
            <a:avLst/>
            <a:gdLst>
              <a:gd name="T0" fmla="*/ 71370232 w 21600"/>
              <a:gd name="T1" fmla="*/ 0 h 21600"/>
              <a:gd name="T2" fmla="*/ 0 w 21600"/>
              <a:gd name="T3" fmla="*/ 71370232 h 21600"/>
              <a:gd name="T4" fmla="*/ 0 w 21600"/>
              <a:gd name="T5" fmla="*/ 785072908 h 21600"/>
              <a:gd name="T6" fmla="*/ 71370232 w 21600"/>
              <a:gd name="T7" fmla="*/ 856443324 h 21600"/>
              <a:gd name="T8" fmla="*/ 422512095 w 21600"/>
              <a:gd name="T9" fmla="*/ 856443324 h 21600"/>
              <a:gd name="T10" fmla="*/ 422512095 w 21600"/>
              <a:gd name="T11" fmla="*/ 529210609 h 21600"/>
              <a:gd name="T12" fmla="*/ 318311389 w 21600"/>
              <a:gd name="T13" fmla="*/ 529210609 h 21600"/>
              <a:gd name="T14" fmla="*/ 324021055 w 21600"/>
              <a:gd name="T15" fmla="*/ 385756291 h 21600"/>
              <a:gd name="T16" fmla="*/ 422512095 w 21600"/>
              <a:gd name="T17" fmla="*/ 385756291 h 21600"/>
              <a:gd name="T18" fmla="*/ 422512095 w 21600"/>
              <a:gd name="T19" fmla="*/ 282269452 h 21600"/>
              <a:gd name="T20" fmla="*/ 563825235 w 21600"/>
              <a:gd name="T21" fmla="*/ 142383623 h 21600"/>
              <a:gd name="T22" fmla="*/ 681942883 w 21600"/>
              <a:gd name="T23" fmla="*/ 143811145 h 21600"/>
              <a:gd name="T24" fmla="*/ 681942883 w 21600"/>
              <a:gd name="T25" fmla="*/ 276916614 h 21600"/>
              <a:gd name="T26" fmla="*/ 605933679 w 21600"/>
              <a:gd name="T27" fmla="*/ 283022534 h 21600"/>
              <a:gd name="T28" fmla="*/ 570248556 w 21600"/>
              <a:gd name="T29" fmla="*/ 294402439 h 21600"/>
              <a:gd name="T30" fmla="*/ 570248556 w 21600"/>
              <a:gd name="T31" fmla="*/ 388611124 h 21600"/>
              <a:gd name="T32" fmla="*/ 704424522 w 21600"/>
              <a:gd name="T33" fmla="*/ 388611124 h 21600"/>
              <a:gd name="T34" fmla="*/ 672664729 w 21600"/>
              <a:gd name="T35" fmla="*/ 532065442 h 21600"/>
              <a:gd name="T36" fmla="*/ 568464220 w 21600"/>
              <a:gd name="T37" fmla="*/ 532065442 h 21600"/>
              <a:gd name="T38" fmla="*/ 568821048 w 21600"/>
              <a:gd name="T39" fmla="*/ 856443324 h 21600"/>
              <a:gd name="T40" fmla="*/ 785072908 w 21600"/>
              <a:gd name="T41" fmla="*/ 856443324 h 21600"/>
              <a:gd name="T42" fmla="*/ 856443324 w 21600"/>
              <a:gd name="T43" fmla="*/ 785072908 h 21600"/>
              <a:gd name="T44" fmla="*/ 856443324 w 21600"/>
              <a:gd name="T45" fmla="*/ 71370232 h 21600"/>
              <a:gd name="T46" fmla="*/ 785072908 w 21600"/>
              <a:gd name="T47" fmla="*/ 0 h 21600"/>
              <a:gd name="T48" fmla="*/ 71370232 w 21600"/>
              <a:gd name="T49" fmla="*/ 0 h 21600"/>
              <a:gd name="T50" fmla="*/ 71370232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800" y="0"/>
                </a:moveTo>
                <a:cubicBezTo>
                  <a:pt x="810" y="0"/>
                  <a:pt x="0" y="810"/>
                  <a:pt x="0" y="1800"/>
                </a:cubicBezTo>
                <a:lnTo>
                  <a:pt x="0" y="19800"/>
                </a:lnTo>
                <a:cubicBezTo>
                  <a:pt x="0" y="20791"/>
                  <a:pt x="810" y="21600"/>
                  <a:pt x="1800" y="21600"/>
                </a:cubicBezTo>
                <a:lnTo>
                  <a:pt x="10656" y="21600"/>
                </a:lnTo>
                <a:lnTo>
                  <a:pt x="10656" y="13347"/>
                </a:lnTo>
                <a:lnTo>
                  <a:pt x="8028" y="13347"/>
                </a:lnTo>
                <a:lnTo>
                  <a:pt x="8172" y="9729"/>
                </a:lnTo>
                <a:lnTo>
                  <a:pt x="10656" y="9729"/>
                </a:lnTo>
                <a:lnTo>
                  <a:pt x="10656" y="7119"/>
                </a:lnTo>
                <a:cubicBezTo>
                  <a:pt x="10656" y="7119"/>
                  <a:pt x="10314" y="3591"/>
                  <a:pt x="14220" y="3591"/>
                </a:cubicBezTo>
                <a:cubicBezTo>
                  <a:pt x="18135" y="3591"/>
                  <a:pt x="17199" y="3627"/>
                  <a:pt x="17199" y="3627"/>
                </a:cubicBezTo>
                <a:lnTo>
                  <a:pt x="17199" y="6984"/>
                </a:lnTo>
                <a:lnTo>
                  <a:pt x="15282" y="7138"/>
                </a:lnTo>
                <a:cubicBezTo>
                  <a:pt x="15282" y="7138"/>
                  <a:pt x="14382" y="6688"/>
                  <a:pt x="14382" y="7425"/>
                </a:cubicBezTo>
                <a:lnTo>
                  <a:pt x="14382" y="9801"/>
                </a:lnTo>
                <a:lnTo>
                  <a:pt x="17766" y="9801"/>
                </a:lnTo>
                <a:lnTo>
                  <a:pt x="16965" y="13419"/>
                </a:lnTo>
                <a:lnTo>
                  <a:pt x="14337" y="13419"/>
                </a:lnTo>
                <a:lnTo>
                  <a:pt x="14346" y="21600"/>
                </a:lnTo>
                <a:lnTo>
                  <a:pt x="19800" y="21600"/>
                </a:lnTo>
                <a:cubicBezTo>
                  <a:pt x="20790" y="21600"/>
                  <a:pt x="21600" y="20791"/>
                  <a:pt x="21600" y="19800"/>
                </a:cubicBezTo>
                <a:lnTo>
                  <a:pt x="21600" y="1800"/>
                </a:lnTo>
                <a:cubicBezTo>
                  <a:pt x="21600" y="810"/>
                  <a:pt x="20790" y="0"/>
                  <a:pt x="19800" y="0"/>
                </a:cubicBezTo>
                <a:cubicBezTo>
                  <a:pt x="19800" y="0"/>
                  <a:pt x="1800" y="0"/>
                  <a:pt x="1800" y="0"/>
                </a:cubicBezTo>
                <a:close/>
                <a:moveTo>
                  <a:pt x="1800" y="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nvGrpSpPr>
          <p:cNvPr id="50184" name="Group 9"/>
          <p:cNvGrpSpPr>
            <a:grpSpLocks/>
          </p:cNvGrpSpPr>
          <p:nvPr/>
        </p:nvGrpSpPr>
        <p:grpSpPr bwMode="auto">
          <a:xfrm>
            <a:off x="2451100" y="4343400"/>
            <a:ext cx="8751888" cy="2400300"/>
            <a:chOff x="0" y="72"/>
            <a:chExt cx="5513" cy="1512"/>
          </a:xfrm>
        </p:grpSpPr>
        <p:sp>
          <p:nvSpPr>
            <p:cNvPr id="50202" name="Line 6"/>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0203" name="Rectangle 7"/>
            <p:cNvSpPr>
              <a:spLocks/>
            </p:cNvSpPr>
            <p:nvPr/>
          </p:nvSpPr>
          <p:spPr bwMode="auto">
            <a:xfrm>
              <a:off x="24"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HOW TO CONTACT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ME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0204" name="Rectangle 8"/>
            <p:cNvSpPr>
              <a:spLocks/>
            </p:cNvSpPr>
            <p:nvPr/>
          </p:nvSpPr>
          <p:spPr bwMode="auto">
            <a:xfrm>
              <a:off x="41" y="896"/>
              <a:ext cx="5472"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a:solidFill>
                    <a:srgbClr val="1E1D1D"/>
                  </a:solidFill>
                  <a:latin typeface="Arial" charset="0"/>
                  <a:ea typeface="Helvetica Light" charset="0"/>
                  <a:cs typeface="Arial" charset="0"/>
                  <a:sym typeface="Helvetica Light" charset="0"/>
                </a:rPr>
                <a:t>Don’t hesitate to contact </a:t>
              </a:r>
              <a:r>
                <a:rPr lang="en-US" sz="3600" dirty="0" smtClean="0">
                  <a:solidFill>
                    <a:srgbClr val="1E1D1D"/>
                  </a:solidFill>
                  <a:latin typeface="Arial" charset="0"/>
                  <a:ea typeface="Helvetica Light" charset="0"/>
                  <a:cs typeface="Arial" charset="0"/>
                  <a:sym typeface="Helvetica Light" charset="0"/>
                </a:rPr>
                <a:t>me</a:t>
              </a:r>
              <a:r>
                <a:rPr lang="en-US" sz="3600" dirty="0">
                  <a:solidFill>
                    <a:srgbClr val="1E1D1D"/>
                  </a:solidFill>
                  <a:latin typeface="Arial" charset="0"/>
                  <a:ea typeface="Helvetica Light" charset="0"/>
                  <a:cs typeface="Arial" charset="0"/>
                  <a:sym typeface="Helvetica Light" charset="0"/>
                </a:rPr>
                <a:t>. </a:t>
              </a:r>
            </a:p>
            <a:p>
              <a:pPr algn="l"/>
              <a:r>
                <a:rPr lang="en-US" sz="3600" dirty="0">
                  <a:solidFill>
                    <a:srgbClr val="1E1D1D"/>
                  </a:solidFill>
                  <a:latin typeface="Arial" charset="0"/>
                  <a:ea typeface="Helvetica Light" charset="0"/>
                  <a:cs typeface="Arial" charset="0"/>
                  <a:sym typeface="Helvetica Light" charset="0"/>
                </a:rPr>
                <a:t>I will be happy to answer your questions. </a:t>
              </a:r>
            </a:p>
          </p:txBody>
        </p:sp>
      </p:grpSp>
      <p:sp>
        <p:nvSpPr>
          <p:cNvPr id="50185" name="Rectangle 10"/>
          <p:cNvSpPr>
            <a:spLocks/>
          </p:cNvSpPr>
          <p:nvPr/>
        </p:nvSpPr>
        <p:spPr bwMode="auto">
          <a:xfrm>
            <a:off x="13525500" y="1244600"/>
            <a:ext cx="1270000" cy="1270000"/>
          </a:xfrm>
          <a:prstGeom prst="rect">
            <a:avLst/>
          </a:prstGeom>
          <a:solidFill>
            <a:srgbClr val="FFFFFF"/>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grpSp>
        <p:nvGrpSpPr>
          <p:cNvPr id="50186" name="Group 23"/>
          <p:cNvGrpSpPr>
            <a:grpSpLocks/>
          </p:cNvGrpSpPr>
          <p:nvPr/>
        </p:nvGrpSpPr>
        <p:grpSpPr bwMode="auto">
          <a:xfrm>
            <a:off x="2489200" y="7810500"/>
            <a:ext cx="7035800" cy="3721100"/>
            <a:chOff x="0" y="152"/>
            <a:chExt cx="4432" cy="2344"/>
          </a:xfrm>
        </p:grpSpPr>
        <p:grpSp>
          <p:nvGrpSpPr>
            <p:cNvPr id="50190" name="Group 14"/>
            <p:cNvGrpSpPr>
              <a:grpSpLocks/>
            </p:cNvGrpSpPr>
            <p:nvPr/>
          </p:nvGrpSpPr>
          <p:grpSpPr bwMode="auto">
            <a:xfrm>
              <a:off x="0" y="960"/>
              <a:ext cx="4432" cy="576"/>
              <a:chOff x="0" y="0"/>
              <a:chExt cx="4432" cy="576"/>
            </a:xfrm>
          </p:grpSpPr>
          <p:sp>
            <p:nvSpPr>
              <p:cNvPr id="50199" name="Line 11"/>
              <p:cNvSpPr>
                <a:spLocks noChangeShapeType="1"/>
              </p:cNvSpPr>
              <p:nvPr/>
            </p:nvSpPr>
            <p:spPr bwMode="auto">
              <a:xfrm>
                <a:off x="664" y="528"/>
                <a:ext cx="374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0200" name="Rectangle 12"/>
              <p:cNvSpPr>
                <a:spLocks/>
              </p:cNvSpPr>
              <p:nvPr/>
            </p:nvSpPr>
            <p:spPr bwMode="auto">
              <a:xfrm>
                <a:off x="688" y="0"/>
                <a:ext cx="374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4800" dirty="0">
                    <a:solidFill>
                      <a:srgbClr val="1E1D1D"/>
                    </a:solidFill>
                    <a:latin typeface="Bebas Neue" pitchFamily="34" charset="0"/>
                    <a:ea typeface="Bebas Neue" pitchFamily="34" charset="0"/>
                    <a:cs typeface="Bebas Neue" pitchFamily="34" charset="0"/>
                    <a:sym typeface="Bebas Neue" pitchFamily="34" charset="0"/>
                  </a:rPr>
                  <a:t>TWITTER</a:t>
                </a:r>
                <a:r>
                  <a:rPr lang="en-US" sz="4800" dirty="0" smtClean="0">
                    <a:solidFill>
                      <a:srgbClr val="1E1D1D"/>
                    </a:solidFill>
                    <a:latin typeface="Bebas Neue" pitchFamily="34" charset="0"/>
                    <a:ea typeface="Bebas Neue" pitchFamily="34" charset="0"/>
                    <a:cs typeface="Bebas Neue" pitchFamily="34" charset="0"/>
                    <a:sym typeface="Bebas Neue" pitchFamily="34" charset="0"/>
                  </a:rPr>
                  <a:t>:</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0201" name="AutoShape 13"/>
              <p:cNvSpPr>
                <a:spLocks/>
              </p:cNvSpPr>
              <p:nvPr/>
            </p:nvSpPr>
            <p:spPr bwMode="auto">
              <a:xfrm>
                <a:off x="0" y="88"/>
                <a:ext cx="488" cy="43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600" y="2560"/>
                    </a:moveTo>
                    <a:cubicBezTo>
                      <a:pt x="20802" y="2991"/>
                      <a:pt x="19947" y="3283"/>
                      <a:pt x="19055" y="3413"/>
                    </a:cubicBezTo>
                    <a:cubicBezTo>
                      <a:pt x="19966" y="2743"/>
                      <a:pt x="20670" y="1674"/>
                      <a:pt x="20999" y="400"/>
                    </a:cubicBezTo>
                    <a:cubicBezTo>
                      <a:pt x="20144" y="1026"/>
                      <a:pt x="19196" y="1480"/>
                      <a:pt x="18191" y="1729"/>
                    </a:cubicBezTo>
                    <a:cubicBezTo>
                      <a:pt x="17383" y="659"/>
                      <a:pt x="16228" y="0"/>
                      <a:pt x="14951" y="0"/>
                    </a:cubicBezTo>
                    <a:cubicBezTo>
                      <a:pt x="12509" y="0"/>
                      <a:pt x="10528" y="2441"/>
                      <a:pt x="10528" y="5454"/>
                    </a:cubicBezTo>
                    <a:cubicBezTo>
                      <a:pt x="10528" y="5886"/>
                      <a:pt x="10565" y="6296"/>
                      <a:pt x="10640" y="6696"/>
                    </a:cubicBezTo>
                    <a:cubicBezTo>
                      <a:pt x="6959" y="6469"/>
                      <a:pt x="3690" y="4299"/>
                      <a:pt x="1503" y="1005"/>
                    </a:cubicBezTo>
                    <a:cubicBezTo>
                      <a:pt x="1127" y="1804"/>
                      <a:pt x="902" y="2743"/>
                      <a:pt x="902" y="3737"/>
                    </a:cubicBezTo>
                    <a:cubicBezTo>
                      <a:pt x="902" y="5637"/>
                      <a:pt x="1690" y="7301"/>
                      <a:pt x="2874" y="8284"/>
                    </a:cubicBezTo>
                    <a:cubicBezTo>
                      <a:pt x="2151" y="8251"/>
                      <a:pt x="1465" y="8003"/>
                      <a:pt x="864" y="7593"/>
                    </a:cubicBezTo>
                    <a:lnTo>
                      <a:pt x="864" y="7669"/>
                    </a:lnTo>
                    <a:cubicBezTo>
                      <a:pt x="864" y="10303"/>
                      <a:pt x="2395" y="12506"/>
                      <a:pt x="4423" y="13014"/>
                    </a:cubicBezTo>
                    <a:cubicBezTo>
                      <a:pt x="4048" y="13133"/>
                      <a:pt x="3663" y="13197"/>
                      <a:pt x="3259" y="13197"/>
                    </a:cubicBezTo>
                    <a:cubicBezTo>
                      <a:pt x="2967" y="13197"/>
                      <a:pt x="2695" y="13165"/>
                      <a:pt x="2423" y="13100"/>
                    </a:cubicBezTo>
                    <a:cubicBezTo>
                      <a:pt x="2986" y="15271"/>
                      <a:pt x="4620" y="16849"/>
                      <a:pt x="6565" y="16891"/>
                    </a:cubicBezTo>
                    <a:cubicBezTo>
                      <a:pt x="5043" y="18349"/>
                      <a:pt x="3137" y="19224"/>
                      <a:pt x="1061" y="19224"/>
                    </a:cubicBezTo>
                    <a:cubicBezTo>
                      <a:pt x="695" y="19224"/>
                      <a:pt x="348" y="19203"/>
                      <a:pt x="0" y="19149"/>
                    </a:cubicBezTo>
                    <a:cubicBezTo>
                      <a:pt x="1963" y="20693"/>
                      <a:pt x="4292" y="21600"/>
                      <a:pt x="6790" y="21600"/>
                    </a:cubicBezTo>
                    <a:cubicBezTo>
                      <a:pt x="14941" y="21600"/>
                      <a:pt x="19402" y="13295"/>
                      <a:pt x="19402" y="6091"/>
                    </a:cubicBezTo>
                    <a:lnTo>
                      <a:pt x="19393" y="5379"/>
                    </a:lnTo>
                    <a:cubicBezTo>
                      <a:pt x="20257" y="4611"/>
                      <a:pt x="21008" y="3650"/>
                      <a:pt x="21600" y="2560"/>
                    </a:cubicBezTo>
                    <a:close/>
                    <a:moveTo>
                      <a:pt x="21600" y="2560"/>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50191" name="Group 18"/>
            <p:cNvGrpSpPr>
              <a:grpSpLocks/>
            </p:cNvGrpSpPr>
            <p:nvPr/>
          </p:nvGrpSpPr>
          <p:grpSpPr bwMode="auto">
            <a:xfrm>
              <a:off x="32" y="1920"/>
              <a:ext cx="4400" cy="576"/>
              <a:chOff x="0" y="0"/>
              <a:chExt cx="4400" cy="576"/>
            </a:xfrm>
          </p:grpSpPr>
          <p:sp>
            <p:nvSpPr>
              <p:cNvPr id="50196" name="Line 15"/>
              <p:cNvSpPr>
                <a:spLocks noChangeShapeType="1"/>
              </p:cNvSpPr>
              <p:nvPr/>
            </p:nvSpPr>
            <p:spPr bwMode="auto">
              <a:xfrm>
                <a:off x="632" y="528"/>
                <a:ext cx="374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0197" name="Rectangle 16"/>
              <p:cNvSpPr>
                <a:spLocks/>
              </p:cNvSpPr>
              <p:nvPr/>
            </p:nvSpPr>
            <p:spPr bwMode="auto">
              <a:xfrm>
                <a:off x="656" y="0"/>
                <a:ext cx="374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4800" dirty="0" smtClean="0">
                    <a:solidFill>
                      <a:srgbClr val="1E1D1D"/>
                    </a:solidFill>
                    <a:latin typeface="Bebas Neue" pitchFamily="34" charset="0"/>
                    <a:ea typeface="Bebas Neue" pitchFamily="34" charset="0"/>
                    <a:cs typeface="Bebas Neue" pitchFamily="34" charset="0"/>
                    <a:sym typeface="Bebas Neue" pitchFamily="34" charset="0"/>
                  </a:rPr>
                  <a:t>FACEBOOK.com:</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0198" name="AutoShape 17"/>
              <p:cNvSpPr>
                <a:spLocks/>
              </p:cNvSpPr>
              <p:nvPr/>
            </p:nvSpPr>
            <p:spPr bwMode="auto">
              <a:xfrm>
                <a:off x="0" y="88"/>
                <a:ext cx="432" cy="43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800" y="0"/>
                    </a:moveTo>
                    <a:cubicBezTo>
                      <a:pt x="810" y="0"/>
                      <a:pt x="0" y="810"/>
                      <a:pt x="0" y="1800"/>
                    </a:cubicBezTo>
                    <a:lnTo>
                      <a:pt x="0" y="19800"/>
                    </a:lnTo>
                    <a:cubicBezTo>
                      <a:pt x="0" y="20791"/>
                      <a:pt x="810" y="21600"/>
                      <a:pt x="1800" y="21600"/>
                    </a:cubicBezTo>
                    <a:lnTo>
                      <a:pt x="10656" y="21600"/>
                    </a:lnTo>
                    <a:lnTo>
                      <a:pt x="10656" y="13347"/>
                    </a:lnTo>
                    <a:lnTo>
                      <a:pt x="8028" y="13347"/>
                    </a:lnTo>
                    <a:lnTo>
                      <a:pt x="8172" y="9729"/>
                    </a:lnTo>
                    <a:lnTo>
                      <a:pt x="10656" y="9729"/>
                    </a:lnTo>
                    <a:lnTo>
                      <a:pt x="10656" y="7119"/>
                    </a:lnTo>
                    <a:cubicBezTo>
                      <a:pt x="10656" y="7119"/>
                      <a:pt x="10314" y="3591"/>
                      <a:pt x="14220" y="3591"/>
                    </a:cubicBezTo>
                    <a:cubicBezTo>
                      <a:pt x="18135" y="3591"/>
                      <a:pt x="17199" y="3627"/>
                      <a:pt x="17199" y="3627"/>
                    </a:cubicBezTo>
                    <a:lnTo>
                      <a:pt x="17199" y="6984"/>
                    </a:lnTo>
                    <a:lnTo>
                      <a:pt x="15282" y="7138"/>
                    </a:lnTo>
                    <a:cubicBezTo>
                      <a:pt x="15282" y="7138"/>
                      <a:pt x="14382" y="6688"/>
                      <a:pt x="14382" y="7425"/>
                    </a:cubicBezTo>
                    <a:lnTo>
                      <a:pt x="14382" y="9801"/>
                    </a:lnTo>
                    <a:lnTo>
                      <a:pt x="17766" y="9801"/>
                    </a:lnTo>
                    <a:lnTo>
                      <a:pt x="16965" y="13419"/>
                    </a:lnTo>
                    <a:lnTo>
                      <a:pt x="14337" y="13419"/>
                    </a:lnTo>
                    <a:lnTo>
                      <a:pt x="14346" y="21600"/>
                    </a:lnTo>
                    <a:lnTo>
                      <a:pt x="19800" y="21600"/>
                    </a:lnTo>
                    <a:cubicBezTo>
                      <a:pt x="20790" y="21600"/>
                      <a:pt x="21600" y="20791"/>
                      <a:pt x="21600" y="19800"/>
                    </a:cubicBezTo>
                    <a:lnTo>
                      <a:pt x="21600" y="1800"/>
                    </a:lnTo>
                    <a:cubicBezTo>
                      <a:pt x="21600" y="810"/>
                      <a:pt x="20790" y="0"/>
                      <a:pt x="19800" y="0"/>
                    </a:cubicBezTo>
                    <a:cubicBezTo>
                      <a:pt x="19800" y="0"/>
                      <a:pt x="1800" y="0"/>
                      <a:pt x="1800" y="0"/>
                    </a:cubicBezTo>
                    <a:close/>
                    <a:moveTo>
                      <a:pt x="1800" y="0"/>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50192" name="Group 22"/>
            <p:cNvGrpSpPr>
              <a:grpSpLocks/>
            </p:cNvGrpSpPr>
            <p:nvPr/>
          </p:nvGrpSpPr>
          <p:grpSpPr bwMode="auto">
            <a:xfrm>
              <a:off x="0" y="152"/>
              <a:ext cx="4408" cy="376"/>
              <a:chOff x="0" y="152"/>
              <a:chExt cx="4408" cy="376"/>
            </a:xfrm>
          </p:grpSpPr>
          <p:sp>
            <p:nvSpPr>
              <p:cNvPr id="50193" name="Line 19"/>
              <p:cNvSpPr>
                <a:spLocks noChangeShapeType="1"/>
              </p:cNvSpPr>
              <p:nvPr/>
            </p:nvSpPr>
            <p:spPr bwMode="auto">
              <a:xfrm>
                <a:off x="664" y="528"/>
                <a:ext cx="374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0195" name="AutoShape 21"/>
              <p:cNvSpPr>
                <a:spLocks/>
              </p:cNvSpPr>
              <p:nvPr/>
            </p:nvSpPr>
            <p:spPr bwMode="auto">
              <a:xfrm>
                <a:off x="0" y="152"/>
                <a:ext cx="488" cy="30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3680" y="12485"/>
                    </a:moveTo>
                    <a:lnTo>
                      <a:pt x="10800" y="16560"/>
                    </a:lnTo>
                    <a:lnTo>
                      <a:pt x="7920" y="12471"/>
                    </a:lnTo>
                    <a:lnTo>
                      <a:pt x="1278" y="21571"/>
                    </a:lnTo>
                    <a:cubicBezTo>
                      <a:pt x="1305" y="21586"/>
                      <a:pt x="1323" y="21600"/>
                      <a:pt x="1350" y="21600"/>
                    </a:cubicBezTo>
                    <a:lnTo>
                      <a:pt x="20187" y="21600"/>
                    </a:lnTo>
                    <a:cubicBezTo>
                      <a:pt x="20187" y="21600"/>
                      <a:pt x="13680" y="12485"/>
                      <a:pt x="13680" y="12485"/>
                    </a:cubicBezTo>
                    <a:close/>
                    <a:moveTo>
                      <a:pt x="108" y="1325"/>
                    </a:moveTo>
                    <a:cubicBezTo>
                      <a:pt x="36" y="1584"/>
                      <a:pt x="0" y="1858"/>
                      <a:pt x="0" y="2160"/>
                    </a:cubicBezTo>
                    <a:lnTo>
                      <a:pt x="0" y="19440"/>
                    </a:lnTo>
                    <a:cubicBezTo>
                      <a:pt x="0" y="19757"/>
                      <a:pt x="45" y="20045"/>
                      <a:pt x="126" y="20318"/>
                    </a:cubicBezTo>
                    <a:lnTo>
                      <a:pt x="6903" y="11016"/>
                    </a:lnTo>
                    <a:cubicBezTo>
                      <a:pt x="6903" y="11016"/>
                      <a:pt x="108" y="1325"/>
                      <a:pt x="108" y="1325"/>
                    </a:cubicBezTo>
                    <a:close/>
                    <a:moveTo>
                      <a:pt x="21600" y="2160"/>
                    </a:moveTo>
                    <a:cubicBezTo>
                      <a:pt x="21600" y="1901"/>
                      <a:pt x="21564" y="1671"/>
                      <a:pt x="21510" y="1440"/>
                    </a:cubicBezTo>
                    <a:lnTo>
                      <a:pt x="14706" y="11045"/>
                    </a:lnTo>
                    <a:lnTo>
                      <a:pt x="21420" y="20448"/>
                    </a:lnTo>
                    <a:cubicBezTo>
                      <a:pt x="21528" y="20146"/>
                      <a:pt x="21600" y="19814"/>
                      <a:pt x="21600" y="19440"/>
                    </a:cubicBezTo>
                    <a:cubicBezTo>
                      <a:pt x="21600" y="19440"/>
                      <a:pt x="21600" y="2160"/>
                      <a:pt x="21600" y="2160"/>
                    </a:cubicBezTo>
                    <a:close/>
                    <a:moveTo>
                      <a:pt x="10800" y="13680"/>
                    </a:moveTo>
                    <a:lnTo>
                      <a:pt x="20439" y="58"/>
                    </a:lnTo>
                    <a:cubicBezTo>
                      <a:pt x="20376" y="44"/>
                      <a:pt x="20313" y="0"/>
                      <a:pt x="20250" y="0"/>
                    </a:cubicBezTo>
                    <a:lnTo>
                      <a:pt x="1350" y="0"/>
                    </a:lnTo>
                    <a:cubicBezTo>
                      <a:pt x="1305" y="0"/>
                      <a:pt x="1278" y="29"/>
                      <a:pt x="1233" y="44"/>
                    </a:cubicBezTo>
                    <a:cubicBezTo>
                      <a:pt x="1233" y="44"/>
                      <a:pt x="10800" y="13680"/>
                      <a:pt x="10800" y="13680"/>
                    </a:cubicBezTo>
                    <a:close/>
                    <a:moveTo>
                      <a:pt x="10800" y="13680"/>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pic>
        <p:nvPicPr>
          <p:cNvPr id="50187"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43013" y="1830388"/>
            <a:ext cx="7331075" cy="1087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50188" name="Rectangle 25"/>
          <p:cNvSpPr>
            <a:spLocks/>
          </p:cNvSpPr>
          <p:nvPr/>
        </p:nvSpPr>
        <p:spPr bwMode="auto">
          <a:xfrm>
            <a:off x="13284200" y="1739900"/>
            <a:ext cx="1270000" cy="1270000"/>
          </a:xfrm>
          <a:prstGeom prst="rect">
            <a:avLst/>
          </a:prstGeom>
          <a:solidFill>
            <a:srgbClr val="FFFFFF"/>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50189" name="Rectangle 26"/>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a:solidFill>
                  <a:srgbClr val="139FD2"/>
                </a:solidFill>
                <a:latin typeface="Bebas Neue" pitchFamily="34" charset="0"/>
                <a:ea typeface="Bebas Neue" pitchFamily="34" charset="0"/>
                <a:cs typeface="Bebas Neue" pitchFamily="34" charset="0"/>
                <a:sym typeface="Bebas Neue" pitchFamily="34" charset="0"/>
              </a:rPr>
              <a:t>THANK YOU</a:t>
            </a:r>
          </a:p>
        </p:txBody>
      </p:sp>
      <p:sp>
        <p:nvSpPr>
          <p:cNvPr id="29" name="Rectangle 12"/>
          <p:cNvSpPr>
            <a:spLocks/>
          </p:cNvSpPr>
          <p:nvPr/>
        </p:nvSpPr>
        <p:spPr bwMode="auto">
          <a:xfrm>
            <a:off x="3562350" y="7543800"/>
            <a:ext cx="5943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pl-PL" sz="4800" dirty="0" smtClean="0">
                <a:solidFill>
                  <a:srgbClr val="1E1D1D"/>
                </a:solidFill>
                <a:latin typeface="Bebas Neue" pitchFamily="34" charset="0"/>
                <a:ea typeface="Bebas Neue" pitchFamily="34" charset="0"/>
                <a:cs typeface="Bebas Neue" pitchFamily="34" charset="0"/>
                <a:sym typeface="Bebas Neue" pitchFamily="34" charset="0"/>
              </a:rPr>
              <a:t>EMAIL: </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3279814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4F5B3E19-E4E8-48BC-A243-A9B985970A96}"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4</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0243" name="Rectangle 1"/>
          <p:cNvSpPr>
            <a:spLocks/>
          </p:cNvSpPr>
          <p:nvPr/>
        </p:nvSpPr>
        <p:spPr bwMode="auto">
          <a:xfrm>
            <a:off x="24892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and its potential</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5362" name="Rectangle 2"/>
          <p:cNvSpPr>
            <a:spLocks/>
          </p:cNvSpPr>
          <p:nvPr/>
        </p:nvSpPr>
        <p:spPr bwMode="auto">
          <a:xfrm>
            <a:off x="2516188" y="5651500"/>
            <a:ext cx="86868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914400" indent="-571500" algn="l">
              <a:buClr>
                <a:srgbClr val="D31E25"/>
              </a:buClr>
              <a:buSzPct val="125000"/>
              <a:buFont typeface="Arial" pitchFamily="34" charset="0"/>
              <a:buChar char="•"/>
              <a:defRPr/>
            </a:pPr>
            <a:r>
              <a:rPr lang="en-GB" sz="3600" dirty="0">
                <a:latin typeface="Arial" panose="020B0604020202020204" pitchFamily="34" charset="0"/>
                <a:cs typeface="Arial" panose="020B0604020202020204" pitchFamily="34" charset="0"/>
              </a:rPr>
              <a:t>By 2016</a:t>
            </a:r>
            <a:r>
              <a:rPr lang="en-GB" sz="3600" dirty="0">
                <a:solidFill>
                  <a:schemeClr val="tx1"/>
                </a:solidFill>
                <a:latin typeface="Arial" panose="020B0604020202020204" pitchFamily="34" charset="0"/>
                <a:cs typeface="Arial" panose="020B0604020202020204" pitchFamily="34" charset="0"/>
              </a:rPr>
              <a:t>, more than half </a:t>
            </a:r>
            <a:r>
              <a:rPr lang="en-GB" sz="3600" dirty="0">
                <a:latin typeface="Arial" panose="020B0604020202020204" pitchFamily="34" charset="0"/>
                <a:cs typeface="Arial" panose="020B0604020202020204" pitchFamily="34" charset="0"/>
              </a:rPr>
              <a:t>of the dollars spent in US retail will be influenced by the web</a:t>
            </a:r>
            <a:r>
              <a:rPr lang="en-GB" sz="3600" dirty="0" smtClean="0">
                <a:latin typeface="Arial" panose="020B0604020202020204" pitchFamily="34" charset="0"/>
                <a:cs typeface="Arial" panose="020B0604020202020204" pitchFamily="34" charset="0"/>
              </a:rPr>
              <a:t>.</a:t>
            </a:r>
            <a:endParaRPr lang="en-GB"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D31E25"/>
              </a:buClr>
              <a:buSzPct val="125000"/>
              <a:buFont typeface="Helvetica Light"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r>
              <a:rPr lang="en-GB" sz="3600" dirty="0">
                <a:latin typeface="Arial" panose="020B0604020202020204" pitchFamily="34" charset="0"/>
                <a:cs typeface="Arial" panose="020B0604020202020204" pitchFamily="34" charset="0"/>
              </a:rPr>
              <a:t>One in </a:t>
            </a:r>
            <a:r>
              <a:rPr lang="en-GB" sz="3600" dirty="0">
                <a:solidFill>
                  <a:schemeClr val="tx1"/>
                </a:solidFill>
                <a:latin typeface="Arial" panose="020B0604020202020204" pitchFamily="34" charset="0"/>
                <a:cs typeface="Arial" panose="020B0604020202020204" pitchFamily="34" charset="0"/>
              </a:rPr>
              <a:t>every seven </a:t>
            </a:r>
            <a:r>
              <a:rPr lang="en-GB" sz="3600" dirty="0" smtClean="0">
                <a:solidFill>
                  <a:schemeClr val="tx1"/>
                </a:solidFill>
                <a:latin typeface="Arial" panose="020B0604020202020204" pitchFamily="34" charset="0"/>
                <a:cs typeface="Arial" panose="020B0604020202020204" pitchFamily="34" charset="0"/>
              </a:rPr>
              <a:t>minutes </a:t>
            </a:r>
            <a:r>
              <a:rPr lang="en-GB" sz="3600" dirty="0" smtClean="0">
                <a:latin typeface="Arial" panose="020B0604020202020204" pitchFamily="34" charset="0"/>
                <a:cs typeface="Arial" panose="020B0604020202020204" pitchFamily="34" charset="0"/>
              </a:rPr>
              <a:t>spent </a:t>
            </a:r>
            <a:r>
              <a:rPr lang="en-GB" sz="3600" dirty="0">
                <a:latin typeface="Arial" panose="020B0604020202020204" pitchFamily="34" charset="0"/>
                <a:cs typeface="Arial" panose="020B0604020202020204" pitchFamily="34" charset="0"/>
              </a:rPr>
              <a:t>online is spent on Facebook. </a:t>
            </a:r>
            <a:endParaRPr lang="en-GB" sz="3600" dirty="0" smtClean="0">
              <a:latin typeface="Arial" panose="020B0604020202020204" pitchFamily="34" charset="0"/>
              <a:cs typeface="Arial" panose="020B0604020202020204" pitchFamily="34" charset="0"/>
            </a:endParaRPr>
          </a:p>
          <a:p>
            <a:pPr marL="914400" indent="-571500" algn="l">
              <a:buClr>
                <a:srgbClr val="D31E25"/>
              </a:buClr>
              <a:buSzPct val="125000"/>
              <a:buFont typeface="Arial" pitchFamily="34" charset="0"/>
              <a:buChar char="•"/>
              <a:defRPr/>
            </a:pPr>
            <a:endParaRPr lang="en-GB" sz="3600" dirty="0">
              <a:latin typeface="Arial" panose="020B0604020202020204" pitchFamily="34" charset="0"/>
              <a:cs typeface="Arial" panose="020B0604020202020204" pitchFamily="34" charset="0"/>
            </a:endParaRPr>
          </a:p>
          <a:p>
            <a:pPr marL="914400" indent="-571500" algn="l">
              <a:buClr>
                <a:srgbClr val="D31E25"/>
              </a:buClr>
              <a:buSzPct val="125000"/>
              <a:buFont typeface="Arial" pitchFamily="34" charset="0"/>
              <a:buChar char="•"/>
              <a:defRPr/>
            </a:pPr>
            <a:r>
              <a:rPr lang="en-GB" sz="3600" dirty="0">
                <a:latin typeface="Arial" panose="020B0604020202020204" pitchFamily="34" charset="0"/>
                <a:cs typeface="Arial" panose="020B0604020202020204" pitchFamily="34" charset="0"/>
              </a:rPr>
              <a:t>91% of experienced social marketers see</a:t>
            </a:r>
            <a:r>
              <a:rPr lang="en-GB" sz="3600" dirty="0">
                <a:solidFill>
                  <a:schemeClr val="tx1"/>
                </a:solidFill>
                <a:latin typeface="Arial" panose="020B0604020202020204" pitchFamily="34" charset="0"/>
                <a:cs typeface="Arial" panose="020B0604020202020204" pitchFamily="34" charset="0"/>
              </a:rPr>
              <a:t> improved website </a:t>
            </a:r>
            <a:r>
              <a:rPr lang="en-GB" sz="3600" dirty="0" smtClean="0">
                <a:solidFill>
                  <a:schemeClr val="tx1"/>
                </a:solidFill>
                <a:latin typeface="Arial" panose="020B0604020202020204" pitchFamily="34" charset="0"/>
                <a:cs typeface="Arial" panose="020B0604020202020204" pitchFamily="34" charset="0"/>
              </a:rPr>
              <a:t>traffic</a:t>
            </a:r>
            <a:r>
              <a:rPr lang="en-GB" sz="3600" dirty="0">
                <a:solidFill>
                  <a:schemeClr val="tx1"/>
                </a:solidFill>
                <a:latin typeface="Arial" panose="020B0604020202020204" pitchFamily="34" charset="0"/>
                <a:cs typeface="Arial" panose="020B0604020202020204" pitchFamily="34" charset="0"/>
              </a:rPr>
              <a:t> </a:t>
            </a:r>
            <a:r>
              <a:rPr lang="en-GB" sz="3600" dirty="0" smtClean="0">
                <a:latin typeface="Arial" panose="020B0604020202020204" pitchFamily="34" charset="0"/>
                <a:cs typeface="Arial" panose="020B0604020202020204" pitchFamily="34" charset="0"/>
              </a:rPr>
              <a:t>due </a:t>
            </a:r>
            <a:r>
              <a:rPr lang="en-GB" sz="3600" dirty="0">
                <a:latin typeface="Arial" panose="020B0604020202020204" pitchFamily="34" charset="0"/>
                <a:cs typeface="Arial" panose="020B0604020202020204" pitchFamily="34" charset="0"/>
              </a:rPr>
              <a:t>to social media campaigns and 79% are generating more quality leads.</a:t>
            </a:r>
            <a:endParaRPr lang="en-GB" sz="3600" dirty="0" smtClean="0">
              <a:latin typeface="Arial" panose="020B0604020202020204" pitchFamily="34" charset="0"/>
              <a:cs typeface="Arial" panose="020B0604020202020204" pitchFamily="34" charset="0"/>
            </a:endParaRPr>
          </a:p>
          <a:p>
            <a:pPr marL="914400" indent="-571500" algn="l">
              <a:buClr>
                <a:srgbClr val="D31E25"/>
              </a:buClr>
              <a:buSzPct val="125000"/>
              <a:buFont typeface="Arial" pitchFamily="34"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endParaRPr lang="en-GB" sz="3600" dirty="0" smtClean="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10245" name="Line 3"/>
          <p:cNvSpPr>
            <a:spLocks noChangeShapeType="1"/>
          </p:cNvSpPr>
          <p:nvPr/>
        </p:nvSpPr>
        <p:spPr bwMode="auto">
          <a:xfrm>
            <a:off x="2451100" y="5321300"/>
            <a:ext cx="86868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pic>
        <p:nvPicPr>
          <p:cNvPr id="1024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8275" t="4343" r="18604"/>
          <a:stretch/>
        </p:blipFill>
        <p:spPr bwMode="auto">
          <a:xfrm>
            <a:off x="14401800" y="3752850"/>
            <a:ext cx="8553450" cy="972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0247" name="Rectangle 7"/>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Internet traffic</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0" name="AutoShape 11"/>
          <p:cNvSpPr>
            <a:spLocks noChangeAspect="1"/>
          </p:cNvSpPr>
          <p:nvPr/>
        </p:nvSpPr>
        <p:spPr bwMode="auto">
          <a:xfrm>
            <a:off x="16683900" y="7047775"/>
            <a:ext cx="3132000" cy="3132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0 h 21600"/>
              <a:gd name="T12" fmla="*/ 2147483647 w 21600"/>
              <a:gd name="T13" fmla="*/ 2147483647 h 21600"/>
              <a:gd name="T14" fmla="*/ 2147483647 w 21600"/>
              <a:gd name="T15" fmla="*/ 2147483647 h 21600"/>
              <a:gd name="T16" fmla="*/ 0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0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4727" y="4909"/>
                </a:moveTo>
                <a:cubicBezTo>
                  <a:pt x="14727" y="3829"/>
                  <a:pt x="15611" y="2945"/>
                  <a:pt x="16691" y="2945"/>
                </a:cubicBezTo>
                <a:cubicBezTo>
                  <a:pt x="17771" y="2945"/>
                  <a:pt x="18655" y="3829"/>
                  <a:pt x="18655" y="4909"/>
                </a:cubicBezTo>
                <a:cubicBezTo>
                  <a:pt x="18655" y="5990"/>
                  <a:pt x="17771" y="6873"/>
                  <a:pt x="16691" y="6873"/>
                </a:cubicBezTo>
                <a:cubicBezTo>
                  <a:pt x="15611" y="6873"/>
                  <a:pt x="14727" y="5990"/>
                  <a:pt x="14727" y="4909"/>
                </a:cubicBezTo>
                <a:close/>
                <a:moveTo>
                  <a:pt x="21600" y="0"/>
                </a:moveTo>
                <a:cubicBezTo>
                  <a:pt x="21600" y="0"/>
                  <a:pt x="11252" y="717"/>
                  <a:pt x="8453" y="7511"/>
                </a:cubicBezTo>
                <a:cubicBezTo>
                  <a:pt x="8453" y="7511"/>
                  <a:pt x="5920" y="7227"/>
                  <a:pt x="3760" y="9395"/>
                </a:cubicBezTo>
                <a:cubicBezTo>
                  <a:pt x="1591" y="11556"/>
                  <a:pt x="0" y="15022"/>
                  <a:pt x="0" y="15022"/>
                </a:cubicBezTo>
                <a:cubicBezTo>
                  <a:pt x="0" y="15022"/>
                  <a:pt x="3790" y="11929"/>
                  <a:pt x="4693" y="13146"/>
                </a:cubicBezTo>
                <a:cubicBezTo>
                  <a:pt x="5606" y="14364"/>
                  <a:pt x="4693" y="15964"/>
                  <a:pt x="4693" y="15964"/>
                </a:cubicBezTo>
                <a:lnTo>
                  <a:pt x="5636" y="16907"/>
                </a:lnTo>
                <a:cubicBezTo>
                  <a:pt x="5636" y="16907"/>
                  <a:pt x="7236" y="15994"/>
                  <a:pt x="8453" y="16907"/>
                </a:cubicBezTo>
                <a:cubicBezTo>
                  <a:pt x="9671" y="17810"/>
                  <a:pt x="6578" y="21600"/>
                  <a:pt x="6578" y="21600"/>
                </a:cubicBezTo>
                <a:cubicBezTo>
                  <a:pt x="6578" y="21600"/>
                  <a:pt x="10044" y="20009"/>
                  <a:pt x="12204" y="17840"/>
                </a:cubicBezTo>
                <a:cubicBezTo>
                  <a:pt x="14374" y="15679"/>
                  <a:pt x="14089" y="13146"/>
                  <a:pt x="14089" y="13146"/>
                </a:cubicBezTo>
                <a:cubicBezTo>
                  <a:pt x="20883" y="10348"/>
                  <a:pt x="21600" y="0"/>
                  <a:pt x="21600" y="0"/>
                </a:cubicBezTo>
                <a:close/>
                <a:moveTo>
                  <a:pt x="3760" y="15964"/>
                </a:moveTo>
                <a:cubicBezTo>
                  <a:pt x="3760" y="15964"/>
                  <a:pt x="176" y="16868"/>
                  <a:pt x="943" y="20657"/>
                </a:cubicBezTo>
                <a:cubicBezTo>
                  <a:pt x="4733" y="21423"/>
                  <a:pt x="5636" y="17840"/>
                  <a:pt x="5636" y="17840"/>
                </a:cubicBezTo>
                <a:cubicBezTo>
                  <a:pt x="3878" y="19636"/>
                  <a:pt x="1875" y="19725"/>
                  <a:pt x="1875" y="19725"/>
                </a:cubicBezTo>
                <a:cubicBezTo>
                  <a:pt x="1875" y="19725"/>
                  <a:pt x="1964" y="17722"/>
                  <a:pt x="3760" y="15964"/>
                </a:cubicBezTo>
                <a:close/>
                <a:moveTo>
                  <a:pt x="3760" y="15964"/>
                </a:moveTo>
              </a:path>
            </a:pathLst>
          </a:custGeom>
          <a:solidFill>
            <a:srgbClr val="1E1D1D"/>
          </a:solidFill>
          <a:ln>
            <a:noFill/>
          </a:ln>
          <a:extLst>
            <a:ext uri="{91240B29-F687-4F45-9708-019B960494DF}">
              <a14:hiddenLine xmlns:a14="http://schemas.microsoft.com/office/drawing/2010/main" w="12700" cap="flat">
                <a:solidFill>
                  <a:srgbClr val="1E1D1D"/>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69E37E45-6528-494D-BFC0-E5A57A5DEE82}"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5</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0723" name="Rectangle 1"/>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GB" sz="14400" dirty="0" smtClean="0">
                <a:solidFill>
                  <a:srgbClr val="139FD2"/>
                </a:solidFill>
                <a:latin typeface="Bebas Neue" pitchFamily="34" charset="0"/>
                <a:ea typeface="Bebas Neue" pitchFamily="34" charset="0"/>
                <a:cs typeface="Bebas Neue" pitchFamily="34" charset="0"/>
                <a:sym typeface="Bebas Neue" pitchFamily="34" charset="0"/>
              </a:rPr>
              <a:t>About ME</a:t>
            </a:r>
            <a:endParaRPr lang="en-GB"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0724" name="Group 8"/>
          <p:cNvGrpSpPr>
            <a:grpSpLocks/>
          </p:cNvGrpSpPr>
          <p:nvPr/>
        </p:nvGrpSpPr>
        <p:grpSpPr bwMode="auto">
          <a:xfrm>
            <a:off x="2451100" y="4305300"/>
            <a:ext cx="8751888" cy="8458200"/>
            <a:chOff x="0" y="8"/>
            <a:chExt cx="5513" cy="5328"/>
          </a:xfrm>
        </p:grpSpPr>
        <p:sp>
          <p:nvSpPr>
            <p:cNvPr id="30726" name="Line 2"/>
            <p:cNvSpPr>
              <a:spLocks noChangeShapeType="1"/>
            </p:cNvSpPr>
            <p:nvPr/>
          </p:nvSpPr>
          <p:spPr bwMode="auto">
            <a:xfrm>
              <a:off x="0" y="96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0727" name="Rectangle 3"/>
            <p:cNvSpPr>
              <a:spLocks/>
            </p:cNvSpPr>
            <p:nvPr/>
          </p:nvSpPr>
          <p:spPr bwMode="auto">
            <a:xfrm>
              <a:off x="16" y="113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Your name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5844" name="Rectangle 4"/>
            <p:cNvSpPr>
              <a:spLocks/>
            </p:cNvSpPr>
            <p:nvPr/>
          </p:nvSpPr>
          <p:spPr bwMode="auto">
            <a:xfrm>
              <a:off x="41" y="1896"/>
              <a:ext cx="5472" cy="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a:solidFill>
                    <a:srgbClr val="1E1D1D"/>
                  </a:solidFill>
                  <a:latin typeface="Arial" pitchFamily="34" charset="0"/>
                  <a:ea typeface="Helvetica Light" charset="0"/>
                  <a:cs typeface="Arial" pitchFamily="34" charset="0"/>
                  <a:sym typeface="Helvetica Light" charset="0"/>
                </a:rPr>
                <a:t>T</a:t>
              </a:r>
              <a:r>
                <a:rPr lang="en-US" sz="3600" dirty="0" smtClean="0">
                  <a:solidFill>
                    <a:srgbClr val="1E1D1D"/>
                  </a:solidFill>
                  <a:latin typeface="Arial" pitchFamily="34" charset="0"/>
                  <a:ea typeface="Helvetica Light" charset="0"/>
                  <a:cs typeface="Arial" pitchFamily="34" charset="0"/>
                  <a:sym typeface="Helvetica Light" charset="0"/>
                </a:rPr>
                <a:t>hank-you for joining me today and for allowing me to show you how I can take your business to the next level, with implementing traffic generation.</a:t>
              </a: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r>
                <a:rPr lang="en-US" sz="3600" dirty="0" smtClean="0">
                  <a:solidFill>
                    <a:srgbClr val="1E1D1D"/>
                  </a:solidFill>
                  <a:latin typeface="Arial" pitchFamily="34" charset="0"/>
                  <a:ea typeface="Helvetica Light" charset="0"/>
                  <a:cs typeface="Arial" pitchFamily="34" charset="0"/>
                  <a:sym typeface="Helvetica Light" charset="0"/>
                </a:rPr>
                <a:t>I truly believe that what I am going to share with you, can and will have a massive impact on your business - If you follow the steps laid out before you.</a:t>
              </a:r>
            </a:p>
            <a:p>
              <a:pPr algn="l">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GB"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buClr>
                  <a:srgbClr val="FDBE36"/>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nvGrpSpPr>
            <p:cNvPr id="30729" name="Group 7"/>
            <p:cNvGrpSpPr>
              <a:grpSpLocks/>
            </p:cNvGrpSpPr>
            <p:nvPr/>
          </p:nvGrpSpPr>
          <p:grpSpPr bwMode="auto">
            <a:xfrm>
              <a:off x="16" y="8"/>
              <a:ext cx="840" cy="840"/>
              <a:chOff x="0" y="8"/>
              <a:chExt cx="840" cy="840"/>
            </a:xfrm>
          </p:grpSpPr>
          <p:sp>
            <p:nvSpPr>
              <p:cNvPr id="30730" name="Oval 5"/>
              <p:cNvSpPr>
                <a:spLocks/>
              </p:cNvSpPr>
              <p:nvPr/>
            </p:nvSpPr>
            <p:spPr bwMode="auto">
              <a:xfrm>
                <a:off x="0" y="8"/>
                <a:ext cx="840" cy="840"/>
              </a:xfrm>
              <a:prstGeom prst="ellipse">
                <a:avLst/>
              </a:prstGeom>
              <a:solidFill>
                <a:srgbClr val="FDBE36"/>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30731" name="AutoShape 6"/>
              <p:cNvSpPr>
                <a:spLocks/>
              </p:cNvSpPr>
              <p:nvPr/>
            </p:nvSpPr>
            <p:spPr bwMode="auto">
              <a:xfrm>
                <a:off x="219" y="227"/>
                <a:ext cx="401" cy="385"/>
              </a:xfrm>
              <a:custGeom>
                <a:avLst/>
                <a:gdLst>
                  <a:gd name="T0" fmla="*/ 0 w 21458"/>
                  <a:gd name="T1" fmla="*/ 0 h 21600"/>
                  <a:gd name="T2" fmla="*/ 0 w 21458"/>
                  <a:gd name="T3" fmla="*/ 0 h 21600"/>
                  <a:gd name="T4" fmla="*/ 0 w 21458"/>
                  <a:gd name="T5" fmla="*/ 0 h 21600"/>
                  <a:gd name="T6" fmla="*/ 0 w 21458"/>
                  <a:gd name="T7" fmla="*/ 0 h 21600"/>
                  <a:gd name="T8" fmla="*/ 0 w 21458"/>
                  <a:gd name="T9" fmla="*/ 0 h 21600"/>
                  <a:gd name="T10" fmla="*/ 0 w 21458"/>
                  <a:gd name="T11" fmla="*/ 0 h 21600"/>
                  <a:gd name="T12" fmla="*/ 0 w 21458"/>
                  <a:gd name="T13" fmla="*/ 0 h 21600"/>
                  <a:gd name="T14" fmla="*/ 0 w 21458"/>
                  <a:gd name="T15" fmla="*/ 0 h 21600"/>
                  <a:gd name="T16" fmla="*/ 0 w 21458"/>
                  <a:gd name="T17" fmla="*/ 0 h 21600"/>
                  <a:gd name="T18" fmla="*/ 0 w 21458"/>
                  <a:gd name="T19" fmla="*/ 0 h 21600"/>
                  <a:gd name="T20" fmla="*/ 0 w 21458"/>
                  <a:gd name="T21" fmla="*/ 0 h 21600"/>
                  <a:gd name="T22" fmla="*/ 0 w 21458"/>
                  <a:gd name="T23" fmla="*/ 0 h 21600"/>
                  <a:gd name="T24" fmla="*/ 0 w 21458"/>
                  <a:gd name="T25" fmla="*/ 0 h 21600"/>
                  <a:gd name="T26" fmla="*/ 0 w 21458"/>
                  <a:gd name="T27" fmla="*/ 0 h 21600"/>
                  <a:gd name="T28" fmla="*/ 0 w 21458"/>
                  <a:gd name="T29" fmla="*/ 0 h 21600"/>
                  <a:gd name="T30" fmla="*/ 0 w 21458"/>
                  <a:gd name="T31" fmla="*/ 0 h 21600"/>
                  <a:gd name="T32" fmla="*/ 0 w 21458"/>
                  <a:gd name="T33" fmla="*/ 0 h 21600"/>
                  <a:gd name="T34" fmla="*/ 0 w 21458"/>
                  <a:gd name="T35" fmla="*/ 0 h 21600"/>
                  <a:gd name="T36" fmla="*/ 0 w 21458"/>
                  <a:gd name="T37" fmla="*/ 0 h 21600"/>
                  <a:gd name="T38" fmla="*/ 0 w 21458"/>
                  <a:gd name="T39" fmla="*/ 0 h 21600"/>
                  <a:gd name="T40" fmla="*/ 0 w 21458"/>
                  <a:gd name="T41" fmla="*/ 0 h 21600"/>
                  <a:gd name="T42" fmla="*/ 0 w 21458"/>
                  <a:gd name="T43" fmla="*/ 0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458" h="21600">
                    <a:moveTo>
                      <a:pt x="8323" y="2671"/>
                    </a:moveTo>
                    <a:cubicBezTo>
                      <a:pt x="11495" y="2671"/>
                      <a:pt x="14080" y="5361"/>
                      <a:pt x="14080" y="8670"/>
                    </a:cubicBezTo>
                    <a:cubicBezTo>
                      <a:pt x="14080" y="9789"/>
                      <a:pt x="13772" y="10879"/>
                      <a:pt x="13203" y="11841"/>
                    </a:cubicBezTo>
                    <a:lnTo>
                      <a:pt x="12680" y="12715"/>
                    </a:lnTo>
                    <a:lnTo>
                      <a:pt x="11943" y="13333"/>
                    </a:lnTo>
                    <a:cubicBezTo>
                      <a:pt x="10907" y="14208"/>
                      <a:pt x="9657" y="14668"/>
                      <a:pt x="8323" y="14668"/>
                    </a:cubicBezTo>
                    <a:cubicBezTo>
                      <a:pt x="5141" y="14668"/>
                      <a:pt x="2566" y="11978"/>
                      <a:pt x="2566" y="8670"/>
                    </a:cubicBezTo>
                    <a:cubicBezTo>
                      <a:pt x="2566" y="5361"/>
                      <a:pt x="5141" y="2671"/>
                      <a:pt x="8323" y="2671"/>
                    </a:cubicBezTo>
                    <a:close/>
                    <a:moveTo>
                      <a:pt x="8323" y="0"/>
                    </a:moveTo>
                    <a:cubicBezTo>
                      <a:pt x="3723" y="0"/>
                      <a:pt x="0" y="3878"/>
                      <a:pt x="0" y="8670"/>
                    </a:cubicBezTo>
                    <a:cubicBezTo>
                      <a:pt x="0" y="13461"/>
                      <a:pt x="3723" y="17339"/>
                      <a:pt x="8323" y="17339"/>
                    </a:cubicBezTo>
                    <a:cubicBezTo>
                      <a:pt x="10310" y="17339"/>
                      <a:pt x="12121" y="16612"/>
                      <a:pt x="13557" y="15404"/>
                    </a:cubicBezTo>
                    <a:cubicBezTo>
                      <a:pt x="13623" y="15523"/>
                      <a:pt x="13679" y="15650"/>
                      <a:pt x="13781" y="15748"/>
                    </a:cubicBezTo>
                    <a:lnTo>
                      <a:pt x="18959" y="21158"/>
                    </a:lnTo>
                    <a:cubicBezTo>
                      <a:pt x="19249" y="21452"/>
                      <a:pt x="19622" y="21600"/>
                      <a:pt x="19995" y="21600"/>
                    </a:cubicBezTo>
                    <a:cubicBezTo>
                      <a:pt x="20369" y="21600"/>
                      <a:pt x="20742" y="21452"/>
                      <a:pt x="21031" y="21148"/>
                    </a:cubicBezTo>
                    <a:cubicBezTo>
                      <a:pt x="21600" y="20559"/>
                      <a:pt x="21600" y="19587"/>
                      <a:pt x="21031" y="18998"/>
                    </a:cubicBezTo>
                    <a:lnTo>
                      <a:pt x="15853" y="13588"/>
                    </a:lnTo>
                    <a:cubicBezTo>
                      <a:pt x="15703" y="13441"/>
                      <a:pt x="15545" y="13333"/>
                      <a:pt x="15367" y="13255"/>
                    </a:cubicBezTo>
                    <a:cubicBezTo>
                      <a:pt x="16170" y="11929"/>
                      <a:pt x="16636" y="10358"/>
                      <a:pt x="16636" y="8670"/>
                    </a:cubicBezTo>
                    <a:cubicBezTo>
                      <a:pt x="16636" y="3878"/>
                      <a:pt x="12913" y="0"/>
                      <a:pt x="8323" y="0"/>
                    </a:cubicBezTo>
                    <a:close/>
                    <a:moveTo>
                      <a:pt x="8323" y="0"/>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31357" r="8446" b="1112"/>
          <a:stretch/>
        </p:blipFill>
        <p:spPr>
          <a:xfrm>
            <a:off x="11854543" y="87085"/>
            <a:ext cx="12572999" cy="13695017"/>
          </a:xfrm>
          <a:prstGeom prst="rect">
            <a:avLst/>
          </a:prstGeom>
        </p:spPr>
      </p:pic>
    </p:spTree>
    <p:extLst>
      <p:ext uri="{BB962C8B-B14F-4D97-AF65-F5344CB8AC3E}">
        <p14:creationId xmlns:p14="http://schemas.microsoft.com/office/powerpoint/2010/main" val="3474499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69E37E45-6528-494D-BFC0-E5A57A5DEE82}"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6</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0723" name="Rectangle 1"/>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Company name</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0724" name="Group 8"/>
          <p:cNvGrpSpPr>
            <a:grpSpLocks/>
          </p:cNvGrpSpPr>
          <p:nvPr/>
        </p:nvGrpSpPr>
        <p:grpSpPr bwMode="auto">
          <a:xfrm>
            <a:off x="2451100" y="4305300"/>
            <a:ext cx="8751888" cy="8458200"/>
            <a:chOff x="0" y="8"/>
            <a:chExt cx="5513" cy="5328"/>
          </a:xfrm>
        </p:grpSpPr>
        <p:sp>
          <p:nvSpPr>
            <p:cNvPr id="30726" name="Line 2"/>
            <p:cNvSpPr>
              <a:spLocks noChangeShapeType="1"/>
            </p:cNvSpPr>
            <p:nvPr/>
          </p:nvSpPr>
          <p:spPr bwMode="auto">
            <a:xfrm>
              <a:off x="0" y="96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0727" name="Rectangle 3"/>
            <p:cNvSpPr>
              <a:spLocks/>
            </p:cNvSpPr>
            <p:nvPr/>
          </p:nvSpPr>
          <p:spPr bwMode="auto">
            <a:xfrm>
              <a:off x="16" y="113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What we provide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5844" name="Rectangle 4"/>
            <p:cNvSpPr>
              <a:spLocks/>
            </p:cNvSpPr>
            <p:nvPr/>
          </p:nvSpPr>
          <p:spPr bwMode="auto">
            <a:xfrm>
              <a:off x="41" y="1896"/>
              <a:ext cx="5472" cy="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GB" sz="3600" dirty="0">
                  <a:solidFill>
                    <a:srgbClr val="1E1D1D"/>
                  </a:solidFill>
                  <a:latin typeface="Arial" pitchFamily="34" charset="0"/>
                  <a:ea typeface="Helvetica Light" charset="0"/>
                  <a:cs typeface="Arial" pitchFamily="34" charset="0"/>
                  <a:sym typeface="Helvetica Light" charset="0"/>
                </a:rPr>
                <a:t>We are a marketing company who provide local companies and individuals the most up to date online </a:t>
              </a:r>
              <a:r>
                <a:rPr lang="en-GB" sz="3600" dirty="0">
                  <a:solidFill>
                    <a:schemeClr val="tx1"/>
                  </a:solidFill>
                  <a:latin typeface="Arial" pitchFamily="34" charset="0"/>
                  <a:ea typeface="Helvetica Light" charset="0"/>
                  <a:cs typeface="Arial" pitchFamily="34" charset="0"/>
                  <a:sym typeface="Helvetica Light" charset="0"/>
                </a:rPr>
                <a:t>strategies for traffic generation.</a:t>
              </a:r>
            </a:p>
            <a:p>
              <a:pPr algn="l">
                <a:defRPr/>
              </a:pPr>
              <a:endParaRPr lang="en-GB" sz="3600" dirty="0">
                <a:solidFill>
                  <a:srgbClr val="1E1D1D"/>
                </a:solidFill>
                <a:latin typeface="Arial" pitchFamily="34" charset="0"/>
                <a:ea typeface="Helvetica Light" charset="0"/>
                <a:cs typeface="Arial" pitchFamily="34" charset="0"/>
                <a:sym typeface="Helvetica Light" charset="0"/>
              </a:endParaRPr>
            </a:p>
            <a:p>
              <a:pPr algn="l">
                <a:defRPr/>
              </a:pPr>
              <a:r>
                <a:rPr lang="en-GB" sz="3600" dirty="0">
                  <a:solidFill>
                    <a:srgbClr val="1E1D1D"/>
                  </a:solidFill>
                  <a:latin typeface="Arial" pitchFamily="34" charset="0"/>
                  <a:ea typeface="Helvetica Light" charset="0"/>
                  <a:cs typeface="Arial" pitchFamily="34" charset="0"/>
                  <a:sym typeface="Helvetica Light" charset="0"/>
                </a:rPr>
                <a:t>We provide a range of </a:t>
              </a:r>
              <a:r>
                <a:rPr lang="en-GB" sz="3600" dirty="0" smtClean="0">
                  <a:solidFill>
                    <a:srgbClr val="1E1D1D"/>
                  </a:solidFill>
                  <a:latin typeface="Arial" pitchFamily="34" charset="0"/>
                  <a:ea typeface="Helvetica Light" charset="0"/>
                  <a:cs typeface="Arial" pitchFamily="34" charset="0"/>
                  <a:sym typeface="Helvetica Light" charset="0"/>
                </a:rPr>
                <a:t>services </a:t>
              </a:r>
              <a:r>
                <a:rPr lang="en-GB" sz="3600" dirty="0">
                  <a:solidFill>
                    <a:srgbClr val="1E1D1D"/>
                  </a:solidFill>
                  <a:latin typeface="Arial" pitchFamily="34" charset="0"/>
                  <a:ea typeface="Helvetica Light" charset="0"/>
                  <a:cs typeface="Arial" pitchFamily="34" charset="0"/>
                  <a:sym typeface="Helvetica Light" charset="0"/>
                </a:rPr>
                <a:t>all tailored made towards making your business as successful as possible.</a:t>
              </a:r>
            </a:p>
            <a:p>
              <a:pPr algn="l">
                <a:buClr>
                  <a:srgbClr val="FDBE36"/>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nvGrpSpPr>
            <p:cNvPr id="30729" name="Group 7"/>
            <p:cNvGrpSpPr>
              <a:grpSpLocks/>
            </p:cNvGrpSpPr>
            <p:nvPr/>
          </p:nvGrpSpPr>
          <p:grpSpPr bwMode="auto">
            <a:xfrm>
              <a:off x="16" y="8"/>
              <a:ext cx="840" cy="840"/>
              <a:chOff x="0" y="8"/>
              <a:chExt cx="840" cy="840"/>
            </a:xfrm>
          </p:grpSpPr>
          <p:sp>
            <p:nvSpPr>
              <p:cNvPr id="30730" name="Oval 5"/>
              <p:cNvSpPr>
                <a:spLocks/>
              </p:cNvSpPr>
              <p:nvPr/>
            </p:nvSpPr>
            <p:spPr bwMode="auto">
              <a:xfrm>
                <a:off x="0" y="8"/>
                <a:ext cx="840" cy="840"/>
              </a:xfrm>
              <a:prstGeom prst="ellipse">
                <a:avLst/>
              </a:prstGeom>
              <a:solidFill>
                <a:srgbClr val="FDBE36"/>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30731" name="AutoShape 6"/>
              <p:cNvSpPr>
                <a:spLocks/>
              </p:cNvSpPr>
              <p:nvPr/>
            </p:nvSpPr>
            <p:spPr bwMode="auto">
              <a:xfrm>
                <a:off x="219" y="227"/>
                <a:ext cx="401" cy="385"/>
              </a:xfrm>
              <a:custGeom>
                <a:avLst/>
                <a:gdLst>
                  <a:gd name="T0" fmla="*/ 0 w 21458"/>
                  <a:gd name="T1" fmla="*/ 0 h 21600"/>
                  <a:gd name="T2" fmla="*/ 0 w 21458"/>
                  <a:gd name="T3" fmla="*/ 0 h 21600"/>
                  <a:gd name="T4" fmla="*/ 0 w 21458"/>
                  <a:gd name="T5" fmla="*/ 0 h 21600"/>
                  <a:gd name="T6" fmla="*/ 0 w 21458"/>
                  <a:gd name="T7" fmla="*/ 0 h 21600"/>
                  <a:gd name="T8" fmla="*/ 0 w 21458"/>
                  <a:gd name="T9" fmla="*/ 0 h 21600"/>
                  <a:gd name="T10" fmla="*/ 0 w 21458"/>
                  <a:gd name="T11" fmla="*/ 0 h 21600"/>
                  <a:gd name="T12" fmla="*/ 0 w 21458"/>
                  <a:gd name="T13" fmla="*/ 0 h 21600"/>
                  <a:gd name="T14" fmla="*/ 0 w 21458"/>
                  <a:gd name="T15" fmla="*/ 0 h 21600"/>
                  <a:gd name="T16" fmla="*/ 0 w 21458"/>
                  <a:gd name="T17" fmla="*/ 0 h 21600"/>
                  <a:gd name="T18" fmla="*/ 0 w 21458"/>
                  <a:gd name="T19" fmla="*/ 0 h 21600"/>
                  <a:gd name="T20" fmla="*/ 0 w 21458"/>
                  <a:gd name="T21" fmla="*/ 0 h 21600"/>
                  <a:gd name="T22" fmla="*/ 0 w 21458"/>
                  <a:gd name="T23" fmla="*/ 0 h 21600"/>
                  <a:gd name="T24" fmla="*/ 0 w 21458"/>
                  <a:gd name="T25" fmla="*/ 0 h 21600"/>
                  <a:gd name="T26" fmla="*/ 0 w 21458"/>
                  <a:gd name="T27" fmla="*/ 0 h 21600"/>
                  <a:gd name="T28" fmla="*/ 0 w 21458"/>
                  <a:gd name="T29" fmla="*/ 0 h 21600"/>
                  <a:gd name="T30" fmla="*/ 0 w 21458"/>
                  <a:gd name="T31" fmla="*/ 0 h 21600"/>
                  <a:gd name="T32" fmla="*/ 0 w 21458"/>
                  <a:gd name="T33" fmla="*/ 0 h 21600"/>
                  <a:gd name="T34" fmla="*/ 0 w 21458"/>
                  <a:gd name="T35" fmla="*/ 0 h 21600"/>
                  <a:gd name="T36" fmla="*/ 0 w 21458"/>
                  <a:gd name="T37" fmla="*/ 0 h 21600"/>
                  <a:gd name="T38" fmla="*/ 0 w 21458"/>
                  <a:gd name="T39" fmla="*/ 0 h 21600"/>
                  <a:gd name="T40" fmla="*/ 0 w 21458"/>
                  <a:gd name="T41" fmla="*/ 0 h 21600"/>
                  <a:gd name="T42" fmla="*/ 0 w 21458"/>
                  <a:gd name="T43" fmla="*/ 0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458" h="21600">
                    <a:moveTo>
                      <a:pt x="8323" y="2671"/>
                    </a:moveTo>
                    <a:cubicBezTo>
                      <a:pt x="11495" y="2671"/>
                      <a:pt x="14080" y="5361"/>
                      <a:pt x="14080" y="8670"/>
                    </a:cubicBezTo>
                    <a:cubicBezTo>
                      <a:pt x="14080" y="9789"/>
                      <a:pt x="13772" y="10879"/>
                      <a:pt x="13203" y="11841"/>
                    </a:cubicBezTo>
                    <a:lnTo>
                      <a:pt x="12680" y="12715"/>
                    </a:lnTo>
                    <a:lnTo>
                      <a:pt x="11943" y="13333"/>
                    </a:lnTo>
                    <a:cubicBezTo>
                      <a:pt x="10907" y="14208"/>
                      <a:pt x="9657" y="14668"/>
                      <a:pt x="8323" y="14668"/>
                    </a:cubicBezTo>
                    <a:cubicBezTo>
                      <a:pt x="5141" y="14668"/>
                      <a:pt x="2566" y="11978"/>
                      <a:pt x="2566" y="8670"/>
                    </a:cubicBezTo>
                    <a:cubicBezTo>
                      <a:pt x="2566" y="5361"/>
                      <a:pt x="5141" y="2671"/>
                      <a:pt x="8323" y="2671"/>
                    </a:cubicBezTo>
                    <a:close/>
                    <a:moveTo>
                      <a:pt x="8323" y="0"/>
                    </a:moveTo>
                    <a:cubicBezTo>
                      <a:pt x="3723" y="0"/>
                      <a:pt x="0" y="3878"/>
                      <a:pt x="0" y="8670"/>
                    </a:cubicBezTo>
                    <a:cubicBezTo>
                      <a:pt x="0" y="13461"/>
                      <a:pt x="3723" y="17339"/>
                      <a:pt x="8323" y="17339"/>
                    </a:cubicBezTo>
                    <a:cubicBezTo>
                      <a:pt x="10310" y="17339"/>
                      <a:pt x="12121" y="16612"/>
                      <a:pt x="13557" y="15404"/>
                    </a:cubicBezTo>
                    <a:cubicBezTo>
                      <a:pt x="13623" y="15523"/>
                      <a:pt x="13679" y="15650"/>
                      <a:pt x="13781" y="15748"/>
                    </a:cubicBezTo>
                    <a:lnTo>
                      <a:pt x="18959" y="21158"/>
                    </a:lnTo>
                    <a:cubicBezTo>
                      <a:pt x="19249" y="21452"/>
                      <a:pt x="19622" y="21600"/>
                      <a:pt x="19995" y="21600"/>
                    </a:cubicBezTo>
                    <a:cubicBezTo>
                      <a:pt x="20369" y="21600"/>
                      <a:pt x="20742" y="21452"/>
                      <a:pt x="21031" y="21148"/>
                    </a:cubicBezTo>
                    <a:cubicBezTo>
                      <a:pt x="21600" y="20559"/>
                      <a:pt x="21600" y="19587"/>
                      <a:pt x="21031" y="18998"/>
                    </a:cubicBezTo>
                    <a:lnTo>
                      <a:pt x="15853" y="13588"/>
                    </a:lnTo>
                    <a:cubicBezTo>
                      <a:pt x="15703" y="13441"/>
                      <a:pt x="15545" y="13333"/>
                      <a:pt x="15367" y="13255"/>
                    </a:cubicBezTo>
                    <a:cubicBezTo>
                      <a:pt x="16170" y="11929"/>
                      <a:pt x="16636" y="10358"/>
                      <a:pt x="16636" y="8670"/>
                    </a:cubicBezTo>
                    <a:cubicBezTo>
                      <a:pt x="16636" y="3878"/>
                      <a:pt x="12913" y="0"/>
                      <a:pt x="8323" y="0"/>
                    </a:cubicBezTo>
                    <a:close/>
                    <a:moveTo>
                      <a:pt x="8323" y="0"/>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11390" r="52506"/>
          <a:stretch/>
        </p:blipFill>
        <p:spPr>
          <a:xfrm>
            <a:off x="13290551" y="-32658"/>
            <a:ext cx="11093449" cy="13748657"/>
          </a:xfrm>
          <a:prstGeom prst="rect">
            <a:avLst/>
          </a:prstGeom>
        </p:spPr>
      </p:pic>
    </p:spTree>
    <p:extLst>
      <p:ext uri="{BB962C8B-B14F-4D97-AF65-F5344CB8AC3E}">
        <p14:creationId xmlns:p14="http://schemas.microsoft.com/office/powerpoint/2010/main" val="2537438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
          <p:cNvSpPr>
            <a:spLocks/>
          </p:cNvSpPr>
          <p:nvPr/>
        </p:nvSpPr>
        <p:spPr bwMode="auto">
          <a:xfrm>
            <a:off x="0" y="8636000"/>
            <a:ext cx="243840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14400" dirty="0" smtClean="0">
                <a:solidFill>
                  <a:srgbClr val="FFFFFF"/>
                </a:solidFill>
                <a:latin typeface="Bebas Neue" pitchFamily="34" charset="0"/>
                <a:ea typeface="Bebas Neue" pitchFamily="34" charset="0"/>
                <a:cs typeface="Bebas Neue" pitchFamily="34" charset="0"/>
                <a:sym typeface="Bebas Neue" pitchFamily="34" charset="0"/>
              </a:rPr>
              <a:t>k.i.s.s</a:t>
            </a:r>
            <a:r>
              <a:rPr lang="en-US" sz="14400" dirty="0">
                <a:solidFill>
                  <a:srgbClr val="FFFFFF"/>
                </a:solidFill>
                <a:latin typeface="Bebas Neue" pitchFamily="34" charset="0"/>
                <a:ea typeface="Bebas Neue" pitchFamily="34" charset="0"/>
                <a:cs typeface="Bebas Neue" pitchFamily="34" charset="0"/>
                <a:sym typeface="Bebas Neue" pitchFamily="34" charset="0"/>
              </a:rPr>
              <a:t>.</a:t>
            </a:r>
            <a:endParaRPr lang="en-US" sz="14400" dirty="0" smtClean="0">
              <a:solidFill>
                <a:srgbClr val="FFFFFF"/>
              </a:solidFill>
              <a:latin typeface="Bebas Neue" pitchFamily="34" charset="0"/>
              <a:ea typeface="Bebas Neue" pitchFamily="34" charset="0"/>
              <a:cs typeface="Bebas Neue" pitchFamily="34" charset="0"/>
              <a:sym typeface="Bebas Neue" pitchFamily="34" charset="0"/>
            </a:endParaRPr>
          </a:p>
        </p:txBody>
      </p:sp>
      <p:sp>
        <p:nvSpPr>
          <p:cNvPr id="27651" name="AutoShape 2"/>
          <p:cNvSpPr>
            <a:spLocks/>
          </p:cNvSpPr>
          <p:nvPr/>
        </p:nvSpPr>
        <p:spPr bwMode="auto">
          <a:xfrm flipH="1">
            <a:off x="9766300" y="3517900"/>
            <a:ext cx="4838700" cy="48387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0 w 21600"/>
              <a:gd name="T19" fmla="*/ 0 h 21600"/>
              <a:gd name="T20" fmla="*/ 2147483647 w 21600"/>
              <a:gd name="T21" fmla="*/ 2147483647 h 21600"/>
              <a:gd name="T22" fmla="*/ 2147483647 w 21600"/>
              <a:gd name="T23" fmla="*/ 2147483647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600" h="21600">
                <a:moveTo>
                  <a:pt x="14829" y="21600"/>
                </a:moveTo>
                <a:lnTo>
                  <a:pt x="14829" y="14838"/>
                </a:lnTo>
                <a:lnTo>
                  <a:pt x="10764" y="17230"/>
                </a:lnTo>
                <a:cubicBezTo>
                  <a:pt x="10764" y="17230"/>
                  <a:pt x="14829" y="21600"/>
                  <a:pt x="14829" y="21600"/>
                </a:cubicBezTo>
                <a:close/>
                <a:moveTo>
                  <a:pt x="4019" y="18885"/>
                </a:moveTo>
                <a:lnTo>
                  <a:pt x="12257" y="14424"/>
                </a:lnTo>
                <a:lnTo>
                  <a:pt x="252" y="378"/>
                </a:lnTo>
                <a:lnTo>
                  <a:pt x="14406" y="13273"/>
                </a:lnTo>
                <a:lnTo>
                  <a:pt x="21600" y="9379"/>
                </a:lnTo>
                <a:lnTo>
                  <a:pt x="0" y="0"/>
                </a:lnTo>
                <a:cubicBezTo>
                  <a:pt x="0" y="0"/>
                  <a:pt x="4019" y="18885"/>
                  <a:pt x="4019" y="18885"/>
                </a:cubicBezTo>
                <a:close/>
                <a:moveTo>
                  <a:pt x="4019" y="18885"/>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Tree>
    <p:extLst>
      <p:ext uri="{BB962C8B-B14F-4D97-AF65-F5344CB8AC3E}">
        <p14:creationId xmlns:p14="http://schemas.microsoft.com/office/powerpoint/2010/main" val="4152806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886A57B0-2A4E-41A9-B422-D253DB352454}"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8</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198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Traffic creates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1988" name="Group 5"/>
          <p:cNvGrpSpPr>
            <a:grpSpLocks/>
          </p:cNvGrpSpPr>
          <p:nvPr/>
        </p:nvGrpSpPr>
        <p:grpSpPr bwMode="auto">
          <a:xfrm>
            <a:off x="12876213" y="2774950"/>
            <a:ext cx="9740900" cy="10007600"/>
            <a:chOff x="0" y="0"/>
            <a:chExt cx="6135" cy="6304"/>
          </a:xfrm>
        </p:grpSpPr>
        <p:sp>
          <p:nvSpPr>
            <p:cNvPr id="42004" name="AutoShape 2"/>
            <p:cNvSpPr>
              <a:spLocks/>
            </p:cNvSpPr>
            <p:nvPr/>
          </p:nvSpPr>
          <p:spPr bwMode="auto">
            <a:xfrm rot="2700000">
              <a:off x="28" y="3417"/>
              <a:ext cx="3988" cy="1731"/>
            </a:xfrm>
            <a:custGeom>
              <a:avLst/>
              <a:gdLst>
                <a:gd name="T0" fmla="*/ 20 w 21598"/>
                <a:gd name="T1" fmla="*/ 0 h 21592"/>
                <a:gd name="T2" fmla="*/ 19 w 21598"/>
                <a:gd name="T3" fmla="*/ 0 h 21592"/>
                <a:gd name="T4" fmla="*/ 19 w 21598"/>
                <a:gd name="T5" fmla="*/ 0 h 21592"/>
                <a:gd name="T6" fmla="*/ 18 w 21598"/>
                <a:gd name="T7" fmla="*/ 0 h 21592"/>
                <a:gd name="T8" fmla="*/ 17 w 21598"/>
                <a:gd name="T9" fmla="*/ 0 h 21592"/>
                <a:gd name="T10" fmla="*/ 16 w 21598"/>
                <a:gd name="T11" fmla="*/ 0 h 21592"/>
                <a:gd name="T12" fmla="*/ 14 w 21598"/>
                <a:gd name="T13" fmla="*/ 0 h 21592"/>
                <a:gd name="T14" fmla="*/ 13 w 21598"/>
                <a:gd name="T15" fmla="*/ 0 h 21592"/>
                <a:gd name="T16" fmla="*/ 12 w 21598"/>
                <a:gd name="T17" fmla="*/ 0 h 21592"/>
                <a:gd name="T18" fmla="*/ 11 w 21598"/>
                <a:gd name="T19" fmla="*/ 0 h 21592"/>
                <a:gd name="T20" fmla="*/ 9 w 21598"/>
                <a:gd name="T21" fmla="*/ 0 h 21592"/>
                <a:gd name="T22" fmla="*/ 8 w 21598"/>
                <a:gd name="T23" fmla="*/ 0 h 21592"/>
                <a:gd name="T24" fmla="*/ 7 w 21598"/>
                <a:gd name="T25" fmla="*/ 0 h 21592"/>
                <a:gd name="T26" fmla="*/ 6 w 21598"/>
                <a:gd name="T27" fmla="*/ 0 h 21592"/>
                <a:gd name="T28" fmla="*/ 6 w 21598"/>
                <a:gd name="T29" fmla="*/ 0 h 21592"/>
                <a:gd name="T30" fmla="*/ 5 w 21598"/>
                <a:gd name="T31" fmla="*/ 0 h 21592"/>
                <a:gd name="T32" fmla="*/ 4 w 21598"/>
                <a:gd name="T33" fmla="*/ 0 h 21592"/>
                <a:gd name="T34" fmla="*/ 0 w 21598"/>
                <a:gd name="T35" fmla="*/ 0 h 21592"/>
                <a:gd name="T36" fmla="*/ 1 w 21598"/>
                <a:gd name="T37" fmla="*/ 0 h 21592"/>
                <a:gd name="T38" fmla="*/ 2 w 21598"/>
                <a:gd name="T39" fmla="*/ 1 h 21592"/>
                <a:gd name="T40" fmla="*/ 4 w 21598"/>
                <a:gd name="T41" fmla="*/ 1 h 21592"/>
                <a:gd name="T42" fmla="*/ 5 w 21598"/>
                <a:gd name="T43" fmla="*/ 1 h 21592"/>
                <a:gd name="T44" fmla="*/ 7 w 21598"/>
                <a:gd name="T45" fmla="*/ 1 h 21592"/>
                <a:gd name="T46" fmla="*/ 8 w 21598"/>
                <a:gd name="T47" fmla="*/ 1 h 21592"/>
                <a:gd name="T48" fmla="*/ 10 w 21598"/>
                <a:gd name="T49" fmla="*/ 1 h 21592"/>
                <a:gd name="T50" fmla="*/ 12 w 21598"/>
                <a:gd name="T51" fmla="*/ 1 h 21592"/>
                <a:gd name="T52" fmla="*/ 13 w 21598"/>
                <a:gd name="T53" fmla="*/ 1 h 21592"/>
                <a:gd name="T54" fmla="*/ 14 w 21598"/>
                <a:gd name="T55" fmla="*/ 1 h 21592"/>
                <a:gd name="T56" fmla="*/ 15 w 21598"/>
                <a:gd name="T57" fmla="*/ 1 h 21592"/>
                <a:gd name="T58" fmla="*/ 16 w 21598"/>
                <a:gd name="T59" fmla="*/ 1 h 21592"/>
                <a:gd name="T60" fmla="*/ 17 w 21598"/>
                <a:gd name="T61" fmla="*/ 1 h 21592"/>
                <a:gd name="T62" fmla="*/ 18 w 21598"/>
                <a:gd name="T63" fmla="*/ 1 h 21592"/>
                <a:gd name="T64" fmla="*/ 19 w 21598"/>
                <a:gd name="T65" fmla="*/ 1 h 21592"/>
                <a:gd name="T66" fmla="*/ 20 w 21598"/>
                <a:gd name="T67" fmla="*/ 1 h 21592"/>
                <a:gd name="T68" fmla="*/ 21 w 21598"/>
                <a:gd name="T69" fmla="*/ 1 h 21592"/>
                <a:gd name="T70" fmla="*/ 22 w 21598"/>
                <a:gd name="T71" fmla="*/ 1 h 21592"/>
                <a:gd name="T72" fmla="*/ 22 w 21598"/>
                <a:gd name="T73" fmla="*/ 0 h 21592"/>
                <a:gd name="T74" fmla="*/ 23 w 21598"/>
                <a:gd name="T75" fmla="*/ 0 h 21592"/>
                <a:gd name="T76" fmla="*/ 24 w 21598"/>
                <a:gd name="T77" fmla="*/ 0 h 21592"/>
                <a:gd name="T78" fmla="*/ 24 w 21598"/>
                <a:gd name="T79" fmla="*/ 0 h 21592"/>
                <a:gd name="T80" fmla="*/ 25 w 21598"/>
                <a:gd name="T81" fmla="*/ 0 h 21592"/>
                <a:gd name="T82" fmla="*/ 25 w 21598"/>
                <a:gd name="T83" fmla="*/ 0 h 21592"/>
                <a:gd name="T84" fmla="*/ 20 w 21598"/>
                <a:gd name="T85" fmla="*/ 0 h 2159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1598" h="21592">
                  <a:moveTo>
                    <a:pt x="17205" y="-19"/>
                  </a:moveTo>
                  <a:lnTo>
                    <a:pt x="17205" y="-19"/>
                  </a:lnTo>
                  <a:lnTo>
                    <a:pt x="16975" y="1129"/>
                  </a:lnTo>
                  <a:lnTo>
                    <a:pt x="16706" y="2278"/>
                  </a:lnTo>
                  <a:lnTo>
                    <a:pt x="16418" y="3338"/>
                  </a:lnTo>
                  <a:lnTo>
                    <a:pt x="16053" y="4310"/>
                  </a:lnTo>
                  <a:lnTo>
                    <a:pt x="15708" y="5325"/>
                  </a:lnTo>
                  <a:lnTo>
                    <a:pt x="15305" y="6209"/>
                  </a:lnTo>
                  <a:lnTo>
                    <a:pt x="14882" y="7093"/>
                  </a:lnTo>
                  <a:lnTo>
                    <a:pt x="14422" y="7844"/>
                  </a:lnTo>
                  <a:lnTo>
                    <a:pt x="13942" y="8507"/>
                  </a:lnTo>
                  <a:lnTo>
                    <a:pt x="13443" y="9081"/>
                  </a:lnTo>
                  <a:lnTo>
                    <a:pt x="12944" y="9612"/>
                  </a:lnTo>
                  <a:lnTo>
                    <a:pt x="12407" y="10054"/>
                  </a:lnTo>
                  <a:lnTo>
                    <a:pt x="11851" y="10408"/>
                  </a:lnTo>
                  <a:lnTo>
                    <a:pt x="11275" y="10673"/>
                  </a:lnTo>
                  <a:lnTo>
                    <a:pt x="10681" y="10806"/>
                  </a:lnTo>
                  <a:lnTo>
                    <a:pt x="10086" y="10851"/>
                  </a:lnTo>
                  <a:lnTo>
                    <a:pt x="9568" y="10808"/>
                  </a:lnTo>
                  <a:lnTo>
                    <a:pt x="9050" y="10676"/>
                  </a:lnTo>
                  <a:lnTo>
                    <a:pt x="8552" y="10544"/>
                  </a:lnTo>
                  <a:lnTo>
                    <a:pt x="8053" y="10235"/>
                  </a:lnTo>
                  <a:lnTo>
                    <a:pt x="7574" y="9883"/>
                  </a:lnTo>
                  <a:lnTo>
                    <a:pt x="7113" y="9486"/>
                  </a:lnTo>
                  <a:lnTo>
                    <a:pt x="6653" y="9045"/>
                  </a:lnTo>
                  <a:lnTo>
                    <a:pt x="6231" y="8515"/>
                  </a:lnTo>
                  <a:lnTo>
                    <a:pt x="5809" y="7898"/>
                  </a:lnTo>
                  <a:lnTo>
                    <a:pt x="5407" y="7280"/>
                  </a:lnTo>
                  <a:lnTo>
                    <a:pt x="5043" y="6574"/>
                  </a:lnTo>
                  <a:lnTo>
                    <a:pt x="4678" y="5779"/>
                  </a:lnTo>
                  <a:lnTo>
                    <a:pt x="4352" y="4985"/>
                  </a:lnTo>
                  <a:lnTo>
                    <a:pt x="4027" y="4102"/>
                  </a:lnTo>
                  <a:lnTo>
                    <a:pt x="3758" y="3219"/>
                  </a:lnTo>
                  <a:lnTo>
                    <a:pt x="3471" y="2292"/>
                  </a:lnTo>
                  <a:lnTo>
                    <a:pt x="498" y="971"/>
                  </a:lnTo>
                  <a:lnTo>
                    <a:pt x="-3" y="9670"/>
                  </a:lnTo>
                  <a:lnTo>
                    <a:pt x="438" y="10994"/>
                  </a:lnTo>
                  <a:lnTo>
                    <a:pt x="917" y="12230"/>
                  </a:lnTo>
                  <a:lnTo>
                    <a:pt x="1415" y="13466"/>
                  </a:lnTo>
                  <a:lnTo>
                    <a:pt x="1933" y="14525"/>
                  </a:lnTo>
                  <a:lnTo>
                    <a:pt x="2508" y="15628"/>
                  </a:lnTo>
                  <a:lnTo>
                    <a:pt x="3083" y="16599"/>
                  </a:lnTo>
                  <a:lnTo>
                    <a:pt x="3697" y="17526"/>
                  </a:lnTo>
                  <a:lnTo>
                    <a:pt x="4310" y="18320"/>
                  </a:lnTo>
                  <a:lnTo>
                    <a:pt x="4982" y="19070"/>
                  </a:lnTo>
                  <a:lnTo>
                    <a:pt x="5653" y="19687"/>
                  </a:lnTo>
                  <a:lnTo>
                    <a:pt x="6362" y="20261"/>
                  </a:lnTo>
                  <a:lnTo>
                    <a:pt x="7072" y="20701"/>
                  </a:lnTo>
                  <a:lnTo>
                    <a:pt x="7801" y="21054"/>
                  </a:lnTo>
                  <a:lnTo>
                    <a:pt x="8549" y="21362"/>
                  </a:lnTo>
                  <a:lnTo>
                    <a:pt x="9316" y="21494"/>
                  </a:lnTo>
                  <a:lnTo>
                    <a:pt x="10083" y="21581"/>
                  </a:lnTo>
                  <a:lnTo>
                    <a:pt x="10582" y="21492"/>
                  </a:lnTo>
                  <a:lnTo>
                    <a:pt x="11061" y="21447"/>
                  </a:lnTo>
                  <a:lnTo>
                    <a:pt x="11522" y="21359"/>
                  </a:lnTo>
                  <a:lnTo>
                    <a:pt x="12001" y="21226"/>
                  </a:lnTo>
                  <a:lnTo>
                    <a:pt x="12481" y="21004"/>
                  </a:lnTo>
                  <a:lnTo>
                    <a:pt x="12941" y="20783"/>
                  </a:lnTo>
                  <a:lnTo>
                    <a:pt x="13402" y="20518"/>
                  </a:lnTo>
                  <a:lnTo>
                    <a:pt x="13843" y="20208"/>
                  </a:lnTo>
                  <a:lnTo>
                    <a:pt x="14284" y="19854"/>
                  </a:lnTo>
                  <a:lnTo>
                    <a:pt x="14706" y="19501"/>
                  </a:lnTo>
                  <a:lnTo>
                    <a:pt x="15128" y="19103"/>
                  </a:lnTo>
                  <a:lnTo>
                    <a:pt x="15551" y="18661"/>
                  </a:lnTo>
                  <a:lnTo>
                    <a:pt x="15973" y="18130"/>
                  </a:lnTo>
                  <a:lnTo>
                    <a:pt x="16376" y="17600"/>
                  </a:lnTo>
                  <a:lnTo>
                    <a:pt x="16759" y="17114"/>
                  </a:lnTo>
                  <a:lnTo>
                    <a:pt x="17143" y="16539"/>
                  </a:lnTo>
                  <a:lnTo>
                    <a:pt x="17508" y="15877"/>
                  </a:lnTo>
                  <a:lnTo>
                    <a:pt x="17872" y="15258"/>
                  </a:lnTo>
                  <a:lnTo>
                    <a:pt x="18218" y="14595"/>
                  </a:lnTo>
                  <a:lnTo>
                    <a:pt x="18544" y="13888"/>
                  </a:lnTo>
                  <a:lnTo>
                    <a:pt x="18890" y="13137"/>
                  </a:lnTo>
                  <a:lnTo>
                    <a:pt x="19197" y="12386"/>
                  </a:lnTo>
                  <a:lnTo>
                    <a:pt x="19485" y="11636"/>
                  </a:lnTo>
                  <a:lnTo>
                    <a:pt x="19792" y="10840"/>
                  </a:lnTo>
                  <a:lnTo>
                    <a:pt x="20061" y="10001"/>
                  </a:lnTo>
                  <a:lnTo>
                    <a:pt x="20329" y="9206"/>
                  </a:lnTo>
                  <a:lnTo>
                    <a:pt x="20579" y="8278"/>
                  </a:lnTo>
                  <a:lnTo>
                    <a:pt x="20809" y="7439"/>
                  </a:lnTo>
                  <a:lnTo>
                    <a:pt x="21040" y="6512"/>
                  </a:lnTo>
                  <a:lnTo>
                    <a:pt x="21232" y="5540"/>
                  </a:lnTo>
                  <a:lnTo>
                    <a:pt x="21424" y="4613"/>
                  </a:lnTo>
                  <a:lnTo>
                    <a:pt x="21597" y="3641"/>
                  </a:lnTo>
                  <a:lnTo>
                    <a:pt x="18297" y="6736"/>
                  </a:lnTo>
                  <a:lnTo>
                    <a:pt x="17205" y="-19"/>
                  </a:lnTo>
                  <a:close/>
                  <a:moveTo>
                    <a:pt x="17205" y="-19"/>
                  </a:moveTo>
                </a:path>
              </a:pathLst>
            </a:custGeom>
            <a:solidFill>
              <a:srgbClr val="D31E25"/>
            </a:solidFill>
            <a:ln w="9525" cap="flat">
              <a:solidFill>
                <a:srgbClr val="D31E25"/>
              </a:solidFill>
              <a:prstDash val="solid"/>
              <a:round/>
              <a:headEnd type="none" w="med" len="med"/>
              <a:tailEnd type="none" w="med" len="med"/>
            </a:ln>
          </p:spPr>
          <p:txBody>
            <a:bodyPr lIns="0" tIns="0" rIns="0" bIns="0"/>
            <a:lstStyle/>
            <a:p>
              <a:endParaRPr lang="en-US"/>
            </a:p>
          </p:txBody>
        </p:sp>
        <p:sp>
          <p:nvSpPr>
            <p:cNvPr id="42005" name="AutoShape 3"/>
            <p:cNvSpPr>
              <a:spLocks/>
            </p:cNvSpPr>
            <p:nvPr/>
          </p:nvSpPr>
          <p:spPr bwMode="auto">
            <a:xfrm rot="2700000">
              <a:off x="3045" y="1943"/>
              <a:ext cx="2288" cy="3215"/>
            </a:xfrm>
            <a:custGeom>
              <a:avLst/>
              <a:gdLst>
                <a:gd name="T0" fmla="*/ 2 w 21609"/>
                <a:gd name="T1" fmla="*/ 7 h 21605"/>
                <a:gd name="T2" fmla="*/ 2 w 21609"/>
                <a:gd name="T3" fmla="*/ 8 h 21605"/>
                <a:gd name="T4" fmla="*/ 2 w 21609"/>
                <a:gd name="T5" fmla="*/ 9 h 21605"/>
                <a:gd name="T6" fmla="*/ 3 w 21609"/>
                <a:gd name="T7" fmla="*/ 10 h 21605"/>
                <a:gd name="T8" fmla="*/ 3 w 21609"/>
                <a:gd name="T9" fmla="*/ 9 h 21605"/>
                <a:gd name="T10" fmla="*/ 3 w 21609"/>
                <a:gd name="T11" fmla="*/ 9 h 21605"/>
                <a:gd name="T12" fmla="*/ 3 w 21609"/>
                <a:gd name="T13" fmla="*/ 8 h 21605"/>
                <a:gd name="T14" fmla="*/ 3 w 21609"/>
                <a:gd name="T15" fmla="*/ 7 h 21605"/>
                <a:gd name="T16" fmla="*/ 3 w 21609"/>
                <a:gd name="T17" fmla="*/ 7 h 21605"/>
                <a:gd name="T18" fmla="*/ 3 w 21609"/>
                <a:gd name="T19" fmla="*/ 6 h 21605"/>
                <a:gd name="T20" fmla="*/ 3 w 21609"/>
                <a:gd name="T21" fmla="*/ 5 h 21605"/>
                <a:gd name="T22" fmla="*/ 3 w 21609"/>
                <a:gd name="T23" fmla="*/ 5 h 21605"/>
                <a:gd name="T24" fmla="*/ 2 w 21609"/>
                <a:gd name="T25" fmla="*/ 4 h 21605"/>
                <a:gd name="T26" fmla="*/ 2 w 21609"/>
                <a:gd name="T27" fmla="*/ 3 h 21605"/>
                <a:gd name="T28" fmla="*/ 2 w 21609"/>
                <a:gd name="T29" fmla="*/ 3 h 21605"/>
                <a:gd name="T30" fmla="*/ 2 w 21609"/>
                <a:gd name="T31" fmla="*/ 2 h 21605"/>
                <a:gd name="T32" fmla="*/ 2 w 21609"/>
                <a:gd name="T33" fmla="*/ 2 h 21605"/>
                <a:gd name="T34" fmla="*/ 2 w 21609"/>
                <a:gd name="T35" fmla="*/ 1 h 21605"/>
                <a:gd name="T36" fmla="*/ 1 w 21609"/>
                <a:gd name="T37" fmla="*/ 1 h 21605"/>
                <a:gd name="T38" fmla="*/ 1 w 21609"/>
                <a:gd name="T39" fmla="*/ 1 h 21605"/>
                <a:gd name="T40" fmla="*/ 1 w 21609"/>
                <a:gd name="T41" fmla="*/ 0 h 21605"/>
                <a:gd name="T42" fmla="*/ 1 w 21609"/>
                <a:gd name="T43" fmla="*/ 0 h 21605"/>
                <a:gd name="T44" fmla="*/ 0 w 21609"/>
                <a:gd name="T45" fmla="*/ 0 h 21605"/>
                <a:gd name="T46" fmla="*/ 0 w 21609"/>
                <a:gd name="T47" fmla="*/ 0 h 21605"/>
                <a:gd name="T48" fmla="*/ 0 w 21609"/>
                <a:gd name="T49" fmla="*/ 3 h 21605"/>
                <a:gd name="T50" fmla="*/ 0 w 21609"/>
                <a:gd name="T51" fmla="*/ 3 h 21605"/>
                <a:gd name="T52" fmla="*/ 0 w 21609"/>
                <a:gd name="T53" fmla="*/ 3 h 21605"/>
                <a:gd name="T54" fmla="*/ 0 w 21609"/>
                <a:gd name="T55" fmla="*/ 3 h 21605"/>
                <a:gd name="T56" fmla="*/ 1 w 21609"/>
                <a:gd name="T57" fmla="*/ 3 h 21605"/>
                <a:gd name="T58" fmla="*/ 1 w 21609"/>
                <a:gd name="T59" fmla="*/ 3 h 21605"/>
                <a:gd name="T60" fmla="*/ 1 w 21609"/>
                <a:gd name="T61" fmla="*/ 3 h 21605"/>
                <a:gd name="T62" fmla="*/ 1 w 21609"/>
                <a:gd name="T63" fmla="*/ 4 h 21605"/>
                <a:gd name="T64" fmla="*/ 1 w 21609"/>
                <a:gd name="T65" fmla="*/ 4 h 21605"/>
                <a:gd name="T66" fmla="*/ 1 w 21609"/>
                <a:gd name="T67" fmla="*/ 4 h 21605"/>
                <a:gd name="T68" fmla="*/ 1 w 21609"/>
                <a:gd name="T69" fmla="*/ 5 h 21605"/>
                <a:gd name="T70" fmla="*/ 1 w 21609"/>
                <a:gd name="T71" fmla="*/ 5 h 21605"/>
                <a:gd name="T72" fmla="*/ 1 w 21609"/>
                <a:gd name="T73" fmla="*/ 5 h 21605"/>
                <a:gd name="T74" fmla="*/ 2 w 21609"/>
                <a:gd name="T75" fmla="*/ 6 h 21605"/>
                <a:gd name="T76" fmla="*/ 2 w 21609"/>
                <a:gd name="T77" fmla="*/ 6 h 21605"/>
                <a:gd name="T78" fmla="*/ 2 w 21609"/>
                <a:gd name="T79" fmla="*/ 7 h 21605"/>
                <a:gd name="T80" fmla="*/ 2 w 21609"/>
                <a:gd name="T81" fmla="*/ 7 h 21605"/>
                <a:gd name="T82" fmla="*/ 2 w 21609"/>
                <a:gd name="T83" fmla="*/ 7 h 2160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609" h="21605">
                  <a:moveTo>
                    <a:pt x="13433" y="15152"/>
                  </a:moveTo>
                  <a:lnTo>
                    <a:pt x="13433" y="15152"/>
                  </a:lnTo>
                  <a:lnTo>
                    <a:pt x="13399" y="15819"/>
                  </a:lnTo>
                  <a:lnTo>
                    <a:pt x="13265" y="16509"/>
                  </a:lnTo>
                  <a:lnTo>
                    <a:pt x="13063" y="17151"/>
                  </a:lnTo>
                  <a:lnTo>
                    <a:pt x="12862" y="17794"/>
                  </a:lnTo>
                  <a:lnTo>
                    <a:pt x="14799" y="21600"/>
                  </a:lnTo>
                  <a:lnTo>
                    <a:pt x="20487" y="19932"/>
                  </a:lnTo>
                  <a:lnTo>
                    <a:pt x="20755" y="19361"/>
                  </a:lnTo>
                  <a:lnTo>
                    <a:pt x="20956" y="18790"/>
                  </a:lnTo>
                  <a:lnTo>
                    <a:pt x="21157" y="18195"/>
                  </a:lnTo>
                  <a:lnTo>
                    <a:pt x="21325" y="17624"/>
                  </a:lnTo>
                  <a:lnTo>
                    <a:pt x="21393" y="17005"/>
                  </a:lnTo>
                  <a:lnTo>
                    <a:pt x="21494" y="16387"/>
                  </a:lnTo>
                  <a:lnTo>
                    <a:pt x="21594" y="15768"/>
                  </a:lnTo>
                  <a:lnTo>
                    <a:pt x="21595" y="15149"/>
                  </a:lnTo>
                  <a:lnTo>
                    <a:pt x="21529" y="14364"/>
                  </a:lnTo>
                  <a:lnTo>
                    <a:pt x="21496" y="13603"/>
                  </a:lnTo>
                  <a:lnTo>
                    <a:pt x="21329" y="12865"/>
                  </a:lnTo>
                  <a:lnTo>
                    <a:pt x="21163" y="12128"/>
                  </a:lnTo>
                  <a:lnTo>
                    <a:pt x="20929" y="11390"/>
                  </a:lnTo>
                  <a:lnTo>
                    <a:pt x="20629" y="10677"/>
                  </a:lnTo>
                  <a:lnTo>
                    <a:pt x="20295" y="9987"/>
                  </a:lnTo>
                  <a:lnTo>
                    <a:pt x="19928" y="9297"/>
                  </a:lnTo>
                  <a:lnTo>
                    <a:pt x="19494" y="8631"/>
                  </a:lnTo>
                  <a:lnTo>
                    <a:pt x="19026" y="7988"/>
                  </a:lnTo>
                  <a:lnTo>
                    <a:pt x="18525" y="7346"/>
                  </a:lnTo>
                  <a:lnTo>
                    <a:pt x="17990" y="6728"/>
                  </a:lnTo>
                  <a:lnTo>
                    <a:pt x="17388" y="6133"/>
                  </a:lnTo>
                  <a:lnTo>
                    <a:pt x="16720" y="5586"/>
                  </a:lnTo>
                  <a:lnTo>
                    <a:pt x="16085" y="5039"/>
                  </a:lnTo>
                  <a:lnTo>
                    <a:pt x="15383" y="4516"/>
                  </a:lnTo>
                  <a:lnTo>
                    <a:pt x="14648" y="4016"/>
                  </a:lnTo>
                  <a:lnTo>
                    <a:pt x="13879" y="3517"/>
                  </a:lnTo>
                  <a:lnTo>
                    <a:pt x="13076" y="3089"/>
                  </a:lnTo>
                  <a:lnTo>
                    <a:pt x="12240" y="2661"/>
                  </a:lnTo>
                  <a:lnTo>
                    <a:pt x="11404" y="2257"/>
                  </a:lnTo>
                  <a:lnTo>
                    <a:pt x="10502" y="1876"/>
                  </a:lnTo>
                  <a:lnTo>
                    <a:pt x="9565" y="1543"/>
                  </a:lnTo>
                  <a:lnTo>
                    <a:pt x="8629" y="1234"/>
                  </a:lnTo>
                  <a:lnTo>
                    <a:pt x="7659" y="949"/>
                  </a:lnTo>
                  <a:lnTo>
                    <a:pt x="6689" y="712"/>
                  </a:lnTo>
                  <a:lnTo>
                    <a:pt x="5686" y="522"/>
                  </a:lnTo>
                  <a:lnTo>
                    <a:pt x="4649" y="355"/>
                  </a:lnTo>
                  <a:lnTo>
                    <a:pt x="3613" y="189"/>
                  </a:lnTo>
                  <a:lnTo>
                    <a:pt x="2542" y="94"/>
                  </a:lnTo>
                  <a:lnTo>
                    <a:pt x="1472" y="47"/>
                  </a:lnTo>
                  <a:lnTo>
                    <a:pt x="335" y="0"/>
                  </a:lnTo>
                  <a:lnTo>
                    <a:pt x="4446" y="3020"/>
                  </a:lnTo>
                  <a:lnTo>
                    <a:pt x="-5" y="5734"/>
                  </a:lnTo>
                  <a:lnTo>
                    <a:pt x="28" y="5734"/>
                  </a:lnTo>
                  <a:lnTo>
                    <a:pt x="731" y="5782"/>
                  </a:lnTo>
                  <a:lnTo>
                    <a:pt x="1433" y="5805"/>
                  </a:lnTo>
                  <a:lnTo>
                    <a:pt x="2069" y="5877"/>
                  </a:lnTo>
                  <a:lnTo>
                    <a:pt x="2738" y="5924"/>
                  </a:lnTo>
                  <a:lnTo>
                    <a:pt x="3373" y="6043"/>
                  </a:lnTo>
                  <a:lnTo>
                    <a:pt x="4009" y="6185"/>
                  </a:lnTo>
                  <a:lnTo>
                    <a:pt x="4644" y="6328"/>
                  </a:lnTo>
                  <a:lnTo>
                    <a:pt x="5246" y="6494"/>
                  </a:lnTo>
                  <a:lnTo>
                    <a:pt x="5848" y="6660"/>
                  </a:lnTo>
                  <a:lnTo>
                    <a:pt x="6416" y="6874"/>
                  </a:lnTo>
                  <a:lnTo>
                    <a:pt x="6985" y="7088"/>
                  </a:lnTo>
                  <a:lnTo>
                    <a:pt x="7520" y="7350"/>
                  </a:lnTo>
                  <a:lnTo>
                    <a:pt x="8055" y="7635"/>
                  </a:lnTo>
                  <a:lnTo>
                    <a:pt x="8523" y="7897"/>
                  </a:lnTo>
                  <a:lnTo>
                    <a:pt x="9058" y="8182"/>
                  </a:lnTo>
                  <a:lnTo>
                    <a:pt x="9492" y="8491"/>
                  </a:lnTo>
                  <a:lnTo>
                    <a:pt x="9927" y="8824"/>
                  </a:lnTo>
                  <a:lnTo>
                    <a:pt x="10361" y="9157"/>
                  </a:lnTo>
                  <a:lnTo>
                    <a:pt x="10729" y="9538"/>
                  </a:lnTo>
                  <a:lnTo>
                    <a:pt x="11130" y="9895"/>
                  </a:lnTo>
                  <a:lnTo>
                    <a:pt x="11464" y="10275"/>
                  </a:lnTo>
                  <a:lnTo>
                    <a:pt x="11798" y="10680"/>
                  </a:lnTo>
                  <a:lnTo>
                    <a:pt x="12099" y="11084"/>
                  </a:lnTo>
                  <a:lnTo>
                    <a:pt x="12333" y="11488"/>
                  </a:lnTo>
                  <a:lnTo>
                    <a:pt x="12600" y="11917"/>
                  </a:lnTo>
                  <a:lnTo>
                    <a:pt x="12834" y="12345"/>
                  </a:lnTo>
                  <a:lnTo>
                    <a:pt x="13001" y="12797"/>
                  </a:lnTo>
                  <a:lnTo>
                    <a:pt x="13134" y="13273"/>
                  </a:lnTo>
                  <a:lnTo>
                    <a:pt x="13267" y="13725"/>
                  </a:lnTo>
                  <a:lnTo>
                    <a:pt x="13334" y="14201"/>
                  </a:lnTo>
                  <a:lnTo>
                    <a:pt x="13400" y="14653"/>
                  </a:lnTo>
                  <a:lnTo>
                    <a:pt x="13433" y="15152"/>
                  </a:lnTo>
                  <a:close/>
                  <a:moveTo>
                    <a:pt x="13433" y="15152"/>
                  </a:moveTo>
                </a:path>
              </a:pathLst>
            </a:custGeom>
            <a:solidFill>
              <a:srgbClr val="70AE45"/>
            </a:solidFill>
            <a:ln w="9525" cap="flat">
              <a:solidFill>
                <a:srgbClr val="70AE45"/>
              </a:solidFill>
              <a:prstDash val="solid"/>
              <a:round/>
              <a:headEnd type="none" w="med" len="med"/>
              <a:tailEnd type="none" w="med" len="med"/>
            </a:ln>
          </p:spPr>
          <p:txBody>
            <a:bodyPr lIns="0" tIns="0" rIns="0" bIns="0"/>
            <a:lstStyle/>
            <a:p>
              <a:endParaRPr lang="en-US"/>
            </a:p>
          </p:txBody>
        </p:sp>
        <p:sp>
          <p:nvSpPr>
            <p:cNvPr id="42006" name="AutoShape 4"/>
            <p:cNvSpPr>
              <a:spLocks/>
            </p:cNvSpPr>
            <p:nvPr/>
          </p:nvSpPr>
          <p:spPr bwMode="auto">
            <a:xfrm rot="2700000">
              <a:off x="1298" y="422"/>
              <a:ext cx="2625" cy="3452"/>
            </a:xfrm>
            <a:custGeom>
              <a:avLst/>
              <a:gdLst>
                <a:gd name="T0" fmla="*/ 0 w 21590"/>
                <a:gd name="T1" fmla="*/ 9 h 21594"/>
                <a:gd name="T2" fmla="*/ 0 w 21590"/>
                <a:gd name="T3" fmla="*/ 10 h 21594"/>
                <a:gd name="T4" fmla="*/ 0 w 21590"/>
                <a:gd name="T5" fmla="*/ 11 h 21594"/>
                <a:gd name="T6" fmla="*/ 0 w 21590"/>
                <a:gd name="T7" fmla="*/ 11 h 21594"/>
                <a:gd name="T8" fmla="*/ 0 w 21590"/>
                <a:gd name="T9" fmla="*/ 12 h 21594"/>
                <a:gd name="T10" fmla="*/ 0 w 21590"/>
                <a:gd name="T11" fmla="*/ 12 h 21594"/>
                <a:gd name="T12" fmla="*/ 0 w 21590"/>
                <a:gd name="T13" fmla="*/ 14 h 21594"/>
                <a:gd name="T14" fmla="*/ 1 w 21590"/>
                <a:gd name="T15" fmla="*/ 11 h 21594"/>
                <a:gd name="T16" fmla="*/ 2 w 21590"/>
                <a:gd name="T17" fmla="*/ 11 h 21594"/>
                <a:gd name="T18" fmla="*/ 2 w 21590"/>
                <a:gd name="T19" fmla="*/ 11 h 21594"/>
                <a:gd name="T20" fmla="*/ 2 w 21590"/>
                <a:gd name="T21" fmla="*/ 10 h 21594"/>
                <a:gd name="T22" fmla="*/ 2 w 21590"/>
                <a:gd name="T23" fmla="*/ 10 h 21594"/>
                <a:gd name="T24" fmla="*/ 2 w 21590"/>
                <a:gd name="T25" fmla="*/ 9 h 21594"/>
                <a:gd name="T26" fmla="*/ 2 w 21590"/>
                <a:gd name="T27" fmla="*/ 8 h 21594"/>
                <a:gd name="T28" fmla="*/ 2 w 21590"/>
                <a:gd name="T29" fmla="*/ 8 h 21594"/>
                <a:gd name="T30" fmla="*/ 2 w 21590"/>
                <a:gd name="T31" fmla="*/ 7 h 21594"/>
                <a:gd name="T32" fmla="*/ 2 w 21590"/>
                <a:gd name="T33" fmla="*/ 7 h 21594"/>
                <a:gd name="T34" fmla="*/ 2 w 21590"/>
                <a:gd name="T35" fmla="*/ 6 h 21594"/>
                <a:gd name="T36" fmla="*/ 2 w 21590"/>
                <a:gd name="T37" fmla="*/ 6 h 21594"/>
                <a:gd name="T38" fmla="*/ 2 w 21590"/>
                <a:gd name="T39" fmla="*/ 6 h 21594"/>
                <a:gd name="T40" fmla="*/ 2 w 21590"/>
                <a:gd name="T41" fmla="*/ 5 h 21594"/>
                <a:gd name="T42" fmla="*/ 2 w 21590"/>
                <a:gd name="T43" fmla="*/ 5 h 21594"/>
                <a:gd name="T44" fmla="*/ 3 w 21590"/>
                <a:gd name="T45" fmla="*/ 4 h 21594"/>
                <a:gd name="T46" fmla="*/ 3 w 21590"/>
                <a:gd name="T47" fmla="*/ 4 h 21594"/>
                <a:gd name="T48" fmla="*/ 3 w 21590"/>
                <a:gd name="T49" fmla="*/ 4 h 21594"/>
                <a:gd name="T50" fmla="*/ 3 w 21590"/>
                <a:gd name="T51" fmla="*/ 4 h 21594"/>
                <a:gd name="T52" fmla="*/ 4 w 21590"/>
                <a:gd name="T53" fmla="*/ 4 h 21594"/>
                <a:gd name="T54" fmla="*/ 4 w 21590"/>
                <a:gd name="T55" fmla="*/ 4 h 21594"/>
                <a:gd name="T56" fmla="*/ 4 w 21590"/>
                <a:gd name="T57" fmla="*/ 4 h 21594"/>
                <a:gd name="T58" fmla="*/ 5 w 21590"/>
                <a:gd name="T59" fmla="*/ 2 h 21594"/>
                <a:gd name="T60" fmla="*/ 4 w 21590"/>
                <a:gd name="T61" fmla="*/ 0 h 21594"/>
                <a:gd name="T62" fmla="*/ 3 w 21590"/>
                <a:gd name="T63" fmla="*/ 0 h 21594"/>
                <a:gd name="T64" fmla="*/ 3 w 21590"/>
                <a:gd name="T65" fmla="*/ 0 h 21594"/>
                <a:gd name="T66" fmla="*/ 3 w 21590"/>
                <a:gd name="T67" fmla="*/ 1 h 21594"/>
                <a:gd name="T68" fmla="*/ 2 w 21590"/>
                <a:gd name="T69" fmla="*/ 1 h 21594"/>
                <a:gd name="T70" fmla="*/ 2 w 21590"/>
                <a:gd name="T71" fmla="*/ 1 h 21594"/>
                <a:gd name="T72" fmla="*/ 2 w 21590"/>
                <a:gd name="T73" fmla="*/ 2 h 21594"/>
                <a:gd name="T74" fmla="*/ 1 w 21590"/>
                <a:gd name="T75" fmla="*/ 3 h 21594"/>
                <a:gd name="T76" fmla="*/ 1 w 21590"/>
                <a:gd name="T77" fmla="*/ 3 h 21594"/>
                <a:gd name="T78" fmla="*/ 1 w 21590"/>
                <a:gd name="T79" fmla="*/ 4 h 21594"/>
                <a:gd name="T80" fmla="*/ 1 w 21590"/>
                <a:gd name="T81" fmla="*/ 4 h 21594"/>
                <a:gd name="T82" fmla="*/ 0 w 21590"/>
                <a:gd name="T83" fmla="*/ 5 h 21594"/>
                <a:gd name="T84" fmla="*/ 0 w 21590"/>
                <a:gd name="T85" fmla="*/ 6 h 21594"/>
                <a:gd name="T86" fmla="*/ 0 w 21590"/>
                <a:gd name="T87" fmla="*/ 7 h 21594"/>
                <a:gd name="T88" fmla="*/ 0 w 21590"/>
                <a:gd name="T89" fmla="*/ 8 h 21594"/>
                <a:gd name="T90" fmla="*/ 0 w 21590"/>
                <a:gd name="T91" fmla="*/ 9 h 21594"/>
                <a:gd name="T92" fmla="*/ 0 w 21590"/>
                <a:gd name="T93" fmla="*/ 9 h 2159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590" h="21594">
                  <a:moveTo>
                    <a:pt x="-12" y="14108"/>
                  </a:moveTo>
                  <a:lnTo>
                    <a:pt x="-12" y="14108"/>
                  </a:lnTo>
                  <a:lnTo>
                    <a:pt x="-12" y="14617"/>
                  </a:lnTo>
                  <a:lnTo>
                    <a:pt x="17" y="15149"/>
                  </a:lnTo>
                  <a:lnTo>
                    <a:pt x="104" y="15636"/>
                  </a:lnTo>
                  <a:lnTo>
                    <a:pt x="162" y="16146"/>
                  </a:lnTo>
                  <a:lnTo>
                    <a:pt x="278" y="16633"/>
                  </a:lnTo>
                  <a:lnTo>
                    <a:pt x="394" y="17120"/>
                  </a:lnTo>
                  <a:lnTo>
                    <a:pt x="539" y="17607"/>
                  </a:lnTo>
                  <a:lnTo>
                    <a:pt x="743" y="18072"/>
                  </a:lnTo>
                  <a:lnTo>
                    <a:pt x="917" y="18537"/>
                  </a:lnTo>
                  <a:lnTo>
                    <a:pt x="1150" y="18980"/>
                  </a:lnTo>
                  <a:lnTo>
                    <a:pt x="1644" y="19910"/>
                  </a:lnTo>
                  <a:lnTo>
                    <a:pt x="2197" y="20774"/>
                  </a:lnTo>
                  <a:lnTo>
                    <a:pt x="2837" y="21593"/>
                  </a:lnTo>
                  <a:lnTo>
                    <a:pt x="3570" y="17252"/>
                  </a:lnTo>
                  <a:lnTo>
                    <a:pt x="8260" y="17914"/>
                  </a:lnTo>
                  <a:lnTo>
                    <a:pt x="7998" y="17494"/>
                  </a:lnTo>
                  <a:lnTo>
                    <a:pt x="7765" y="17029"/>
                  </a:lnTo>
                  <a:lnTo>
                    <a:pt x="7562" y="16564"/>
                  </a:lnTo>
                  <a:lnTo>
                    <a:pt x="7416" y="16121"/>
                  </a:lnTo>
                  <a:lnTo>
                    <a:pt x="7271" y="15634"/>
                  </a:lnTo>
                  <a:lnTo>
                    <a:pt x="7184" y="15102"/>
                  </a:lnTo>
                  <a:lnTo>
                    <a:pt x="7126" y="14615"/>
                  </a:lnTo>
                  <a:lnTo>
                    <a:pt x="7127" y="14105"/>
                  </a:lnTo>
                  <a:lnTo>
                    <a:pt x="7127" y="13662"/>
                  </a:lnTo>
                  <a:lnTo>
                    <a:pt x="7157" y="13264"/>
                  </a:lnTo>
                  <a:lnTo>
                    <a:pt x="7244" y="12843"/>
                  </a:lnTo>
                  <a:lnTo>
                    <a:pt x="7303" y="12444"/>
                  </a:lnTo>
                  <a:lnTo>
                    <a:pt x="7420" y="12045"/>
                  </a:lnTo>
                  <a:lnTo>
                    <a:pt x="7566" y="11669"/>
                  </a:lnTo>
                  <a:lnTo>
                    <a:pt x="7741" y="11270"/>
                  </a:lnTo>
                  <a:lnTo>
                    <a:pt x="7916" y="10894"/>
                  </a:lnTo>
                  <a:lnTo>
                    <a:pt x="8120" y="10517"/>
                  </a:lnTo>
                  <a:lnTo>
                    <a:pt x="8325" y="10163"/>
                  </a:lnTo>
                  <a:lnTo>
                    <a:pt x="8587" y="9830"/>
                  </a:lnTo>
                  <a:lnTo>
                    <a:pt x="8879" y="9476"/>
                  </a:lnTo>
                  <a:lnTo>
                    <a:pt x="9171" y="9143"/>
                  </a:lnTo>
                  <a:lnTo>
                    <a:pt x="9462" y="8811"/>
                  </a:lnTo>
                  <a:lnTo>
                    <a:pt x="9812" y="8501"/>
                  </a:lnTo>
                  <a:lnTo>
                    <a:pt x="10162" y="8213"/>
                  </a:lnTo>
                  <a:lnTo>
                    <a:pt x="10483" y="7925"/>
                  </a:lnTo>
                  <a:lnTo>
                    <a:pt x="10862" y="7659"/>
                  </a:lnTo>
                  <a:lnTo>
                    <a:pt x="11270" y="7415"/>
                  </a:lnTo>
                  <a:lnTo>
                    <a:pt x="11649" y="7149"/>
                  </a:lnTo>
                  <a:lnTo>
                    <a:pt x="12115" y="6928"/>
                  </a:lnTo>
                  <a:lnTo>
                    <a:pt x="12523" y="6684"/>
                  </a:lnTo>
                  <a:lnTo>
                    <a:pt x="12990" y="6484"/>
                  </a:lnTo>
                  <a:lnTo>
                    <a:pt x="13485" y="6329"/>
                  </a:lnTo>
                  <a:lnTo>
                    <a:pt x="13922" y="6152"/>
                  </a:lnTo>
                  <a:lnTo>
                    <a:pt x="14418" y="5974"/>
                  </a:lnTo>
                  <a:lnTo>
                    <a:pt x="14913" y="5819"/>
                  </a:lnTo>
                  <a:lnTo>
                    <a:pt x="15438" y="5708"/>
                  </a:lnTo>
                  <a:lnTo>
                    <a:pt x="15962" y="5597"/>
                  </a:lnTo>
                  <a:lnTo>
                    <a:pt x="16487" y="5508"/>
                  </a:lnTo>
                  <a:lnTo>
                    <a:pt x="17040" y="5464"/>
                  </a:lnTo>
                  <a:lnTo>
                    <a:pt x="17565" y="5397"/>
                  </a:lnTo>
                  <a:lnTo>
                    <a:pt x="17682" y="5331"/>
                  </a:lnTo>
                  <a:lnTo>
                    <a:pt x="17623" y="5331"/>
                  </a:lnTo>
                  <a:lnTo>
                    <a:pt x="21588" y="2760"/>
                  </a:lnTo>
                  <a:lnTo>
                    <a:pt x="18094" y="-7"/>
                  </a:lnTo>
                  <a:lnTo>
                    <a:pt x="17132" y="60"/>
                  </a:lnTo>
                  <a:lnTo>
                    <a:pt x="16200" y="104"/>
                  </a:lnTo>
                  <a:lnTo>
                    <a:pt x="15297" y="238"/>
                  </a:lnTo>
                  <a:lnTo>
                    <a:pt x="14423" y="371"/>
                  </a:lnTo>
                  <a:lnTo>
                    <a:pt x="13519" y="548"/>
                  </a:lnTo>
                  <a:lnTo>
                    <a:pt x="12674" y="748"/>
                  </a:lnTo>
                  <a:lnTo>
                    <a:pt x="11829" y="970"/>
                  </a:lnTo>
                  <a:lnTo>
                    <a:pt x="11013" y="1236"/>
                  </a:lnTo>
                  <a:lnTo>
                    <a:pt x="10197" y="1546"/>
                  </a:lnTo>
                  <a:lnTo>
                    <a:pt x="9439" y="1879"/>
                  </a:lnTo>
                  <a:lnTo>
                    <a:pt x="8681" y="2211"/>
                  </a:lnTo>
                  <a:lnTo>
                    <a:pt x="7923" y="2588"/>
                  </a:lnTo>
                  <a:lnTo>
                    <a:pt x="7253" y="2965"/>
                  </a:lnTo>
                  <a:lnTo>
                    <a:pt x="6524" y="3386"/>
                  </a:lnTo>
                  <a:lnTo>
                    <a:pt x="5883" y="3829"/>
                  </a:lnTo>
                  <a:lnTo>
                    <a:pt x="5270" y="4317"/>
                  </a:lnTo>
                  <a:lnTo>
                    <a:pt x="4687" y="4804"/>
                  </a:lnTo>
                  <a:lnTo>
                    <a:pt x="4104" y="5292"/>
                  </a:lnTo>
                  <a:lnTo>
                    <a:pt x="3579" y="5823"/>
                  </a:lnTo>
                  <a:lnTo>
                    <a:pt x="3054" y="6377"/>
                  </a:lnTo>
                  <a:lnTo>
                    <a:pt x="2588" y="6931"/>
                  </a:lnTo>
                  <a:lnTo>
                    <a:pt x="2150" y="7529"/>
                  </a:lnTo>
                  <a:lnTo>
                    <a:pt x="1771" y="8105"/>
                  </a:lnTo>
                  <a:lnTo>
                    <a:pt x="1392" y="8725"/>
                  </a:lnTo>
                  <a:lnTo>
                    <a:pt x="1070" y="9368"/>
                  </a:lnTo>
                  <a:lnTo>
                    <a:pt x="779" y="9988"/>
                  </a:lnTo>
                  <a:lnTo>
                    <a:pt x="545" y="10653"/>
                  </a:lnTo>
                  <a:lnTo>
                    <a:pt x="370" y="11317"/>
                  </a:lnTo>
                  <a:lnTo>
                    <a:pt x="165" y="12004"/>
                  </a:lnTo>
                  <a:lnTo>
                    <a:pt x="48" y="12690"/>
                  </a:lnTo>
                  <a:lnTo>
                    <a:pt x="18" y="13377"/>
                  </a:lnTo>
                  <a:lnTo>
                    <a:pt x="-12" y="14108"/>
                  </a:lnTo>
                  <a:close/>
                  <a:moveTo>
                    <a:pt x="-12" y="14108"/>
                  </a:moveTo>
                </a:path>
              </a:pathLst>
            </a:custGeom>
            <a:solidFill>
              <a:srgbClr val="FDBE36"/>
            </a:solidFill>
            <a:ln w="9525" cap="flat">
              <a:solidFill>
                <a:srgbClr val="FDBE36"/>
              </a:solidFill>
              <a:prstDash val="solid"/>
              <a:round/>
              <a:headEnd type="none" w="med" len="med"/>
              <a:tailEnd type="none" w="med" len="med"/>
            </a:ln>
          </p:spPr>
          <p:txBody>
            <a:bodyPr lIns="0" tIns="0" rIns="0" bIns="0"/>
            <a:lstStyle/>
            <a:p>
              <a:endParaRPr lang="en-US"/>
            </a:p>
          </p:txBody>
        </p:sp>
      </p:grpSp>
      <p:sp>
        <p:nvSpPr>
          <p:cNvPr id="41989" name="Rectangle 6"/>
          <p:cNvSpPr>
            <a:spLocks/>
          </p:cNvSpPr>
          <p:nvPr/>
        </p:nvSpPr>
        <p:spPr bwMode="auto">
          <a:xfrm>
            <a:off x="3035300" y="5029200"/>
            <a:ext cx="81280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1.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More leads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41990" name="Group 9"/>
          <p:cNvGrpSpPr>
            <a:grpSpLocks/>
          </p:cNvGrpSpPr>
          <p:nvPr/>
        </p:nvGrpSpPr>
        <p:grpSpPr bwMode="auto">
          <a:xfrm>
            <a:off x="2489200" y="9677400"/>
            <a:ext cx="12214225" cy="0"/>
            <a:chOff x="0" y="0"/>
            <a:chExt cx="7694" cy="0"/>
          </a:xfrm>
        </p:grpSpPr>
        <p:sp>
          <p:nvSpPr>
            <p:cNvPr id="42002" name="Line 7"/>
            <p:cNvSpPr>
              <a:spLocks noChangeShapeType="1"/>
            </p:cNvSpPr>
            <p:nvPr/>
          </p:nvSpPr>
          <p:spPr bwMode="auto">
            <a:xfrm>
              <a:off x="5000" y="0"/>
              <a:ext cx="2694"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2003" name="Line 8"/>
            <p:cNvSpPr>
              <a:spLocks noChangeShapeType="1"/>
            </p:cNvSpPr>
            <p:nvPr/>
          </p:nvSpPr>
          <p:spPr bwMode="auto">
            <a:xfrm>
              <a:off x="92" y="0"/>
              <a:ext cx="4969" cy="0"/>
            </a:xfrm>
            <a:prstGeom prst="line">
              <a:avLst/>
            </a:prstGeom>
            <a:noFill/>
            <a:ln w="114300">
              <a:solidFill>
                <a:srgbClr val="D31E2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41991" name="Rectangle 10"/>
          <p:cNvSpPr>
            <a:spLocks/>
          </p:cNvSpPr>
          <p:nvPr/>
        </p:nvSpPr>
        <p:spPr bwMode="auto">
          <a:xfrm>
            <a:off x="3035300" y="8458200"/>
            <a:ext cx="86487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3.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More clients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1992" name="Rectangle 11"/>
          <p:cNvSpPr>
            <a:spLocks/>
          </p:cNvSpPr>
          <p:nvPr/>
        </p:nvSpPr>
        <p:spPr bwMode="auto">
          <a:xfrm>
            <a:off x="3035300" y="6743700"/>
            <a:ext cx="73279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2.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More sales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41993" name="Group 14"/>
          <p:cNvGrpSpPr>
            <a:grpSpLocks/>
          </p:cNvGrpSpPr>
          <p:nvPr/>
        </p:nvGrpSpPr>
        <p:grpSpPr bwMode="auto">
          <a:xfrm>
            <a:off x="2635250" y="6115053"/>
            <a:ext cx="13223875" cy="0"/>
            <a:chOff x="92" y="3"/>
            <a:chExt cx="8330" cy="0"/>
          </a:xfrm>
        </p:grpSpPr>
        <p:sp>
          <p:nvSpPr>
            <p:cNvPr id="42000" name="Line 12"/>
            <p:cNvSpPr>
              <a:spLocks noChangeShapeType="1"/>
            </p:cNvSpPr>
            <p:nvPr/>
          </p:nvSpPr>
          <p:spPr bwMode="auto">
            <a:xfrm>
              <a:off x="92" y="3"/>
              <a:ext cx="5151" cy="0"/>
            </a:xfrm>
            <a:prstGeom prst="line">
              <a:avLst/>
            </a:prstGeom>
            <a:noFill/>
            <a:ln w="114300">
              <a:solidFill>
                <a:srgbClr val="FDBE36"/>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2001" name="Line 13"/>
            <p:cNvSpPr>
              <a:spLocks noChangeShapeType="1"/>
            </p:cNvSpPr>
            <p:nvPr/>
          </p:nvSpPr>
          <p:spPr bwMode="auto">
            <a:xfrm rot="10800000" flipH="1">
              <a:off x="5168" y="3"/>
              <a:ext cx="3254"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1994" name="Group 19"/>
          <p:cNvGrpSpPr>
            <a:grpSpLocks/>
          </p:cNvGrpSpPr>
          <p:nvPr/>
        </p:nvGrpSpPr>
        <p:grpSpPr bwMode="auto">
          <a:xfrm>
            <a:off x="2635250" y="7899400"/>
            <a:ext cx="18286413" cy="3973513"/>
            <a:chOff x="92" y="0"/>
            <a:chExt cx="11519" cy="2503"/>
          </a:xfrm>
        </p:grpSpPr>
        <p:sp>
          <p:nvSpPr>
            <p:cNvPr id="41996" name="Line 15"/>
            <p:cNvSpPr>
              <a:spLocks noChangeShapeType="1"/>
            </p:cNvSpPr>
            <p:nvPr/>
          </p:nvSpPr>
          <p:spPr bwMode="auto">
            <a:xfrm>
              <a:off x="92" y="0"/>
              <a:ext cx="4921" cy="0"/>
            </a:xfrm>
            <a:prstGeom prst="line">
              <a:avLst/>
            </a:prstGeom>
            <a:noFill/>
            <a:ln w="114300">
              <a:solidFill>
                <a:srgbClr val="70AE4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7" name="Line 16"/>
            <p:cNvSpPr>
              <a:spLocks noChangeShapeType="1"/>
            </p:cNvSpPr>
            <p:nvPr/>
          </p:nvSpPr>
          <p:spPr bwMode="auto">
            <a:xfrm>
              <a:off x="4976" y="13"/>
              <a:ext cx="0" cy="249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8" name="Line 17"/>
            <p:cNvSpPr>
              <a:spLocks noChangeShapeType="1"/>
            </p:cNvSpPr>
            <p:nvPr/>
          </p:nvSpPr>
          <p:spPr bwMode="auto">
            <a:xfrm>
              <a:off x="4954" y="2472"/>
              <a:ext cx="6657"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9" name="Line 18"/>
            <p:cNvSpPr>
              <a:spLocks noChangeShapeType="1"/>
            </p:cNvSpPr>
            <p:nvPr/>
          </p:nvSpPr>
          <p:spPr bwMode="auto">
            <a:xfrm>
              <a:off x="11576" y="613"/>
              <a:ext cx="0" cy="1869"/>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41995" name="AutoShape 20"/>
          <p:cNvSpPr>
            <a:spLocks/>
          </p:cNvSpPr>
          <p:nvPr/>
        </p:nvSpPr>
        <p:spPr bwMode="auto">
          <a:xfrm>
            <a:off x="15367000" y="5651500"/>
            <a:ext cx="4279900" cy="44323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2147483647 w 21600"/>
              <a:gd name="T19" fmla="*/ 0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0 w 21600"/>
              <a:gd name="T33" fmla="*/ 2147483647 h 21600"/>
              <a:gd name="T34" fmla="*/ 0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2147483647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12212"/>
                </a:moveTo>
                <a:lnTo>
                  <a:pt x="21600" y="9388"/>
                </a:lnTo>
                <a:lnTo>
                  <a:pt x="19664" y="9388"/>
                </a:lnTo>
                <a:cubicBezTo>
                  <a:pt x="19482" y="8449"/>
                  <a:pt x="19008" y="6862"/>
                  <a:pt x="18310" y="5791"/>
                </a:cubicBezTo>
                <a:lnTo>
                  <a:pt x="19698" y="4411"/>
                </a:lnTo>
                <a:lnTo>
                  <a:pt x="17471" y="2193"/>
                </a:lnTo>
                <a:lnTo>
                  <a:pt x="15968" y="3514"/>
                </a:lnTo>
                <a:cubicBezTo>
                  <a:pt x="14929" y="2733"/>
                  <a:pt x="14090" y="2177"/>
                  <a:pt x="12212" y="1911"/>
                </a:cubicBezTo>
                <a:lnTo>
                  <a:pt x="12212" y="0"/>
                </a:lnTo>
                <a:lnTo>
                  <a:pt x="9388" y="0"/>
                </a:lnTo>
                <a:lnTo>
                  <a:pt x="9388" y="1844"/>
                </a:lnTo>
                <a:cubicBezTo>
                  <a:pt x="8449" y="2052"/>
                  <a:pt x="6837" y="2542"/>
                  <a:pt x="5757" y="3265"/>
                </a:cubicBezTo>
                <a:lnTo>
                  <a:pt x="4411" y="1902"/>
                </a:lnTo>
                <a:lnTo>
                  <a:pt x="2193" y="4129"/>
                </a:lnTo>
                <a:lnTo>
                  <a:pt x="3531" y="5649"/>
                </a:lnTo>
                <a:cubicBezTo>
                  <a:pt x="2783" y="6688"/>
                  <a:pt x="2251" y="7510"/>
                  <a:pt x="2002" y="9388"/>
                </a:cubicBezTo>
                <a:lnTo>
                  <a:pt x="0" y="9388"/>
                </a:lnTo>
                <a:lnTo>
                  <a:pt x="0" y="12212"/>
                </a:lnTo>
                <a:lnTo>
                  <a:pt x="1969" y="12212"/>
                </a:lnTo>
                <a:cubicBezTo>
                  <a:pt x="2185" y="13151"/>
                  <a:pt x="2667" y="14688"/>
                  <a:pt x="3373" y="15735"/>
                </a:cubicBezTo>
                <a:lnTo>
                  <a:pt x="1902" y="17189"/>
                </a:lnTo>
                <a:lnTo>
                  <a:pt x="4129" y="19407"/>
                </a:lnTo>
                <a:lnTo>
                  <a:pt x="5757" y="17961"/>
                </a:lnTo>
                <a:cubicBezTo>
                  <a:pt x="6771" y="18692"/>
                  <a:pt x="7510" y="19224"/>
                  <a:pt x="9388" y="19482"/>
                </a:cubicBezTo>
                <a:lnTo>
                  <a:pt x="9388" y="21600"/>
                </a:lnTo>
                <a:lnTo>
                  <a:pt x="12212" y="21600"/>
                </a:lnTo>
                <a:lnTo>
                  <a:pt x="12212" y="19540"/>
                </a:lnTo>
                <a:cubicBezTo>
                  <a:pt x="13151" y="19349"/>
                  <a:pt x="14663" y="18883"/>
                  <a:pt x="15710" y="18202"/>
                </a:cubicBezTo>
                <a:lnTo>
                  <a:pt x="17189" y="19698"/>
                </a:lnTo>
                <a:lnTo>
                  <a:pt x="19407" y="17471"/>
                </a:lnTo>
                <a:lnTo>
                  <a:pt x="17986" y="15859"/>
                </a:lnTo>
                <a:cubicBezTo>
                  <a:pt x="18742" y="14846"/>
                  <a:pt x="19291" y="14090"/>
                  <a:pt x="19564" y="12212"/>
                </a:cubicBezTo>
                <a:cubicBezTo>
                  <a:pt x="19564" y="12212"/>
                  <a:pt x="21600" y="12212"/>
                  <a:pt x="21600" y="12212"/>
                </a:cubicBezTo>
                <a:close/>
                <a:moveTo>
                  <a:pt x="10800" y="15153"/>
                </a:moveTo>
                <a:cubicBezTo>
                  <a:pt x="8341" y="15153"/>
                  <a:pt x="6339" y="13151"/>
                  <a:pt x="6339" y="10692"/>
                </a:cubicBezTo>
                <a:cubicBezTo>
                  <a:pt x="6339" y="8233"/>
                  <a:pt x="8341" y="6239"/>
                  <a:pt x="10800" y="6239"/>
                </a:cubicBezTo>
                <a:cubicBezTo>
                  <a:pt x="13259" y="6239"/>
                  <a:pt x="15253" y="8233"/>
                  <a:pt x="15253" y="10692"/>
                </a:cubicBezTo>
                <a:cubicBezTo>
                  <a:pt x="15253" y="13151"/>
                  <a:pt x="13259" y="15153"/>
                  <a:pt x="10800" y="15153"/>
                </a:cubicBezTo>
                <a:close/>
                <a:moveTo>
                  <a:pt x="10800" y="15153"/>
                </a:moveTo>
              </a:path>
            </a:pathLst>
          </a:custGeom>
          <a:solidFill>
            <a:srgbClr val="000000">
              <a:alpha val="17647"/>
            </a:srgbClr>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Tree>
    <p:extLst>
      <p:ext uri="{BB962C8B-B14F-4D97-AF65-F5344CB8AC3E}">
        <p14:creationId xmlns:p14="http://schemas.microsoft.com/office/powerpoint/2010/main" val="3433423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53E17822-309B-4095-ADDF-9B0E3C4AC09F}"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9</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3796" name="Rectangle 2"/>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Traffic basics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3797" name="Group 5"/>
          <p:cNvGrpSpPr>
            <a:grpSpLocks/>
          </p:cNvGrpSpPr>
          <p:nvPr/>
        </p:nvGrpSpPr>
        <p:grpSpPr bwMode="auto">
          <a:xfrm>
            <a:off x="3543300" y="8077200"/>
            <a:ext cx="5943600" cy="914400"/>
            <a:chOff x="0" y="0"/>
            <a:chExt cx="3744" cy="576"/>
          </a:xfrm>
        </p:grpSpPr>
        <p:sp>
          <p:nvSpPr>
            <p:cNvPr id="33808" name="Line 3"/>
            <p:cNvSpPr>
              <a:spLocks noChangeShapeType="1"/>
            </p:cNvSpPr>
            <p:nvPr/>
          </p:nvSpPr>
          <p:spPr bwMode="auto">
            <a:xfrm>
              <a:off x="0" y="528"/>
              <a:ext cx="374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9" name="Rectangle 4"/>
            <p:cNvSpPr>
              <a:spLocks/>
            </p:cNvSpPr>
            <p:nvPr/>
          </p:nvSpPr>
          <p:spPr bwMode="auto">
            <a:xfrm>
              <a:off x="24" y="0"/>
              <a:ext cx="3296"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a:pPr>
              <a:r>
                <a:rPr lang="en-US" sz="4400" dirty="0" smtClean="0">
                  <a:solidFill>
                    <a:srgbClr val="1E1D1D"/>
                  </a:solidFill>
                  <a:latin typeface="Bebas Neue" pitchFamily="34" charset="0"/>
                  <a:ea typeface="Bebas Neue" pitchFamily="34" charset="0"/>
                  <a:cs typeface="Bebas Neue" pitchFamily="34" charset="0"/>
                  <a:sym typeface="Bebas Neue" pitchFamily="34" charset="0"/>
                </a:rPr>
                <a:t> Not quantity but quality</a:t>
              </a:r>
              <a:endParaRPr lang="en-US" sz="44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798" name="Group 8"/>
          <p:cNvGrpSpPr>
            <a:grpSpLocks/>
          </p:cNvGrpSpPr>
          <p:nvPr/>
        </p:nvGrpSpPr>
        <p:grpSpPr bwMode="auto">
          <a:xfrm>
            <a:off x="3543300" y="9601200"/>
            <a:ext cx="5943600" cy="914400"/>
            <a:chOff x="0" y="0"/>
            <a:chExt cx="3706" cy="576"/>
          </a:xfrm>
        </p:grpSpPr>
        <p:sp>
          <p:nvSpPr>
            <p:cNvPr id="33806" name="Line 6"/>
            <p:cNvSpPr>
              <a:spLocks noChangeShapeType="1"/>
            </p:cNvSpPr>
            <p:nvPr/>
          </p:nvSpPr>
          <p:spPr bwMode="auto">
            <a:xfrm>
              <a:off x="0" y="528"/>
              <a:ext cx="3706"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7" name="Rectangle 7"/>
            <p:cNvSpPr>
              <a:spLocks/>
            </p:cNvSpPr>
            <p:nvPr/>
          </p:nvSpPr>
          <p:spPr bwMode="auto">
            <a:xfrm>
              <a:off x="24" y="0"/>
              <a:ext cx="3360"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2"/>
              </a:pPr>
              <a:r>
                <a:rPr lang="en-US" sz="4800" dirty="0">
                  <a:solidFill>
                    <a:srgbClr val="1E1D1D"/>
                  </a:solidFill>
                  <a:latin typeface="Bebas Neue" pitchFamily="34" charset="0"/>
                  <a:ea typeface="Bebas Neue" pitchFamily="34" charset="0"/>
                  <a:cs typeface="Bebas Neue" pitchFamily="34" charset="0"/>
                  <a:sym typeface="Bebas Neue" pitchFamily="34" charset="0"/>
                </a:rPr>
                <a:t> </a:t>
              </a:r>
              <a:r>
                <a:rPr lang="en-US" sz="4400" dirty="0" smtClean="0">
                  <a:solidFill>
                    <a:srgbClr val="1E1D1D"/>
                  </a:solidFill>
                  <a:latin typeface="Bebas Neue" pitchFamily="34" charset="0"/>
                  <a:ea typeface="Bebas Neue" pitchFamily="34" charset="0"/>
                  <a:cs typeface="Bebas Neue" pitchFamily="34" charset="0"/>
                  <a:sym typeface="Bebas Neue" pitchFamily="34" charset="0"/>
                </a:rPr>
                <a:t>focus on one platform  </a:t>
              </a:r>
              <a:endParaRPr lang="en-US" sz="44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799" name="Group 11"/>
          <p:cNvGrpSpPr>
            <a:grpSpLocks/>
          </p:cNvGrpSpPr>
          <p:nvPr/>
        </p:nvGrpSpPr>
        <p:grpSpPr bwMode="auto">
          <a:xfrm>
            <a:off x="3543300" y="11125200"/>
            <a:ext cx="5943600" cy="914400"/>
            <a:chOff x="0" y="0"/>
            <a:chExt cx="3707" cy="576"/>
          </a:xfrm>
        </p:grpSpPr>
        <p:sp>
          <p:nvSpPr>
            <p:cNvPr id="33804" name="Line 9"/>
            <p:cNvSpPr>
              <a:spLocks noChangeShapeType="1"/>
            </p:cNvSpPr>
            <p:nvPr/>
          </p:nvSpPr>
          <p:spPr bwMode="auto">
            <a:xfrm>
              <a:off x="0" y="528"/>
              <a:ext cx="3707"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5" name="Rectangle 10"/>
            <p:cNvSpPr>
              <a:spLocks/>
            </p:cNvSpPr>
            <p:nvPr/>
          </p:nvSpPr>
          <p:spPr bwMode="auto">
            <a:xfrm>
              <a:off x="24" y="0"/>
              <a:ext cx="3360"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3"/>
              </a:pPr>
              <a:r>
                <a:rPr lang="en-US" sz="4800" dirty="0" smtClean="0">
                  <a:solidFill>
                    <a:srgbClr val="1E1D1D"/>
                  </a:solidFill>
                  <a:latin typeface="Bebas Neue" pitchFamily="34" charset="0"/>
                  <a:ea typeface="Bebas Neue" pitchFamily="34" charset="0"/>
                  <a:cs typeface="Bebas Neue" pitchFamily="34" charset="0"/>
                  <a:sym typeface="Bebas Neue" pitchFamily="34" charset="0"/>
                </a:rPr>
                <a:t>Take action</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800" name="Group 15"/>
          <p:cNvGrpSpPr>
            <a:grpSpLocks/>
          </p:cNvGrpSpPr>
          <p:nvPr/>
        </p:nvGrpSpPr>
        <p:grpSpPr bwMode="auto">
          <a:xfrm>
            <a:off x="2451100" y="4343400"/>
            <a:ext cx="8751888" cy="2946400"/>
            <a:chOff x="0" y="72"/>
            <a:chExt cx="5513" cy="1856"/>
          </a:xfrm>
        </p:grpSpPr>
        <p:sp>
          <p:nvSpPr>
            <p:cNvPr id="33801" name="Line 12"/>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2" name="Rectangle 13"/>
            <p:cNvSpPr>
              <a:spLocks/>
            </p:cNvSpPr>
            <p:nvPr/>
          </p:nvSpPr>
          <p:spPr bwMode="auto">
            <a:xfrm>
              <a:off x="24"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Key points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3803" name="Rectangle 14"/>
            <p:cNvSpPr>
              <a:spLocks/>
            </p:cNvSpPr>
            <p:nvPr/>
          </p:nvSpPr>
          <p:spPr bwMode="auto">
            <a:xfrm>
              <a:off x="41" y="896"/>
              <a:ext cx="5472"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Traffic doesn’t have to be complicated, just understand basic math. Spend $1 and get $2 back, then you are on the right lines!</a:t>
              </a:r>
              <a:endParaRPr lang="en-US" sz="3600" dirty="0">
                <a:solidFill>
                  <a:srgbClr val="1E1D1D"/>
                </a:solidFill>
                <a:latin typeface="Arial" charset="0"/>
                <a:ea typeface="Helvetica Light" charset="0"/>
                <a:cs typeface="Arial" charset="0"/>
                <a:sym typeface="Helvetica Light" charset="0"/>
              </a:endParaRPr>
            </a:p>
          </p:txBody>
        </p:sp>
      </p:gr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4622" b="18577"/>
          <a:stretch/>
        </p:blipFill>
        <p:spPr>
          <a:xfrm>
            <a:off x="12703629" y="-65314"/>
            <a:ext cx="11964607" cy="13781314"/>
          </a:xfrm>
          <a:prstGeom prst="rect">
            <a:avLst/>
          </a:prstGeom>
        </p:spPr>
      </p:pic>
    </p:spTree>
    <p:extLst>
      <p:ext uri="{BB962C8B-B14F-4D97-AF65-F5344CB8AC3E}">
        <p14:creationId xmlns:p14="http://schemas.microsoft.com/office/powerpoint/2010/main" val="3628974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a:themeElements>
    <a:clrScheme name="">
      <a:dk1>
        <a:srgbClr val="000000"/>
      </a:dk1>
      <a:lt1>
        <a:srgbClr val="FFFFFF"/>
      </a:lt1>
      <a:dk2>
        <a:srgbClr val="000000"/>
      </a:dk2>
      <a:lt2>
        <a:srgbClr val="808080"/>
      </a:lt2>
      <a:accent1>
        <a:srgbClr val="FDBE36"/>
      </a:accent1>
      <a:accent2>
        <a:srgbClr val="333399"/>
      </a:accent2>
      <a:accent3>
        <a:srgbClr val="FFFFFF"/>
      </a:accent3>
      <a:accent4>
        <a:srgbClr val="000000"/>
      </a:accent4>
      <a:accent5>
        <a:srgbClr val="FEDBAE"/>
      </a:accent5>
      <a:accent6>
        <a:srgbClr val="2D2D8A"/>
      </a:accent6>
      <a:hlink>
        <a:srgbClr val="009999"/>
      </a:hlink>
      <a:folHlink>
        <a:srgbClr val="99CC00"/>
      </a:folHlink>
    </a:clrScheme>
    <a:fontScheme name="Grid">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Gri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4 Bullets">
  <a:themeElements>
    <a:clrScheme name="4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4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 bullets">
  <a:themeElements>
    <a:clrScheme name="">
      <a:dk1>
        <a:srgbClr val="000000"/>
      </a:dk1>
      <a:lt1>
        <a:srgbClr val="FFFFFF"/>
      </a:lt1>
      <a:dk2>
        <a:srgbClr val="000000"/>
      </a:dk2>
      <a:lt2>
        <a:srgbClr val="808080"/>
      </a:lt2>
      <a:accent1>
        <a:srgbClr val="FDBE36"/>
      </a:accent1>
      <a:accent2>
        <a:srgbClr val="333399"/>
      </a:accent2>
      <a:accent3>
        <a:srgbClr val="FFFFFF"/>
      </a:accent3>
      <a:accent4>
        <a:srgbClr val="000000"/>
      </a:accent4>
      <a:accent5>
        <a:srgbClr val="FEDBAE"/>
      </a:accent5>
      <a:accent6>
        <a:srgbClr val="2D2D8A"/>
      </a:accent6>
      <a:hlink>
        <a:srgbClr val="009999"/>
      </a:hlink>
      <a:folHlink>
        <a:srgbClr val="99CC00"/>
      </a:folHlink>
    </a:clrScheme>
    <a:fontScheme name="2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2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claim">
  <a:themeElements>
    <a:clrScheme name="">
      <a:dk1>
        <a:srgbClr val="000000"/>
      </a:dk1>
      <a:lt1>
        <a:srgbClr val="139FD2"/>
      </a:lt1>
      <a:dk2>
        <a:srgbClr val="000000"/>
      </a:dk2>
      <a:lt2>
        <a:srgbClr val="808080"/>
      </a:lt2>
      <a:accent1>
        <a:srgbClr val="FFFFFF"/>
      </a:accent1>
      <a:accent2>
        <a:srgbClr val="333399"/>
      </a:accent2>
      <a:accent3>
        <a:srgbClr val="AACDE5"/>
      </a:accent3>
      <a:accent4>
        <a:srgbClr val="000000"/>
      </a:accent4>
      <a:accent5>
        <a:srgbClr val="FFFFFF"/>
      </a:accent5>
      <a:accent6>
        <a:srgbClr val="2D2D8A"/>
      </a:accent6>
      <a:hlink>
        <a:srgbClr val="009999"/>
      </a:hlink>
      <a:folHlink>
        <a:srgbClr val="99CC00"/>
      </a:folHlink>
    </a:clrScheme>
    <a:fontScheme name="claim">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clai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picture + text">
  <a:themeElements>
    <a:clrScheme name="">
      <a:dk1>
        <a:srgbClr val="000000"/>
      </a:dk1>
      <a:lt1>
        <a:srgbClr val="FFFEFE"/>
      </a:lt1>
      <a:dk2>
        <a:srgbClr val="000000"/>
      </a:dk2>
      <a:lt2>
        <a:srgbClr val="000000"/>
      </a:lt2>
      <a:accent1>
        <a:srgbClr val="2F3136"/>
      </a:accent1>
      <a:accent2>
        <a:srgbClr val="333399"/>
      </a:accent2>
      <a:accent3>
        <a:srgbClr val="FFFEFE"/>
      </a:accent3>
      <a:accent4>
        <a:srgbClr val="000000"/>
      </a:accent4>
      <a:accent5>
        <a:srgbClr val="ADADAE"/>
      </a:accent5>
      <a:accent6>
        <a:srgbClr val="2D2D8A"/>
      </a:accent6>
      <a:hlink>
        <a:srgbClr val="009999"/>
      </a:hlink>
      <a:folHlink>
        <a:srgbClr val="99CC00"/>
      </a:folHlink>
    </a:clrScheme>
    <a:fontScheme name="picture + tex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icture + tex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claim 3">
  <a:themeElements>
    <a:clrScheme name="">
      <a:dk1>
        <a:srgbClr val="000000"/>
      </a:dk1>
      <a:lt1>
        <a:srgbClr val="FDBE36"/>
      </a:lt1>
      <a:dk2>
        <a:srgbClr val="000000"/>
      </a:dk2>
      <a:lt2>
        <a:srgbClr val="808080"/>
      </a:lt2>
      <a:accent1>
        <a:srgbClr val="FFFFFF"/>
      </a:accent1>
      <a:accent2>
        <a:srgbClr val="333399"/>
      </a:accent2>
      <a:accent3>
        <a:srgbClr val="FEDBAE"/>
      </a:accent3>
      <a:accent4>
        <a:srgbClr val="000000"/>
      </a:accent4>
      <a:accent5>
        <a:srgbClr val="FFFFFF"/>
      </a:accent5>
      <a:accent6>
        <a:srgbClr val="2D2D8A"/>
      </a:accent6>
      <a:hlink>
        <a:srgbClr val="009999"/>
      </a:hlink>
      <a:folHlink>
        <a:srgbClr val="99CC00"/>
      </a:folHlink>
    </a:clrScheme>
    <a:fontScheme name="claim 3">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claim 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claim 4">
  <a:themeElements>
    <a:clrScheme name="">
      <a:dk1>
        <a:srgbClr val="000000"/>
      </a:dk1>
      <a:lt1>
        <a:srgbClr val="1E1D1D"/>
      </a:lt1>
      <a:dk2>
        <a:srgbClr val="000000"/>
      </a:dk2>
      <a:lt2>
        <a:srgbClr val="808080"/>
      </a:lt2>
      <a:accent1>
        <a:srgbClr val="FFFEFE"/>
      </a:accent1>
      <a:accent2>
        <a:srgbClr val="333399"/>
      </a:accent2>
      <a:accent3>
        <a:srgbClr val="ABABAB"/>
      </a:accent3>
      <a:accent4>
        <a:srgbClr val="000000"/>
      </a:accent4>
      <a:accent5>
        <a:srgbClr val="FFFEFE"/>
      </a:accent5>
      <a:accent6>
        <a:srgbClr val="2D2D8A"/>
      </a:accent6>
      <a:hlink>
        <a:srgbClr val="009999"/>
      </a:hlink>
      <a:folHlink>
        <a:srgbClr val="99CC00"/>
      </a:folHlink>
    </a:clrScheme>
    <a:fontScheme name="claim 4">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claim 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8732</TotalTime>
  <Pages>0</Pages>
  <Words>4544</Words>
  <Characters>0</Characters>
  <Application>Microsoft Office PowerPoint</Application>
  <PresentationFormat>Custom</PresentationFormat>
  <Lines>0</Lines>
  <Paragraphs>586</Paragraphs>
  <Slides>34</Slides>
  <Notes>34</Notes>
  <HiddenSlides>0</HiddenSlides>
  <MMClips>0</MMClips>
  <ScaleCrop>false</ScaleCrop>
  <HeadingPairs>
    <vt:vector size="6" baseType="variant">
      <vt:variant>
        <vt:lpstr>Fonts Used</vt:lpstr>
      </vt:variant>
      <vt:variant>
        <vt:i4>11</vt:i4>
      </vt:variant>
      <vt:variant>
        <vt:lpstr>Theme</vt:lpstr>
      </vt:variant>
      <vt:variant>
        <vt:i4>7</vt:i4>
      </vt:variant>
      <vt:variant>
        <vt:lpstr>Slide Titles</vt:lpstr>
      </vt:variant>
      <vt:variant>
        <vt:i4>34</vt:i4>
      </vt:variant>
    </vt:vector>
  </HeadingPairs>
  <TitlesOfParts>
    <vt:vector size="52" baseType="lpstr">
      <vt:lpstr>MS PGothic</vt:lpstr>
      <vt:lpstr>Arial</vt:lpstr>
      <vt:lpstr>Bebas Neue</vt:lpstr>
      <vt:lpstr>Calibri</vt:lpstr>
      <vt:lpstr>Gill Sans</vt:lpstr>
      <vt:lpstr>Helvetica</vt:lpstr>
      <vt:lpstr>Helvetica Light</vt:lpstr>
      <vt:lpstr>Helvetica Neue</vt:lpstr>
      <vt:lpstr>Helvetica Neue Light</vt:lpstr>
      <vt:lpstr>Times New Roman</vt:lpstr>
      <vt:lpstr>ヒラギノ角ゴ ProN W3</vt:lpstr>
      <vt:lpstr>Grid</vt:lpstr>
      <vt:lpstr>4 Bullets</vt:lpstr>
      <vt:lpstr>2 bullets</vt:lpstr>
      <vt:lpstr>claim</vt:lpstr>
      <vt:lpstr>picture + text</vt:lpstr>
      <vt:lpstr>claim 3</vt:lpstr>
      <vt:lpstr>claim 4</vt:lpstr>
      <vt:lpstr>Read Me First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Pennington</dc:creator>
  <cp:lastModifiedBy>Lee Pennington</cp:lastModifiedBy>
  <cp:revision>476</cp:revision>
  <dcterms:modified xsi:type="dcterms:W3CDTF">2014-03-14T14:06:34Z</dcterms:modified>
</cp:coreProperties>
</file>