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5600" cy="756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90AB1-9983-453D-B8FF-42946796D225}" type="datetimeFigureOut">
              <a:rPr lang="en-GB" smtClean="0"/>
              <a:t>14/02/2014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BDB2C-FBDF-4992-A90B-8F79CA9A5B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30162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90AB1-9983-453D-B8FF-42946796D225}" type="datetimeFigureOut">
              <a:rPr lang="en-GB" smtClean="0"/>
              <a:t>14/02/2014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BDB2C-FBDF-4992-A90B-8F79CA9A5B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40789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90AB1-9983-453D-B8FF-42946796D225}" type="datetimeFigureOut">
              <a:rPr lang="en-GB" smtClean="0"/>
              <a:t>14/02/2014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BDB2C-FBDF-4992-A90B-8F79CA9A5B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22556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90AB1-9983-453D-B8FF-42946796D225}" type="datetimeFigureOut">
              <a:rPr lang="en-GB" smtClean="0"/>
              <a:t>14/02/2014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BDB2C-FBDF-4992-A90B-8F79CA9A5B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28129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90AB1-9983-453D-B8FF-42946796D225}" type="datetimeFigureOut">
              <a:rPr lang="en-GB" smtClean="0"/>
              <a:t>14/02/2014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BDB2C-FBDF-4992-A90B-8F79CA9A5B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32037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90AB1-9983-453D-B8FF-42946796D225}" type="datetimeFigureOut">
              <a:rPr lang="en-GB" smtClean="0"/>
              <a:t>14/02/2014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BDB2C-FBDF-4992-A90B-8F79CA9A5B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2024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90AB1-9983-453D-B8FF-42946796D225}" type="datetimeFigureOut">
              <a:rPr lang="en-GB" smtClean="0"/>
              <a:t>14/02/2014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BDB2C-FBDF-4992-A90B-8F79CA9A5B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1431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90AB1-9983-453D-B8FF-42946796D225}" type="datetimeFigureOut">
              <a:rPr lang="en-GB" smtClean="0"/>
              <a:t>14/02/2014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BDB2C-FBDF-4992-A90B-8F79CA9A5B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973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90AB1-9983-453D-B8FF-42946796D225}" type="datetimeFigureOut">
              <a:rPr lang="en-GB" smtClean="0"/>
              <a:t>14/02/2014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BDB2C-FBDF-4992-A90B-8F79CA9A5B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98423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90AB1-9983-453D-B8FF-42946796D225}" type="datetimeFigureOut">
              <a:rPr lang="en-GB" smtClean="0"/>
              <a:t>14/02/2014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BDB2C-FBDF-4992-A90B-8F79CA9A5B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6023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90AB1-9983-453D-B8FF-42946796D225}" type="datetimeFigureOut">
              <a:rPr lang="en-GB" smtClean="0"/>
              <a:t>14/02/2014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BDB2C-FBDF-4992-A90B-8F79CA9A5B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23822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290AB1-9983-453D-B8FF-42946796D225}" type="datetimeFigureOut">
              <a:rPr lang="en-GB" smtClean="0"/>
              <a:t>14/02/2014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5BDB2C-FBDF-4992-A90B-8F79CA9A5B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44498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1"/>
          <p:cNvSpPr>
            <a:spLocks/>
          </p:cNvSpPr>
          <p:nvPr/>
        </p:nvSpPr>
        <p:spPr bwMode="auto">
          <a:xfrm>
            <a:off x="1213644" y="539750"/>
            <a:ext cx="84582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80000"/>
              </a:lnSpc>
            </a:pPr>
            <a:r>
              <a:rPr lang="en-US" sz="7200">
                <a:solidFill>
                  <a:srgbClr val="139FD2"/>
                </a:solidFill>
                <a:latin typeface="Bebas Neue" pitchFamily="34" charset="0"/>
                <a:ea typeface="Bebas Neue" pitchFamily="34" charset="0"/>
                <a:cs typeface="Bebas Neue" pitchFamily="34" charset="0"/>
                <a:sym typeface="Bebas Neue" pitchFamily="34" charset="0"/>
              </a:rPr>
              <a:t>USED ICONS AND OBJECTS I</a:t>
            </a:r>
          </a:p>
        </p:txBody>
      </p:sp>
      <p:sp>
        <p:nvSpPr>
          <p:cNvPr id="52227" name="AutoShape 2"/>
          <p:cNvSpPr>
            <a:spLocks/>
          </p:cNvSpPr>
          <p:nvPr/>
        </p:nvSpPr>
        <p:spPr bwMode="auto">
          <a:xfrm>
            <a:off x="7670800" y="5398294"/>
            <a:ext cx="677069" cy="762000"/>
          </a:xfrm>
          <a:custGeom>
            <a:avLst/>
            <a:gdLst>
              <a:gd name="T0" fmla="*/ 2147483647 w 21300"/>
              <a:gd name="T1" fmla="*/ 2147483647 h 21226"/>
              <a:gd name="T2" fmla="*/ 2147483647 w 21300"/>
              <a:gd name="T3" fmla="*/ 2147483647 h 21226"/>
              <a:gd name="T4" fmla="*/ 2147483647 w 21300"/>
              <a:gd name="T5" fmla="*/ 0 h 21226"/>
              <a:gd name="T6" fmla="*/ 2147483647 w 21300"/>
              <a:gd name="T7" fmla="*/ 2147483647 h 21226"/>
              <a:gd name="T8" fmla="*/ 2147483647 w 21300"/>
              <a:gd name="T9" fmla="*/ 2147483647 h 21226"/>
              <a:gd name="T10" fmla="*/ 2147483647 w 21300"/>
              <a:gd name="T11" fmla="*/ 2147483647 h 21226"/>
              <a:gd name="T12" fmla="*/ 2147483647 w 21300"/>
              <a:gd name="T13" fmla="*/ 2147483647 h 21226"/>
              <a:gd name="T14" fmla="*/ 2147483647 w 21300"/>
              <a:gd name="T15" fmla="*/ 2147483647 h 21226"/>
              <a:gd name="T16" fmla="*/ 2147483647 w 21300"/>
              <a:gd name="T17" fmla="*/ 2147483647 h 21226"/>
              <a:gd name="T18" fmla="*/ 2147483647 w 21300"/>
              <a:gd name="T19" fmla="*/ 2147483647 h 21226"/>
              <a:gd name="T20" fmla="*/ 2147483647 w 21300"/>
              <a:gd name="T21" fmla="*/ 2147483647 h 21226"/>
              <a:gd name="T22" fmla="*/ 2147483647 w 21300"/>
              <a:gd name="T23" fmla="*/ 2147483647 h 21226"/>
              <a:gd name="T24" fmla="*/ 2147483647 w 21300"/>
              <a:gd name="T25" fmla="*/ 2147483647 h 21226"/>
              <a:gd name="T26" fmla="*/ 2147483647 w 21300"/>
              <a:gd name="T27" fmla="*/ 2147483647 h 21226"/>
              <a:gd name="T28" fmla="*/ 2147483647 w 21300"/>
              <a:gd name="T29" fmla="*/ 2147483647 h 21226"/>
              <a:gd name="T30" fmla="*/ 2147483647 w 21300"/>
              <a:gd name="T31" fmla="*/ 2147483647 h 21226"/>
              <a:gd name="T32" fmla="*/ 2147483647 w 21300"/>
              <a:gd name="T33" fmla="*/ 2147483647 h 21226"/>
              <a:gd name="T34" fmla="*/ 2147483647 w 21300"/>
              <a:gd name="T35" fmla="*/ 2147483647 h 21226"/>
              <a:gd name="T36" fmla="*/ 2147483647 w 21300"/>
              <a:gd name="T37" fmla="*/ 2147483647 h 21226"/>
              <a:gd name="T38" fmla="*/ 2147483647 w 21300"/>
              <a:gd name="T39" fmla="*/ 2147483647 h 21226"/>
              <a:gd name="T40" fmla="*/ 2147483647 w 21300"/>
              <a:gd name="T41" fmla="*/ 2147483647 h 21226"/>
              <a:gd name="T42" fmla="*/ 2147483647 w 21300"/>
              <a:gd name="T43" fmla="*/ 2147483647 h 21226"/>
              <a:gd name="T44" fmla="*/ 2147483647 w 21300"/>
              <a:gd name="T45" fmla="*/ 2147483647 h 21226"/>
              <a:gd name="T46" fmla="*/ 2147483647 w 21300"/>
              <a:gd name="T47" fmla="*/ 2147483647 h 21226"/>
              <a:gd name="T48" fmla="*/ 2147483647 w 21300"/>
              <a:gd name="T49" fmla="*/ 2147483647 h 21226"/>
              <a:gd name="T50" fmla="*/ 2147483647 w 21300"/>
              <a:gd name="T51" fmla="*/ 2147483647 h 21226"/>
              <a:gd name="T52" fmla="*/ 2147483647 w 21300"/>
              <a:gd name="T53" fmla="*/ 2147483647 h 21226"/>
              <a:gd name="T54" fmla="*/ 2147483647 w 21300"/>
              <a:gd name="T55" fmla="*/ 2147483647 h 21226"/>
              <a:gd name="T56" fmla="*/ 2147483647 w 21300"/>
              <a:gd name="T57" fmla="*/ 2147483647 h 21226"/>
              <a:gd name="T58" fmla="*/ 2147483647 w 21300"/>
              <a:gd name="T59" fmla="*/ 2147483647 h 21226"/>
              <a:gd name="T60" fmla="*/ 2147483647 w 21300"/>
              <a:gd name="T61" fmla="*/ 2147483647 h 21226"/>
              <a:gd name="T62" fmla="*/ 2147483647 w 21300"/>
              <a:gd name="T63" fmla="*/ 2147483647 h 21226"/>
              <a:gd name="T64" fmla="*/ 2147483647 w 21300"/>
              <a:gd name="T65" fmla="*/ 2147483647 h 21226"/>
              <a:gd name="T66" fmla="*/ 2147483647 w 21300"/>
              <a:gd name="T67" fmla="*/ 2147483647 h 21226"/>
              <a:gd name="T68" fmla="*/ 2147483647 w 21300"/>
              <a:gd name="T69" fmla="*/ 2147483647 h 21226"/>
              <a:gd name="T70" fmla="*/ 2147483647 w 21300"/>
              <a:gd name="T71" fmla="*/ 2147483647 h 21226"/>
              <a:gd name="T72" fmla="*/ 2147483647 w 21300"/>
              <a:gd name="T73" fmla="*/ 2147483647 h 21226"/>
              <a:gd name="T74" fmla="*/ 2147483647 w 21300"/>
              <a:gd name="T75" fmla="*/ 2147483647 h 21226"/>
              <a:gd name="T76" fmla="*/ 2147483647 w 21300"/>
              <a:gd name="T77" fmla="*/ 2147483647 h 21226"/>
              <a:gd name="T78" fmla="*/ 2147483647 w 21300"/>
              <a:gd name="T79" fmla="*/ 2147483647 h 21226"/>
              <a:gd name="T80" fmla="*/ 2147483647 w 21300"/>
              <a:gd name="T81" fmla="*/ 2147483647 h 21226"/>
              <a:gd name="T82" fmla="*/ 0 w 21300"/>
              <a:gd name="T83" fmla="*/ 2147483647 h 21226"/>
              <a:gd name="T84" fmla="*/ 0 w 21300"/>
              <a:gd name="T85" fmla="*/ 2147483647 h 21226"/>
              <a:gd name="T86" fmla="*/ 2147483647 w 21300"/>
              <a:gd name="T87" fmla="*/ 2147483647 h 21226"/>
              <a:gd name="T88" fmla="*/ 2147483647 w 21300"/>
              <a:gd name="T89" fmla="*/ 2147483647 h 21226"/>
              <a:gd name="T90" fmla="*/ 2147483647 w 21300"/>
              <a:gd name="T91" fmla="*/ 2147483647 h 21226"/>
              <a:gd name="T92" fmla="*/ 2147483647 w 21300"/>
              <a:gd name="T93" fmla="*/ 2147483647 h 21226"/>
              <a:gd name="T94" fmla="*/ 2147483647 w 21300"/>
              <a:gd name="T95" fmla="*/ 2147483647 h 21226"/>
              <a:gd name="T96" fmla="*/ 2147483647 w 21300"/>
              <a:gd name="T97" fmla="*/ 2147483647 h 21226"/>
              <a:gd name="T98" fmla="*/ 2147483647 w 21300"/>
              <a:gd name="T99" fmla="*/ 0 h 21226"/>
              <a:gd name="T100" fmla="*/ 2147483647 w 21300"/>
              <a:gd name="T101" fmla="*/ 2147483647 h 21226"/>
              <a:gd name="T102" fmla="*/ 2147483647 w 21300"/>
              <a:gd name="T103" fmla="*/ 2147483647 h 21226"/>
              <a:gd name="T104" fmla="*/ 2147483647 w 21300"/>
              <a:gd name="T105" fmla="*/ 2147483647 h 2122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21300" h="21226">
                <a:moveTo>
                  <a:pt x="14911" y="3444"/>
                </a:moveTo>
                <a:cubicBezTo>
                  <a:pt x="16036" y="3444"/>
                  <a:pt x="16956" y="2675"/>
                  <a:pt x="16956" y="1726"/>
                </a:cubicBezTo>
                <a:cubicBezTo>
                  <a:pt x="16956" y="769"/>
                  <a:pt x="16036" y="0"/>
                  <a:pt x="14911" y="0"/>
                </a:cubicBezTo>
                <a:cubicBezTo>
                  <a:pt x="13778" y="0"/>
                  <a:pt x="12866" y="769"/>
                  <a:pt x="12866" y="1726"/>
                </a:cubicBezTo>
                <a:cubicBezTo>
                  <a:pt x="12866" y="2675"/>
                  <a:pt x="13778" y="3444"/>
                  <a:pt x="14911" y="3444"/>
                </a:cubicBezTo>
                <a:close/>
                <a:moveTo>
                  <a:pt x="2556" y="19987"/>
                </a:moveTo>
                <a:cubicBezTo>
                  <a:pt x="2556" y="20522"/>
                  <a:pt x="2752" y="21125"/>
                  <a:pt x="3357" y="21125"/>
                </a:cubicBezTo>
                <a:cubicBezTo>
                  <a:pt x="3962" y="21125"/>
                  <a:pt x="4260" y="20665"/>
                  <a:pt x="4260" y="20138"/>
                </a:cubicBezTo>
                <a:lnTo>
                  <a:pt x="4260" y="12059"/>
                </a:lnTo>
                <a:lnTo>
                  <a:pt x="5964" y="12059"/>
                </a:lnTo>
                <a:lnTo>
                  <a:pt x="5964" y="20153"/>
                </a:lnTo>
                <a:cubicBezTo>
                  <a:pt x="5964" y="20688"/>
                  <a:pt x="6348" y="21102"/>
                  <a:pt x="6953" y="21102"/>
                </a:cubicBezTo>
                <a:cubicBezTo>
                  <a:pt x="7558" y="21102"/>
                  <a:pt x="7669" y="20665"/>
                  <a:pt x="7669" y="20138"/>
                </a:cubicBezTo>
                <a:lnTo>
                  <a:pt x="7669" y="6029"/>
                </a:lnTo>
                <a:lnTo>
                  <a:pt x="8521" y="6029"/>
                </a:lnTo>
                <a:lnTo>
                  <a:pt x="8487" y="11335"/>
                </a:lnTo>
                <a:cubicBezTo>
                  <a:pt x="8487" y="12375"/>
                  <a:pt x="10233" y="12360"/>
                  <a:pt x="10225" y="11320"/>
                </a:cubicBezTo>
                <a:lnTo>
                  <a:pt x="10225" y="10378"/>
                </a:lnTo>
                <a:lnTo>
                  <a:pt x="11758" y="6029"/>
                </a:lnTo>
                <a:lnTo>
                  <a:pt x="12628" y="6029"/>
                </a:lnTo>
                <a:lnTo>
                  <a:pt x="10250" y="14320"/>
                </a:lnTo>
                <a:lnTo>
                  <a:pt x="12781" y="14320"/>
                </a:lnTo>
                <a:lnTo>
                  <a:pt x="12781" y="20304"/>
                </a:lnTo>
                <a:cubicBezTo>
                  <a:pt x="12781" y="21366"/>
                  <a:pt x="14485" y="21600"/>
                  <a:pt x="14485" y="20530"/>
                </a:cubicBezTo>
                <a:lnTo>
                  <a:pt x="14485" y="14320"/>
                </a:lnTo>
                <a:lnTo>
                  <a:pt x="15337" y="14320"/>
                </a:lnTo>
                <a:lnTo>
                  <a:pt x="15337" y="20311"/>
                </a:lnTo>
                <a:cubicBezTo>
                  <a:pt x="15337" y="21366"/>
                  <a:pt x="17041" y="21555"/>
                  <a:pt x="17041" y="20500"/>
                </a:cubicBezTo>
                <a:lnTo>
                  <a:pt x="17041" y="14320"/>
                </a:lnTo>
                <a:lnTo>
                  <a:pt x="19802" y="14320"/>
                </a:lnTo>
                <a:lnTo>
                  <a:pt x="17152" y="6029"/>
                </a:lnTo>
                <a:lnTo>
                  <a:pt x="18064" y="6029"/>
                </a:lnTo>
                <a:lnTo>
                  <a:pt x="19649" y="10491"/>
                </a:lnTo>
                <a:cubicBezTo>
                  <a:pt x="20015" y="11501"/>
                  <a:pt x="21600" y="11245"/>
                  <a:pt x="21250" y="10205"/>
                </a:cubicBezTo>
                <a:lnTo>
                  <a:pt x="19495" y="5298"/>
                </a:lnTo>
                <a:cubicBezTo>
                  <a:pt x="19274" y="4763"/>
                  <a:pt x="18251" y="3768"/>
                  <a:pt x="16820" y="3768"/>
                </a:cubicBezTo>
                <a:lnTo>
                  <a:pt x="12789" y="3768"/>
                </a:lnTo>
                <a:cubicBezTo>
                  <a:pt x="11350" y="3768"/>
                  <a:pt x="10514" y="4748"/>
                  <a:pt x="10327" y="5298"/>
                </a:cubicBezTo>
                <a:lnTo>
                  <a:pt x="10199" y="5675"/>
                </a:lnTo>
                <a:cubicBezTo>
                  <a:pt x="10012" y="4665"/>
                  <a:pt x="9057" y="3768"/>
                  <a:pt x="7694" y="3768"/>
                </a:cubicBezTo>
                <a:lnTo>
                  <a:pt x="2496" y="3768"/>
                </a:lnTo>
                <a:cubicBezTo>
                  <a:pt x="1116" y="3768"/>
                  <a:pt x="0" y="4771"/>
                  <a:pt x="0" y="5999"/>
                </a:cubicBezTo>
                <a:lnTo>
                  <a:pt x="0" y="11320"/>
                </a:lnTo>
                <a:cubicBezTo>
                  <a:pt x="0" y="12345"/>
                  <a:pt x="1704" y="12345"/>
                  <a:pt x="1704" y="11320"/>
                </a:cubicBezTo>
                <a:lnTo>
                  <a:pt x="1704" y="6029"/>
                </a:lnTo>
                <a:lnTo>
                  <a:pt x="2556" y="6029"/>
                </a:lnTo>
                <a:cubicBezTo>
                  <a:pt x="2556" y="6029"/>
                  <a:pt x="2556" y="19987"/>
                  <a:pt x="2556" y="19987"/>
                </a:cubicBezTo>
                <a:close/>
                <a:moveTo>
                  <a:pt x="5121" y="3437"/>
                </a:moveTo>
                <a:cubicBezTo>
                  <a:pt x="6195" y="3437"/>
                  <a:pt x="7081" y="2675"/>
                  <a:pt x="7081" y="1719"/>
                </a:cubicBezTo>
                <a:cubicBezTo>
                  <a:pt x="7081" y="769"/>
                  <a:pt x="6195" y="0"/>
                  <a:pt x="5121" y="0"/>
                </a:cubicBezTo>
                <a:cubicBezTo>
                  <a:pt x="4047" y="0"/>
                  <a:pt x="3170" y="769"/>
                  <a:pt x="3170" y="1719"/>
                </a:cubicBezTo>
                <a:cubicBezTo>
                  <a:pt x="3161" y="2675"/>
                  <a:pt x="4039" y="3437"/>
                  <a:pt x="5121" y="3437"/>
                </a:cubicBezTo>
                <a:close/>
                <a:moveTo>
                  <a:pt x="5121" y="3437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sz="900"/>
          </a:p>
        </p:txBody>
      </p:sp>
      <p:sp>
        <p:nvSpPr>
          <p:cNvPr id="52228" name="AutoShape 3"/>
          <p:cNvSpPr>
            <a:spLocks/>
          </p:cNvSpPr>
          <p:nvPr/>
        </p:nvSpPr>
        <p:spPr bwMode="auto">
          <a:xfrm>
            <a:off x="7461250" y="3765550"/>
            <a:ext cx="1096963" cy="762000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2147483647 w 21600"/>
              <a:gd name="T17" fmla="*/ 0 h 21600"/>
              <a:gd name="T18" fmla="*/ 0 w 21600"/>
              <a:gd name="T19" fmla="*/ 2147483647 h 21600"/>
              <a:gd name="T20" fmla="*/ 0 w 21600"/>
              <a:gd name="T21" fmla="*/ 2147483647 h 21600"/>
              <a:gd name="T22" fmla="*/ 2147483647 w 21600"/>
              <a:gd name="T23" fmla="*/ 2147483647 h 21600"/>
              <a:gd name="T24" fmla="*/ 2147483647 w 21600"/>
              <a:gd name="T25" fmla="*/ 2147483647 h 21600"/>
              <a:gd name="T26" fmla="*/ 2147483647 w 21600"/>
              <a:gd name="T27" fmla="*/ 2147483647 h 21600"/>
              <a:gd name="T28" fmla="*/ 2147483647 w 21600"/>
              <a:gd name="T29" fmla="*/ 2147483647 h 21600"/>
              <a:gd name="T30" fmla="*/ 2147483647 w 21600"/>
              <a:gd name="T31" fmla="*/ 0 h 21600"/>
              <a:gd name="T32" fmla="*/ 2147483647 w 21600"/>
              <a:gd name="T33" fmla="*/ 0 h 21600"/>
              <a:gd name="T34" fmla="*/ 2147483647 w 21600"/>
              <a:gd name="T35" fmla="*/ 2147483647 h 21600"/>
              <a:gd name="T36" fmla="*/ 2147483647 w 21600"/>
              <a:gd name="T37" fmla="*/ 2147483647 h 21600"/>
              <a:gd name="T38" fmla="*/ 2147483647 w 21600"/>
              <a:gd name="T39" fmla="*/ 2147483647 h 21600"/>
              <a:gd name="T40" fmla="*/ 2147483647 w 21600"/>
              <a:gd name="T41" fmla="*/ 2147483647 h 21600"/>
              <a:gd name="T42" fmla="*/ 2147483647 w 21600"/>
              <a:gd name="T43" fmla="*/ 2147483647 h 21600"/>
              <a:gd name="T44" fmla="*/ 0 w 21600"/>
              <a:gd name="T45" fmla="*/ 2147483647 h 21600"/>
              <a:gd name="T46" fmla="*/ 2147483647 w 21600"/>
              <a:gd name="T47" fmla="*/ 2147483647 h 21600"/>
              <a:gd name="T48" fmla="*/ 2147483647 w 21600"/>
              <a:gd name="T49" fmla="*/ 2147483647 h 21600"/>
              <a:gd name="T50" fmla="*/ 2147483647 w 21600"/>
              <a:gd name="T51" fmla="*/ 2147483647 h 21600"/>
              <a:gd name="T52" fmla="*/ 2147483647 w 21600"/>
              <a:gd name="T53" fmla="*/ 2147483647 h 21600"/>
              <a:gd name="T54" fmla="*/ 2147483647 w 21600"/>
              <a:gd name="T55" fmla="*/ 2147483647 h 21600"/>
              <a:gd name="T56" fmla="*/ 2147483647 w 21600"/>
              <a:gd name="T57" fmla="*/ 2147483647 h 21600"/>
              <a:gd name="T58" fmla="*/ 0 w 21600"/>
              <a:gd name="T59" fmla="*/ 2147483647 h 21600"/>
              <a:gd name="T60" fmla="*/ 0 w 21600"/>
              <a:gd name="T61" fmla="*/ 2147483647 h 21600"/>
              <a:gd name="T62" fmla="*/ 2147483647 w 21600"/>
              <a:gd name="T63" fmla="*/ 2147483647 h 21600"/>
              <a:gd name="T64" fmla="*/ 2147483647 w 21600"/>
              <a:gd name="T65" fmla="*/ 2147483647 h 21600"/>
              <a:gd name="T66" fmla="*/ 2147483647 w 21600"/>
              <a:gd name="T67" fmla="*/ 2147483647 h 21600"/>
              <a:gd name="T68" fmla="*/ 2147483647 w 21600"/>
              <a:gd name="T69" fmla="*/ 2147483647 h 21600"/>
              <a:gd name="T70" fmla="*/ 2147483647 w 21600"/>
              <a:gd name="T71" fmla="*/ 2147483647 h 21600"/>
              <a:gd name="T72" fmla="*/ 0 w 21600"/>
              <a:gd name="T73" fmla="*/ 2147483647 h 21600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1600" h="21600">
                <a:moveTo>
                  <a:pt x="4112" y="2400"/>
                </a:moveTo>
                <a:lnTo>
                  <a:pt x="17487" y="2400"/>
                </a:lnTo>
                <a:cubicBezTo>
                  <a:pt x="17463" y="2592"/>
                  <a:pt x="17446" y="2796"/>
                  <a:pt x="17446" y="3000"/>
                </a:cubicBezTo>
                <a:cubicBezTo>
                  <a:pt x="17446" y="4656"/>
                  <a:pt x="18377" y="6000"/>
                  <a:pt x="19523" y="6000"/>
                </a:cubicBezTo>
                <a:cubicBezTo>
                  <a:pt x="19664" y="6000"/>
                  <a:pt x="19805" y="5977"/>
                  <a:pt x="19938" y="5940"/>
                </a:cubicBezTo>
                <a:lnTo>
                  <a:pt x="19938" y="10860"/>
                </a:lnTo>
                <a:cubicBezTo>
                  <a:pt x="19805" y="10823"/>
                  <a:pt x="19664" y="10800"/>
                  <a:pt x="19523" y="10800"/>
                </a:cubicBezTo>
                <a:cubicBezTo>
                  <a:pt x="18377" y="10800"/>
                  <a:pt x="17446" y="12144"/>
                  <a:pt x="17446" y="13800"/>
                </a:cubicBezTo>
                <a:cubicBezTo>
                  <a:pt x="17446" y="14004"/>
                  <a:pt x="17463" y="14208"/>
                  <a:pt x="17487" y="14400"/>
                </a:cubicBezTo>
                <a:lnTo>
                  <a:pt x="4112" y="14400"/>
                </a:lnTo>
                <a:cubicBezTo>
                  <a:pt x="4137" y="14208"/>
                  <a:pt x="4154" y="14004"/>
                  <a:pt x="4154" y="13800"/>
                </a:cubicBezTo>
                <a:cubicBezTo>
                  <a:pt x="4154" y="12144"/>
                  <a:pt x="3223" y="10800"/>
                  <a:pt x="2077" y="10800"/>
                </a:cubicBezTo>
                <a:cubicBezTo>
                  <a:pt x="1936" y="10800"/>
                  <a:pt x="1795" y="10823"/>
                  <a:pt x="1662" y="10860"/>
                </a:cubicBezTo>
                <a:lnTo>
                  <a:pt x="1662" y="5940"/>
                </a:lnTo>
                <a:cubicBezTo>
                  <a:pt x="1795" y="5977"/>
                  <a:pt x="1936" y="6000"/>
                  <a:pt x="2077" y="6000"/>
                </a:cubicBezTo>
                <a:cubicBezTo>
                  <a:pt x="3223" y="6000"/>
                  <a:pt x="4154" y="4656"/>
                  <a:pt x="4154" y="3000"/>
                </a:cubicBezTo>
                <a:cubicBezTo>
                  <a:pt x="4154" y="2796"/>
                  <a:pt x="4137" y="2592"/>
                  <a:pt x="4112" y="2400"/>
                </a:cubicBezTo>
                <a:close/>
                <a:moveTo>
                  <a:pt x="1662" y="0"/>
                </a:moveTo>
                <a:cubicBezTo>
                  <a:pt x="748" y="0"/>
                  <a:pt x="0" y="1080"/>
                  <a:pt x="0" y="2400"/>
                </a:cubicBezTo>
                <a:lnTo>
                  <a:pt x="0" y="3000"/>
                </a:lnTo>
                <a:lnTo>
                  <a:pt x="0" y="13800"/>
                </a:lnTo>
                <a:lnTo>
                  <a:pt x="0" y="14400"/>
                </a:lnTo>
                <a:cubicBezTo>
                  <a:pt x="0" y="15720"/>
                  <a:pt x="748" y="16800"/>
                  <a:pt x="1662" y="16800"/>
                </a:cubicBezTo>
                <a:lnTo>
                  <a:pt x="2077" y="16800"/>
                </a:lnTo>
                <a:lnTo>
                  <a:pt x="19523" y="16800"/>
                </a:lnTo>
                <a:lnTo>
                  <a:pt x="19938" y="16800"/>
                </a:lnTo>
                <a:cubicBezTo>
                  <a:pt x="20852" y="16800"/>
                  <a:pt x="21600" y="15720"/>
                  <a:pt x="21600" y="14400"/>
                </a:cubicBezTo>
                <a:lnTo>
                  <a:pt x="21600" y="13800"/>
                </a:lnTo>
                <a:lnTo>
                  <a:pt x="21600" y="3000"/>
                </a:lnTo>
                <a:lnTo>
                  <a:pt x="21600" y="2400"/>
                </a:lnTo>
                <a:cubicBezTo>
                  <a:pt x="21600" y="1080"/>
                  <a:pt x="20852" y="0"/>
                  <a:pt x="19938" y="0"/>
                </a:cubicBezTo>
                <a:lnTo>
                  <a:pt x="19523" y="0"/>
                </a:lnTo>
                <a:lnTo>
                  <a:pt x="2077" y="0"/>
                </a:lnTo>
                <a:cubicBezTo>
                  <a:pt x="2077" y="0"/>
                  <a:pt x="1662" y="0"/>
                  <a:pt x="1662" y="0"/>
                </a:cubicBezTo>
                <a:close/>
                <a:moveTo>
                  <a:pt x="9969" y="6000"/>
                </a:moveTo>
                <a:lnTo>
                  <a:pt x="11631" y="6000"/>
                </a:lnTo>
                <a:lnTo>
                  <a:pt x="11631" y="10800"/>
                </a:lnTo>
                <a:lnTo>
                  <a:pt x="9969" y="10800"/>
                </a:lnTo>
                <a:cubicBezTo>
                  <a:pt x="9969" y="10800"/>
                  <a:pt x="9969" y="6000"/>
                  <a:pt x="9969" y="6000"/>
                </a:cubicBezTo>
                <a:close/>
                <a:moveTo>
                  <a:pt x="7477" y="8400"/>
                </a:moveTo>
                <a:cubicBezTo>
                  <a:pt x="7477" y="11052"/>
                  <a:pt x="8964" y="13200"/>
                  <a:pt x="10800" y="13200"/>
                </a:cubicBezTo>
                <a:cubicBezTo>
                  <a:pt x="12636" y="13200"/>
                  <a:pt x="14123" y="11052"/>
                  <a:pt x="14123" y="8400"/>
                </a:cubicBezTo>
                <a:cubicBezTo>
                  <a:pt x="14123" y="5748"/>
                  <a:pt x="12636" y="3600"/>
                  <a:pt x="10800" y="3600"/>
                </a:cubicBezTo>
                <a:cubicBezTo>
                  <a:pt x="8964" y="3600"/>
                  <a:pt x="7477" y="5748"/>
                  <a:pt x="7477" y="8400"/>
                </a:cubicBezTo>
                <a:close/>
                <a:moveTo>
                  <a:pt x="0" y="15600"/>
                </a:moveTo>
                <a:lnTo>
                  <a:pt x="0" y="16200"/>
                </a:lnTo>
                <a:lnTo>
                  <a:pt x="0" y="16800"/>
                </a:lnTo>
                <a:cubicBezTo>
                  <a:pt x="0" y="18119"/>
                  <a:pt x="748" y="19200"/>
                  <a:pt x="1662" y="19200"/>
                </a:cubicBezTo>
                <a:lnTo>
                  <a:pt x="2077" y="19200"/>
                </a:lnTo>
                <a:lnTo>
                  <a:pt x="19523" y="19200"/>
                </a:lnTo>
                <a:lnTo>
                  <a:pt x="19938" y="19200"/>
                </a:lnTo>
                <a:cubicBezTo>
                  <a:pt x="20852" y="19200"/>
                  <a:pt x="21600" y="18119"/>
                  <a:pt x="21600" y="16800"/>
                </a:cubicBezTo>
                <a:lnTo>
                  <a:pt x="21600" y="16200"/>
                </a:lnTo>
                <a:lnTo>
                  <a:pt x="21600" y="15600"/>
                </a:lnTo>
                <a:cubicBezTo>
                  <a:pt x="21600" y="16920"/>
                  <a:pt x="20852" y="18000"/>
                  <a:pt x="19938" y="18000"/>
                </a:cubicBezTo>
                <a:lnTo>
                  <a:pt x="19523" y="18000"/>
                </a:lnTo>
                <a:lnTo>
                  <a:pt x="2077" y="18000"/>
                </a:lnTo>
                <a:lnTo>
                  <a:pt x="1662" y="18000"/>
                </a:lnTo>
                <a:cubicBezTo>
                  <a:pt x="748" y="18000"/>
                  <a:pt x="0" y="16920"/>
                  <a:pt x="0" y="15600"/>
                </a:cubicBezTo>
                <a:close/>
                <a:moveTo>
                  <a:pt x="0" y="18000"/>
                </a:moveTo>
                <a:lnTo>
                  <a:pt x="0" y="18600"/>
                </a:lnTo>
                <a:lnTo>
                  <a:pt x="0" y="19200"/>
                </a:lnTo>
                <a:cubicBezTo>
                  <a:pt x="0" y="20519"/>
                  <a:pt x="748" y="21600"/>
                  <a:pt x="1662" y="21600"/>
                </a:cubicBezTo>
                <a:lnTo>
                  <a:pt x="2077" y="21600"/>
                </a:lnTo>
                <a:lnTo>
                  <a:pt x="19523" y="21600"/>
                </a:lnTo>
                <a:lnTo>
                  <a:pt x="19938" y="21600"/>
                </a:lnTo>
                <a:cubicBezTo>
                  <a:pt x="20852" y="21600"/>
                  <a:pt x="21600" y="20519"/>
                  <a:pt x="21600" y="19200"/>
                </a:cubicBezTo>
                <a:lnTo>
                  <a:pt x="21600" y="18600"/>
                </a:lnTo>
                <a:lnTo>
                  <a:pt x="21600" y="18000"/>
                </a:lnTo>
                <a:cubicBezTo>
                  <a:pt x="21600" y="19319"/>
                  <a:pt x="20852" y="20400"/>
                  <a:pt x="19938" y="20400"/>
                </a:cubicBezTo>
                <a:lnTo>
                  <a:pt x="19523" y="20400"/>
                </a:lnTo>
                <a:lnTo>
                  <a:pt x="2077" y="20400"/>
                </a:lnTo>
                <a:lnTo>
                  <a:pt x="1662" y="20400"/>
                </a:lnTo>
                <a:cubicBezTo>
                  <a:pt x="748" y="20400"/>
                  <a:pt x="0" y="19319"/>
                  <a:pt x="0" y="18000"/>
                </a:cubicBezTo>
                <a:close/>
                <a:moveTo>
                  <a:pt x="0" y="18000"/>
                </a:moveTo>
              </a:path>
            </a:pathLst>
          </a:custGeom>
          <a:solidFill>
            <a:srgbClr val="70AE45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sz="900"/>
          </a:p>
        </p:txBody>
      </p:sp>
      <p:sp>
        <p:nvSpPr>
          <p:cNvPr id="52229" name="AutoShape 4"/>
          <p:cNvSpPr>
            <a:spLocks/>
          </p:cNvSpPr>
          <p:nvPr/>
        </p:nvSpPr>
        <p:spPr bwMode="auto">
          <a:xfrm>
            <a:off x="5530850" y="5461000"/>
            <a:ext cx="669925" cy="762000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0 h 21600"/>
              <a:gd name="T12" fmla="*/ 0 w 21600"/>
              <a:gd name="T13" fmla="*/ 2147483647 h 21600"/>
              <a:gd name="T14" fmla="*/ 0 w 21600"/>
              <a:gd name="T15" fmla="*/ 2147483647 h 21600"/>
              <a:gd name="T16" fmla="*/ 2147483647 w 21600"/>
              <a:gd name="T17" fmla="*/ 2147483647 h 21600"/>
              <a:gd name="T18" fmla="*/ 2147483647 w 21600"/>
              <a:gd name="T19" fmla="*/ 2147483647 h 21600"/>
              <a:gd name="T20" fmla="*/ 2147483647 w 21600"/>
              <a:gd name="T21" fmla="*/ 2147483647 h 21600"/>
              <a:gd name="T22" fmla="*/ 2147483647 w 21600"/>
              <a:gd name="T23" fmla="*/ 2147483647 h 21600"/>
              <a:gd name="T24" fmla="*/ 2147483647 w 21600"/>
              <a:gd name="T25" fmla="*/ 0 h 21600"/>
              <a:gd name="T26" fmla="*/ 2147483647 w 21600"/>
              <a:gd name="T27" fmla="*/ 0 h 21600"/>
              <a:gd name="T28" fmla="*/ 2147483647 w 21600"/>
              <a:gd name="T29" fmla="*/ 2147483647 h 21600"/>
              <a:gd name="T30" fmla="*/ 2147483647 w 21600"/>
              <a:gd name="T31" fmla="*/ 2147483647 h 21600"/>
              <a:gd name="T32" fmla="*/ 2147483647 w 21600"/>
              <a:gd name="T33" fmla="*/ 2147483647 h 21600"/>
              <a:gd name="T34" fmla="*/ 2147483647 w 21600"/>
              <a:gd name="T35" fmla="*/ 2147483647 h 21600"/>
              <a:gd name="T36" fmla="*/ 2147483647 w 21600"/>
              <a:gd name="T37" fmla="*/ 2147483647 h 21600"/>
              <a:gd name="T38" fmla="*/ 2147483647 w 21600"/>
              <a:gd name="T39" fmla="*/ 2147483647 h 21600"/>
              <a:gd name="T40" fmla="*/ 2147483647 w 21600"/>
              <a:gd name="T41" fmla="*/ 2147483647 h 21600"/>
              <a:gd name="T42" fmla="*/ 2147483647 w 21600"/>
              <a:gd name="T43" fmla="*/ 2147483647 h 21600"/>
              <a:gd name="T44" fmla="*/ 2147483647 w 21600"/>
              <a:gd name="T45" fmla="*/ 2147483647 h 21600"/>
              <a:gd name="T46" fmla="*/ 2147483647 w 21600"/>
              <a:gd name="T47" fmla="*/ 2147483647 h 21600"/>
              <a:gd name="T48" fmla="*/ 2147483647 w 21600"/>
              <a:gd name="T49" fmla="*/ 2147483647 h 21600"/>
              <a:gd name="T50" fmla="*/ 2147483647 w 21600"/>
              <a:gd name="T51" fmla="*/ 2147483647 h 21600"/>
              <a:gd name="T52" fmla="*/ 2147483647 w 21600"/>
              <a:gd name="T53" fmla="*/ 2147483647 h 21600"/>
              <a:gd name="T54" fmla="*/ 2147483647 w 21600"/>
              <a:gd name="T55" fmla="*/ 2147483647 h 21600"/>
              <a:gd name="T56" fmla="*/ 2147483647 w 21600"/>
              <a:gd name="T57" fmla="*/ 2147483647 h 21600"/>
              <a:gd name="T58" fmla="*/ 2147483647 w 21600"/>
              <a:gd name="T59" fmla="*/ 2147483647 h 21600"/>
              <a:gd name="T60" fmla="*/ 2147483647 w 21600"/>
              <a:gd name="T61" fmla="*/ 2147483647 h 21600"/>
              <a:gd name="T62" fmla="*/ 2147483647 w 21600"/>
              <a:gd name="T63" fmla="*/ 2147483647 h 21600"/>
              <a:gd name="T64" fmla="*/ 2147483647 w 21600"/>
              <a:gd name="T65" fmla="*/ 2147483647 h 21600"/>
              <a:gd name="T66" fmla="*/ 2147483647 w 21600"/>
              <a:gd name="T67" fmla="*/ 2147483647 h 21600"/>
              <a:gd name="T68" fmla="*/ 2147483647 w 21600"/>
              <a:gd name="T69" fmla="*/ 2147483647 h 21600"/>
              <a:gd name="T70" fmla="*/ 2147483647 w 21600"/>
              <a:gd name="T71" fmla="*/ 2147483647 h 21600"/>
              <a:gd name="T72" fmla="*/ 2147483647 w 21600"/>
              <a:gd name="T73" fmla="*/ 2147483647 h 21600"/>
              <a:gd name="T74" fmla="*/ 2147483647 w 21600"/>
              <a:gd name="T75" fmla="*/ 2147483647 h 21600"/>
              <a:gd name="T76" fmla="*/ 2147483647 w 21600"/>
              <a:gd name="T77" fmla="*/ 2147483647 h 21600"/>
              <a:gd name="T78" fmla="*/ 2147483647 w 21600"/>
              <a:gd name="T79" fmla="*/ 2147483647 h 21600"/>
              <a:gd name="T80" fmla="*/ 2147483647 w 21600"/>
              <a:gd name="T81" fmla="*/ 2147483647 h 21600"/>
              <a:gd name="T82" fmla="*/ 2147483647 w 21600"/>
              <a:gd name="T83" fmla="*/ 2147483647 h 21600"/>
              <a:gd name="T84" fmla="*/ 2147483647 w 21600"/>
              <a:gd name="T85" fmla="*/ 2147483647 h 21600"/>
              <a:gd name="T86" fmla="*/ 2147483647 w 21600"/>
              <a:gd name="T87" fmla="*/ 2147483647 h 21600"/>
              <a:gd name="T88" fmla="*/ 2147483647 w 21600"/>
              <a:gd name="T89" fmla="*/ 2147483647 h 21600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21600" h="21600">
                <a:moveTo>
                  <a:pt x="1964" y="1728"/>
                </a:moveTo>
                <a:lnTo>
                  <a:pt x="19636" y="1728"/>
                </a:lnTo>
                <a:lnTo>
                  <a:pt x="19636" y="19872"/>
                </a:lnTo>
                <a:lnTo>
                  <a:pt x="1964" y="19872"/>
                </a:lnTo>
                <a:cubicBezTo>
                  <a:pt x="1964" y="19872"/>
                  <a:pt x="1964" y="1728"/>
                  <a:pt x="1964" y="1728"/>
                </a:cubicBezTo>
                <a:close/>
                <a:moveTo>
                  <a:pt x="2945" y="0"/>
                </a:moveTo>
                <a:cubicBezTo>
                  <a:pt x="1315" y="0"/>
                  <a:pt x="0" y="1158"/>
                  <a:pt x="0" y="2592"/>
                </a:cubicBezTo>
                <a:lnTo>
                  <a:pt x="0" y="19008"/>
                </a:lnTo>
                <a:cubicBezTo>
                  <a:pt x="0" y="20442"/>
                  <a:pt x="1315" y="21600"/>
                  <a:pt x="2945" y="21600"/>
                </a:cubicBezTo>
                <a:lnTo>
                  <a:pt x="18655" y="21600"/>
                </a:lnTo>
                <a:cubicBezTo>
                  <a:pt x="20285" y="21600"/>
                  <a:pt x="21600" y="20442"/>
                  <a:pt x="21600" y="19008"/>
                </a:cubicBezTo>
                <a:lnTo>
                  <a:pt x="21600" y="2592"/>
                </a:lnTo>
                <a:cubicBezTo>
                  <a:pt x="21600" y="1158"/>
                  <a:pt x="20285" y="0"/>
                  <a:pt x="18655" y="0"/>
                </a:cubicBezTo>
                <a:cubicBezTo>
                  <a:pt x="18655" y="0"/>
                  <a:pt x="2945" y="0"/>
                  <a:pt x="2945" y="0"/>
                </a:cubicBezTo>
                <a:close/>
                <a:moveTo>
                  <a:pt x="2945" y="11232"/>
                </a:moveTo>
                <a:lnTo>
                  <a:pt x="2945" y="19008"/>
                </a:lnTo>
                <a:lnTo>
                  <a:pt x="18655" y="19008"/>
                </a:lnTo>
                <a:lnTo>
                  <a:pt x="18655" y="11232"/>
                </a:lnTo>
                <a:cubicBezTo>
                  <a:pt x="18655" y="11232"/>
                  <a:pt x="2945" y="11232"/>
                  <a:pt x="2945" y="11232"/>
                </a:cubicBezTo>
                <a:close/>
                <a:moveTo>
                  <a:pt x="13745" y="16416"/>
                </a:moveTo>
                <a:lnTo>
                  <a:pt x="7855" y="16416"/>
                </a:lnTo>
                <a:lnTo>
                  <a:pt x="7855" y="13824"/>
                </a:lnTo>
                <a:lnTo>
                  <a:pt x="13745" y="13824"/>
                </a:lnTo>
                <a:cubicBezTo>
                  <a:pt x="13745" y="13824"/>
                  <a:pt x="13745" y="16416"/>
                  <a:pt x="13745" y="16416"/>
                </a:cubicBezTo>
                <a:close/>
                <a:moveTo>
                  <a:pt x="8836" y="14688"/>
                </a:moveTo>
                <a:lnTo>
                  <a:pt x="8836" y="15552"/>
                </a:lnTo>
                <a:lnTo>
                  <a:pt x="12764" y="15552"/>
                </a:lnTo>
                <a:lnTo>
                  <a:pt x="12764" y="14688"/>
                </a:lnTo>
                <a:cubicBezTo>
                  <a:pt x="12764" y="14688"/>
                  <a:pt x="8836" y="14688"/>
                  <a:pt x="8836" y="14688"/>
                </a:cubicBezTo>
                <a:close/>
                <a:moveTo>
                  <a:pt x="2945" y="2592"/>
                </a:moveTo>
                <a:lnTo>
                  <a:pt x="2945" y="10368"/>
                </a:lnTo>
                <a:lnTo>
                  <a:pt x="18655" y="10368"/>
                </a:lnTo>
                <a:lnTo>
                  <a:pt x="18655" y="2592"/>
                </a:lnTo>
                <a:cubicBezTo>
                  <a:pt x="18655" y="2592"/>
                  <a:pt x="2945" y="2592"/>
                  <a:pt x="2945" y="2592"/>
                </a:cubicBezTo>
                <a:close/>
                <a:moveTo>
                  <a:pt x="13745" y="7776"/>
                </a:moveTo>
                <a:lnTo>
                  <a:pt x="7855" y="7776"/>
                </a:lnTo>
                <a:lnTo>
                  <a:pt x="7855" y="5184"/>
                </a:lnTo>
                <a:lnTo>
                  <a:pt x="13745" y="5184"/>
                </a:lnTo>
                <a:cubicBezTo>
                  <a:pt x="13745" y="5184"/>
                  <a:pt x="13745" y="7776"/>
                  <a:pt x="13745" y="7776"/>
                </a:cubicBezTo>
                <a:close/>
                <a:moveTo>
                  <a:pt x="8836" y="6048"/>
                </a:moveTo>
                <a:lnTo>
                  <a:pt x="8836" y="6912"/>
                </a:lnTo>
                <a:lnTo>
                  <a:pt x="12764" y="6912"/>
                </a:lnTo>
                <a:lnTo>
                  <a:pt x="12764" y="6048"/>
                </a:lnTo>
                <a:cubicBezTo>
                  <a:pt x="12764" y="6048"/>
                  <a:pt x="8836" y="6048"/>
                  <a:pt x="8836" y="6048"/>
                </a:cubicBezTo>
                <a:close/>
                <a:moveTo>
                  <a:pt x="8836" y="6048"/>
                </a:moveTo>
              </a:path>
            </a:pathLst>
          </a:custGeom>
          <a:solidFill>
            <a:srgbClr val="139FD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sz="900"/>
          </a:p>
        </p:txBody>
      </p:sp>
      <p:sp>
        <p:nvSpPr>
          <p:cNvPr id="52230" name="AutoShape 5"/>
          <p:cNvSpPr>
            <a:spLocks/>
          </p:cNvSpPr>
          <p:nvPr/>
        </p:nvSpPr>
        <p:spPr bwMode="auto">
          <a:xfrm>
            <a:off x="2894807" y="3765550"/>
            <a:ext cx="1322388" cy="762000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0 h 21600"/>
              <a:gd name="T12" fmla="*/ 0 w 21600"/>
              <a:gd name="T13" fmla="*/ 2147483647 h 21600"/>
              <a:gd name="T14" fmla="*/ 0 w 21600"/>
              <a:gd name="T15" fmla="*/ 2147483647 h 21600"/>
              <a:gd name="T16" fmla="*/ 2147483647 w 21600"/>
              <a:gd name="T17" fmla="*/ 2147483647 h 21600"/>
              <a:gd name="T18" fmla="*/ 2147483647 w 21600"/>
              <a:gd name="T19" fmla="*/ 2147483647 h 21600"/>
              <a:gd name="T20" fmla="*/ 2147483647 w 21600"/>
              <a:gd name="T21" fmla="*/ 2147483647 h 21600"/>
              <a:gd name="T22" fmla="*/ 2147483647 w 21600"/>
              <a:gd name="T23" fmla="*/ 2147483647 h 21600"/>
              <a:gd name="T24" fmla="*/ 2147483647 w 21600"/>
              <a:gd name="T25" fmla="*/ 2147483647 h 21600"/>
              <a:gd name="T26" fmla="*/ 2147483647 w 21600"/>
              <a:gd name="T27" fmla="*/ 2147483647 h 21600"/>
              <a:gd name="T28" fmla="*/ 2147483647 w 21600"/>
              <a:gd name="T29" fmla="*/ 2147483647 h 21600"/>
              <a:gd name="T30" fmla="*/ 2147483647 w 21600"/>
              <a:gd name="T31" fmla="*/ 2147483647 h 21600"/>
              <a:gd name="T32" fmla="*/ 2147483647 w 21600"/>
              <a:gd name="T33" fmla="*/ 2147483647 h 21600"/>
              <a:gd name="T34" fmla="*/ 2147483647 w 21600"/>
              <a:gd name="T35" fmla="*/ 2147483647 h 21600"/>
              <a:gd name="T36" fmla="*/ 2147483647 w 21600"/>
              <a:gd name="T37" fmla="*/ 0 h 21600"/>
              <a:gd name="T38" fmla="*/ 2147483647 w 21600"/>
              <a:gd name="T39" fmla="*/ 0 h 21600"/>
              <a:gd name="T40" fmla="*/ 2147483647 w 21600"/>
              <a:gd name="T41" fmla="*/ 2147483647 h 21600"/>
              <a:gd name="T42" fmla="*/ 2147483647 w 21600"/>
              <a:gd name="T43" fmla="*/ 2147483647 h 21600"/>
              <a:gd name="T44" fmla="*/ 2147483647 w 21600"/>
              <a:gd name="T45" fmla="*/ 2147483647 h 21600"/>
              <a:gd name="T46" fmla="*/ 2147483647 w 21600"/>
              <a:gd name="T47" fmla="*/ 2147483647 h 21600"/>
              <a:gd name="T48" fmla="*/ 2147483647 w 21600"/>
              <a:gd name="T49" fmla="*/ 2147483647 h 21600"/>
              <a:gd name="T50" fmla="*/ 2147483647 w 21600"/>
              <a:gd name="T51" fmla="*/ 2147483647 h 21600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21600" h="21600">
                <a:moveTo>
                  <a:pt x="1662" y="2880"/>
                </a:moveTo>
                <a:lnTo>
                  <a:pt x="18277" y="2880"/>
                </a:lnTo>
                <a:lnTo>
                  <a:pt x="18277" y="18720"/>
                </a:lnTo>
                <a:lnTo>
                  <a:pt x="1662" y="18720"/>
                </a:lnTo>
                <a:cubicBezTo>
                  <a:pt x="1662" y="18720"/>
                  <a:pt x="1662" y="2880"/>
                  <a:pt x="1662" y="2880"/>
                </a:cubicBezTo>
                <a:close/>
                <a:moveTo>
                  <a:pt x="2492" y="0"/>
                </a:moveTo>
                <a:cubicBezTo>
                  <a:pt x="1113" y="0"/>
                  <a:pt x="0" y="1929"/>
                  <a:pt x="0" y="4320"/>
                </a:cubicBezTo>
                <a:lnTo>
                  <a:pt x="0" y="17280"/>
                </a:lnTo>
                <a:cubicBezTo>
                  <a:pt x="0" y="19671"/>
                  <a:pt x="1113" y="21600"/>
                  <a:pt x="2492" y="21600"/>
                </a:cubicBezTo>
                <a:lnTo>
                  <a:pt x="17446" y="21600"/>
                </a:lnTo>
                <a:cubicBezTo>
                  <a:pt x="18825" y="21600"/>
                  <a:pt x="19938" y="19671"/>
                  <a:pt x="19938" y="17280"/>
                </a:cubicBezTo>
                <a:lnTo>
                  <a:pt x="19938" y="14328"/>
                </a:lnTo>
                <a:cubicBezTo>
                  <a:pt x="20071" y="14372"/>
                  <a:pt x="20204" y="14400"/>
                  <a:pt x="20354" y="14400"/>
                </a:cubicBezTo>
                <a:cubicBezTo>
                  <a:pt x="21043" y="14400"/>
                  <a:pt x="21600" y="13752"/>
                  <a:pt x="21600" y="12960"/>
                </a:cubicBezTo>
                <a:lnTo>
                  <a:pt x="21600" y="8640"/>
                </a:lnTo>
                <a:cubicBezTo>
                  <a:pt x="21600" y="7848"/>
                  <a:pt x="21043" y="7200"/>
                  <a:pt x="20354" y="7200"/>
                </a:cubicBezTo>
                <a:cubicBezTo>
                  <a:pt x="20204" y="7200"/>
                  <a:pt x="20071" y="7228"/>
                  <a:pt x="19938" y="7287"/>
                </a:cubicBezTo>
                <a:lnTo>
                  <a:pt x="19938" y="4320"/>
                </a:lnTo>
                <a:cubicBezTo>
                  <a:pt x="19938" y="1929"/>
                  <a:pt x="18825" y="0"/>
                  <a:pt x="17446" y="0"/>
                </a:cubicBezTo>
                <a:cubicBezTo>
                  <a:pt x="17446" y="0"/>
                  <a:pt x="2492" y="0"/>
                  <a:pt x="2492" y="0"/>
                </a:cubicBezTo>
                <a:close/>
                <a:moveTo>
                  <a:pt x="2492" y="4320"/>
                </a:moveTo>
                <a:lnTo>
                  <a:pt x="2492" y="17280"/>
                </a:lnTo>
                <a:lnTo>
                  <a:pt x="9969" y="17280"/>
                </a:lnTo>
                <a:lnTo>
                  <a:pt x="13292" y="4320"/>
                </a:lnTo>
                <a:cubicBezTo>
                  <a:pt x="13292" y="4320"/>
                  <a:pt x="2492" y="4320"/>
                  <a:pt x="2492" y="4320"/>
                </a:cubicBezTo>
                <a:close/>
                <a:moveTo>
                  <a:pt x="2492" y="4320"/>
                </a:moveTo>
              </a:path>
            </a:pathLst>
          </a:custGeom>
          <a:solidFill>
            <a:srgbClr val="139FD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sz="900"/>
          </a:p>
        </p:txBody>
      </p:sp>
      <p:sp>
        <p:nvSpPr>
          <p:cNvPr id="52231" name="AutoShape 6"/>
          <p:cNvSpPr>
            <a:spLocks/>
          </p:cNvSpPr>
          <p:nvPr/>
        </p:nvSpPr>
        <p:spPr bwMode="auto">
          <a:xfrm>
            <a:off x="5207000" y="3797300"/>
            <a:ext cx="1321594" cy="762000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0 h 21600"/>
              <a:gd name="T12" fmla="*/ 0 w 21600"/>
              <a:gd name="T13" fmla="*/ 2147483647 h 21600"/>
              <a:gd name="T14" fmla="*/ 0 w 21600"/>
              <a:gd name="T15" fmla="*/ 2147483647 h 21600"/>
              <a:gd name="T16" fmla="*/ 2147483647 w 21600"/>
              <a:gd name="T17" fmla="*/ 2147483647 h 21600"/>
              <a:gd name="T18" fmla="*/ 2147483647 w 21600"/>
              <a:gd name="T19" fmla="*/ 2147483647 h 21600"/>
              <a:gd name="T20" fmla="*/ 2147483647 w 21600"/>
              <a:gd name="T21" fmla="*/ 2147483647 h 21600"/>
              <a:gd name="T22" fmla="*/ 2147483647 w 21600"/>
              <a:gd name="T23" fmla="*/ 2147483647 h 21600"/>
              <a:gd name="T24" fmla="*/ 2147483647 w 21600"/>
              <a:gd name="T25" fmla="*/ 2147483647 h 21600"/>
              <a:gd name="T26" fmla="*/ 2147483647 w 21600"/>
              <a:gd name="T27" fmla="*/ 2147483647 h 21600"/>
              <a:gd name="T28" fmla="*/ 2147483647 w 21600"/>
              <a:gd name="T29" fmla="*/ 2147483647 h 21600"/>
              <a:gd name="T30" fmla="*/ 2147483647 w 21600"/>
              <a:gd name="T31" fmla="*/ 2147483647 h 21600"/>
              <a:gd name="T32" fmla="*/ 2147483647 w 21600"/>
              <a:gd name="T33" fmla="*/ 2147483647 h 21600"/>
              <a:gd name="T34" fmla="*/ 2147483647 w 21600"/>
              <a:gd name="T35" fmla="*/ 2147483647 h 21600"/>
              <a:gd name="T36" fmla="*/ 2147483647 w 21600"/>
              <a:gd name="T37" fmla="*/ 0 h 21600"/>
              <a:gd name="T38" fmla="*/ 2147483647 w 21600"/>
              <a:gd name="T39" fmla="*/ 0 h 21600"/>
              <a:gd name="T40" fmla="*/ 2147483647 w 21600"/>
              <a:gd name="T41" fmla="*/ 2147483647 h 21600"/>
              <a:gd name="T42" fmla="*/ 2147483647 w 21600"/>
              <a:gd name="T43" fmla="*/ 2147483647 h 21600"/>
              <a:gd name="T44" fmla="*/ 2147483647 w 21600"/>
              <a:gd name="T45" fmla="*/ 2147483647 h 21600"/>
              <a:gd name="T46" fmla="*/ 2147483647 w 21600"/>
              <a:gd name="T47" fmla="*/ 2147483647 h 21600"/>
              <a:gd name="T48" fmla="*/ 2147483647 w 21600"/>
              <a:gd name="T49" fmla="*/ 2147483647 h 21600"/>
              <a:gd name="T50" fmla="*/ 2147483647 w 21600"/>
              <a:gd name="T51" fmla="*/ 2147483647 h 21600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21600" h="21600">
                <a:moveTo>
                  <a:pt x="1662" y="2880"/>
                </a:moveTo>
                <a:lnTo>
                  <a:pt x="18277" y="2880"/>
                </a:lnTo>
                <a:lnTo>
                  <a:pt x="18277" y="18720"/>
                </a:lnTo>
                <a:lnTo>
                  <a:pt x="1662" y="18720"/>
                </a:lnTo>
                <a:cubicBezTo>
                  <a:pt x="1662" y="18720"/>
                  <a:pt x="1662" y="2880"/>
                  <a:pt x="1662" y="2880"/>
                </a:cubicBezTo>
                <a:close/>
                <a:moveTo>
                  <a:pt x="2492" y="0"/>
                </a:moveTo>
                <a:cubicBezTo>
                  <a:pt x="1113" y="0"/>
                  <a:pt x="0" y="1929"/>
                  <a:pt x="0" y="4320"/>
                </a:cubicBezTo>
                <a:lnTo>
                  <a:pt x="0" y="17280"/>
                </a:lnTo>
                <a:cubicBezTo>
                  <a:pt x="0" y="19671"/>
                  <a:pt x="1113" y="21600"/>
                  <a:pt x="2492" y="21600"/>
                </a:cubicBezTo>
                <a:lnTo>
                  <a:pt x="17446" y="21600"/>
                </a:lnTo>
                <a:cubicBezTo>
                  <a:pt x="18825" y="21600"/>
                  <a:pt x="19938" y="19671"/>
                  <a:pt x="19938" y="17280"/>
                </a:cubicBezTo>
                <a:lnTo>
                  <a:pt x="19938" y="14328"/>
                </a:lnTo>
                <a:cubicBezTo>
                  <a:pt x="20072" y="14372"/>
                  <a:pt x="20204" y="14400"/>
                  <a:pt x="20354" y="14400"/>
                </a:cubicBezTo>
                <a:cubicBezTo>
                  <a:pt x="21043" y="14400"/>
                  <a:pt x="21600" y="13752"/>
                  <a:pt x="21600" y="12960"/>
                </a:cubicBezTo>
                <a:lnTo>
                  <a:pt x="21600" y="8640"/>
                </a:lnTo>
                <a:cubicBezTo>
                  <a:pt x="21600" y="7848"/>
                  <a:pt x="21043" y="7200"/>
                  <a:pt x="20354" y="7200"/>
                </a:cubicBezTo>
                <a:cubicBezTo>
                  <a:pt x="20204" y="7200"/>
                  <a:pt x="20072" y="7228"/>
                  <a:pt x="19938" y="7287"/>
                </a:cubicBezTo>
                <a:lnTo>
                  <a:pt x="19938" y="4320"/>
                </a:lnTo>
                <a:cubicBezTo>
                  <a:pt x="19938" y="1929"/>
                  <a:pt x="18825" y="0"/>
                  <a:pt x="17446" y="0"/>
                </a:cubicBezTo>
                <a:cubicBezTo>
                  <a:pt x="17446" y="0"/>
                  <a:pt x="2492" y="0"/>
                  <a:pt x="2492" y="0"/>
                </a:cubicBezTo>
                <a:close/>
                <a:moveTo>
                  <a:pt x="2492" y="4320"/>
                </a:moveTo>
                <a:lnTo>
                  <a:pt x="2492" y="17280"/>
                </a:lnTo>
                <a:lnTo>
                  <a:pt x="17446" y="17280"/>
                </a:lnTo>
                <a:lnTo>
                  <a:pt x="17446" y="4320"/>
                </a:lnTo>
                <a:cubicBezTo>
                  <a:pt x="17446" y="4320"/>
                  <a:pt x="2492" y="4320"/>
                  <a:pt x="2492" y="4320"/>
                </a:cubicBezTo>
                <a:close/>
                <a:moveTo>
                  <a:pt x="2492" y="4320"/>
                </a:moveTo>
              </a:path>
            </a:pathLst>
          </a:custGeom>
          <a:solidFill>
            <a:srgbClr val="139FD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sz="900"/>
          </a:p>
        </p:txBody>
      </p:sp>
      <p:sp>
        <p:nvSpPr>
          <p:cNvPr id="52232" name="AutoShape 7"/>
          <p:cNvSpPr>
            <a:spLocks/>
          </p:cNvSpPr>
          <p:nvPr/>
        </p:nvSpPr>
        <p:spPr bwMode="auto">
          <a:xfrm>
            <a:off x="1231900" y="3765550"/>
            <a:ext cx="797719" cy="762000"/>
          </a:xfrm>
          <a:custGeom>
            <a:avLst/>
            <a:gdLst>
              <a:gd name="T0" fmla="*/ 2147483647 w 21516"/>
              <a:gd name="T1" fmla="*/ 2147483647 h 21600"/>
              <a:gd name="T2" fmla="*/ 2147483647 w 21516"/>
              <a:gd name="T3" fmla="*/ 2147483647 h 21600"/>
              <a:gd name="T4" fmla="*/ 2147483647 w 21516"/>
              <a:gd name="T5" fmla="*/ 2147483647 h 21600"/>
              <a:gd name="T6" fmla="*/ 2147483647 w 21516"/>
              <a:gd name="T7" fmla="*/ 2147483647 h 21600"/>
              <a:gd name="T8" fmla="*/ 2147483647 w 21516"/>
              <a:gd name="T9" fmla="*/ 2147483647 h 21600"/>
              <a:gd name="T10" fmla="*/ 2147483647 w 21516"/>
              <a:gd name="T11" fmla="*/ 2147483647 h 21600"/>
              <a:gd name="T12" fmla="*/ 2147483647 w 21516"/>
              <a:gd name="T13" fmla="*/ 2147483647 h 21600"/>
              <a:gd name="T14" fmla="*/ 2147483647 w 21516"/>
              <a:gd name="T15" fmla="*/ 2147483647 h 21600"/>
              <a:gd name="T16" fmla="*/ 2147483647 w 21516"/>
              <a:gd name="T17" fmla="*/ 2147483647 h 21600"/>
              <a:gd name="T18" fmla="*/ 2147483647 w 21516"/>
              <a:gd name="T19" fmla="*/ 2147483647 h 21600"/>
              <a:gd name="T20" fmla="*/ 2147483647 w 21516"/>
              <a:gd name="T21" fmla="*/ 2147483647 h 21600"/>
              <a:gd name="T22" fmla="*/ 2147483647 w 21516"/>
              <a:gd name="T23" fmla="*/ 2147483647 h 21600"/>
              <a:gd name="T24" fmla="*/ 2147483647 w 21516"/>
              <a:gd name="T25" fmla="*/ 2147483647 h 21600"/>
              <a:gd name="T26" fmla="*/ 2147483647 w 21516"/>
              <a:gd name="T27" fmla="*/ 2147483647 h 21600"/>
              <a:gd name="T28" fmla="*/ 2147483647 w 21516"/>
              <a:gd name="T29" fmla="*/ 0 h 21600"/>
              <a:gd name="T30" fmla="*/ 2147483647 w 21516"/>
              <a:gd name="T31" fmla="*/ 0 h 21600"/>
              <a:gd name="T32" fmla="*/ 90514783 w 21516"/>
              <a:gd name="T33" fmla="*/ 2147483647 h 21600"/>
              <a:gd name="T34" fmla="*/ 2147483647 w 21516"/>
              <a:gd name="T35" fmla="*/ 2147483647 h 21600"/>
              <a:gd name="T36" fmla="*/ 2147483647 w 21516"/>
              <a:gd name="T37" fmla="*/ 2147483647 h 21600"/>
              <a:gd name="T38" fmla="*/ 2147483647 w 21516"/>
              <a:gd name="T39" fmla="*/ 2147483647 h 21600"/>
              <a:gd name="T40" fmla="*/ 2147483647 w 21516"/>
              <a:gd name="T41" fmla="*/ 2147483647 h 21600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1516" h="21600">
                <a:moveTo>
                  <a:pt x="10758" y="12237"/>
                </a:moveTo>
                <a:cubicBezTo>
                  <a:pt x="13286" y="12237"/>
                  <a:pt x="15410" y="9250"/>
                  <a:pt x="15947" y="5738"/>
                </a:cubicBezTo>
                <a:cubicBezTo>
                  <a:pt x="15311" y="5626"/>
                  <a:pt x="14827" y="5034"/>
                  <a:pt x="14827" y="4320"/>
                </a:cubicBezTo>
                <a:cubicBezTo>
                  <a:pt x="14827" y="3522"/>
                  <a:pt x="15427" y="2883"/>
                  <a:pt x="16180" y="2883"/>
                </a:cubicBezTo>
                <a:cubicBezTo>
                  <a:pt x="16924" y="2883"/>
                  <a:pt x="17534" y="3522"/>
                  <a:pt x="17534" y="4320"/>
                </a:cubicBezTo>
                <a:cubicBezTo>
                  <a:pt x="17534" y="4799"/>
                  <a:pt x="17310" y="5231"/>
                  <a:pt x="16969" y="5494"/>
                </a:cubicBezTo>
                <a:cubicBezTo>
                  <a:pt x="16476" y="9833"/>
                  <a:pt x="13877" y="13148"/>
                  <a:pt x="10758" y="13148"/>
                </a:cubicBezTo>
                <a:cubicBezTo>
                  <a:pt x="7639" y="13148"/>
                  <a:pt x="5040" y="9833"/>
                  <a:pt x="4547" y="5494"/>
                </a:cubicBezTo>
                <a:cubicBezTo>
                  <a:pt x="4206" y="5231"/>
                  <a:pt x="3982" y="4799"/>
                  <a:pt x="3982" y="4320"/>
                </a:cubicBezTo>
                <a:cubicBezTo>
                  <a:pt x="3982" y="3522"/>
                  <a:pt x="4592" y="2883"/>
                  <a:pt x="5336" y="2883"/>
                </a:cubicBezTo>
                <a:cubicBezTo>
                  <a:pt x="6088" y="2883"/>
                  <a:pt x="6689" y="3522"/>
                  <a:pt x="6689" y="4320"/>
                </a:cubicBezTo>
                <a:cubicBezTo>
                  <a:pt x="6689" y="5034"/>
                  <a:pt x="6205" y="5626"/>
                  <a:pt x="5569" y="5738"/>
                </a:cubicBezTo>
                <a:cubicBezTo>
                  <a:pt x="6116" y="9250"/>
                  <a:pt x="8230" y="12237"/>
                  <a:pt x="10758" y="12237"/>
                </a:cubicBezTo>
                <a:close/>
                <a:moveTo>
                  <a:pt x="21513" y="20164"/>
                </a:moveTo>
                <a:lnTo>
                  <a:pt x="19667" y="0"/>
                </a:lnTo>
                <a:lnTo>
                  <a:pt x="1849" y="0"/>
                </a:lnTo>
                <a:lnTo>
                  <a:pt x="3" y="20164"/>
                </a:lnTo>
                <a:cubicBezTo>
                  <a:pt x="-42" y="20952"/>
                  <a:pt x="523" y="21600"/>
                  <a:pt x="1275" y="21600"/>
                </a:cubicBezTo>
                <a:lnTo>
                  <a:pt x="20249" y="21600"/>
                </a:lnTo>
                <a:cubicBezTo>
                  <a:pt x="20993" y="21600"/>
                  <a:pt x="21558" y="20952"/>
                  <a:pt x="21513" y="20164"/>
                </a:cubicBezTo>
                <a:close/>
                <a:moveTo>
                  <a:pt x="21513" y="20164"/>
                </a:moveTo>
              </a:path>
            </a:pathLst>
          </a:custGeom>
          <a:solidFill>
            <a:srgbClr val="FDBE3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sz="900"/>
          </a:p>
        </p:txBody>
      </p:sp>
      <p:sp>
        <p:nvSpPr>
          <p:cNvPr id="52233" name="AutoShape 8"/>
          <p:cNvSpPr>
            <a:spLocks/>
          </p:cNvSpPr>
          <p:nvPr/>
        </p:nvSpPr>
        <p:spPr bwMode="auto">
          <a:xfrm>
            <a:off x="3124200" y="5397500"/>
            <a:ext cx="860425" cy="762000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0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2147483647 w 21600"/>
              <a:gd name="T17" fmla="*/ 2147483647 h 21600"/>
              <a:gd name="T18" fmla="*/ 2147483647 w 21600"/>
              <a:gd name="T19" fmla="*/ 2147483647 h 21600"/>
              <a:gd name="T20" fmla="*/ 2147483647 w 21600"/>
              <a:gd name="T21" fmla="*/ 2147483647 h 21600"/>
              <a:gd name="T22" fmla="*/ 2147483647 w 21600"/>
              <a:gd name="T23" fmla="*/ 2147483647 h 21600"/>
              <a:gd name="T24" fmla="*/ 2147483647 w 21600"/>
              <a:gd name="T25" fmla="*/ 2147483647 h 21600"/>
              <a:gd name="T26" fmla="*/ 2147483647 w 21600"/>
              <a:gd name="T27" fmla="*/ 2147483647 h 21600"/>
              <a:gd name="T28" fmla="*/ 2147483647 w 21600"/>
              <a:gd name="T29" fmla="*/ 2147483647 h 21600"/>
              <a:gd name="T30" fmla="*/ 2147483647 w 21600"/>
              <a:gd name="T31" fmla="*/ 2147483647 h 21600"/>
              <a:gd name="T32" fmla="*/ 2147483647 w 21600"/>
              <a:gd name="T33" fmla="*/ 2147483647 h 21600"/>
              <a:gd name="T34" fmla="*/ 0 w 21600"/>
              <a:gd name="T35" fmla="*/ 2147483647 h 21600"/>
              <a:gd name="T36" fmla="*/ 2147483647 w 21600"/>
              <a:gd name="T37" fmla="*/ 2147483647 h 21600"/>
              <a:gd name="T38" fmla="*/ 2147483647 w 21600"/>
              <a:gd name="T39" fmla="*/ 2147483647 h 21600"/>
              <a:gd name="T40" fmla="*/ 2147483647 w 21600"/>
              <a:gd name="T41" fmla="*/ 2147483647 h 21600"/>
              <a:gd name="T42" fmla="*/ 2147483647 w 21600"/>
              <a:gd name="T43" fmla="*/ 2147483647 h 21600"/>
              <a:gd name="T44" fmla="*/ 2147483647 w 21600"/>
              <a:gd name="T45" fmla="*/ 2147483647 h 21600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21600" h="21600">
                <a:moveTo>
                  <a:pt x="21600" y="2560"/>
                </a:moveTo>
                <a:cubicBezTo>
                  <a:pt x="20802" y="2991"/>
                  <a:pt x="19947" y="3283"/>
                  <a:pt x="19055" y="3413"/>
                </a:cubicBezTo>
                <a:cubicBezTo>
                  <a:pt x="19966" y="2743"/>
                  <a:pt x="20670" y="1674"/>
                  <a:pt x="20999" y="400"/>
                </a:cubicBezTo>
                <a:cubicBezTo>
                  <a:pt x="20144" y="1026"/>
                  <a:pt x="19196" y="1480"/>
                  <a:pt x="18191" y="1729"/>
                </a:cubicBezTo>
                <a:cubicBezTo>
                  <a:pt x="17383" y="659"/>
                  <a:pt x="16228" y="0"/>
                  <a:pt x="14951" y="0"/>
                </a:cubicBezTo>
                <a:cubicBezTo>
                  <a:pt x="12509" y="0"/>
                  <a:pt x="10528" y="2441"/>
                  <a:pt x="10528" y="5454"/>
                </a:cubicBezTo>
                <a:cubicBezTo>
                  <a:pt x="10528" y="5886"/>
                  <a:pt x="10565" y="6296"/>
                  <a:pt x="10640" y="6696"/>
                </a:cubicBezTo>
                <a:cubicBezTo>
                  <a:pt x="6959" y="6469"/>
                  <a:pt x="3690" y="4299"/>
                  <a:pt x="1503" y="1005"/>
                </a:cubicBezTo>
                <a:cubicBezTo>
                  <a:pt x="1127" y="1804"/>
                  <a:pt x="902" y="2743"/>
                  <a:pt x="902" y="3737"/>
                </a:cubicBezTo>
                <a:cubicBezTo>
                  <a:pt x="902" y="5637"/>
                  <a:pt x="1690" y="7301"/>
                  <a:pt x="2874" y="8284"/>
                </a:cubicBezTo>
                <a:cubicBezTo>
                  <a:pt x="2151" y="8251"/>
                  <a:pt x="1465" y="8003"/>
                  <a:pt x="864" y="7593"/>
                </a:cubicBezTo>
                <a:lnTo>
                  <a:pt x="864" y="7669"/>
                </a:lnTo>
                <a:cubicBezTo>
                  <a:pt x="864" y="10303"/>
                  <a:pt x="2395" y="12506"/>
                  <a:pt x="4423" y="13014"/>
                </a:cubicBezTo>
                <a:cubicBezTo>
                  <a:pt x="4048" y="13133"/>
                  <a:pt x="3663" y="13197"/>
                  <a:pt x="3259" y="13197"/>
                </a:cubicBezTo>
                <a:cubicBezTo>
                  <a:pt x="2967" y="13197"/>
                  <a:pt x="2695" y="13165"/>
                  <a:pt x="2423" y="13100"/>
                </a:cubicBezTo>
                <a:cubicBezTo>
                  <a:pt x="2986" y="15271"/>
                  <a:pt x="4620" y="16849"/>
                  <a:pt x="6565" y="16891"/>
                </a:cubicBezTo>
                <a:cubicBezTo>
                  <a:pt x="5043" y="18349"/>
                  <a:pt x="3137" y="19224"/>
                  <a:pt x="1061" y="19224"/>
                </a:cubicBezTo>
                <a:cubicBezTo>
                  <a:pt x="695" y="19224"/>
                  <a:pt x="348" y="19203"/>
                  <a:pt x="0" y="19149"/>
                </a:cubicBezTo>
                <a:cubicBezTo>
                  <a:pt x="1963" y="20693"/>
                  <a:pt x="4292" y="21600"/>
                  <a:pt x="6790" y="21600"/>
                </a:cubicBezTo>
                <a:cubicBezTo>
                  <a:pt x="14941" y="21600"/>
                  <a:pt x="19402" y="13295"/>
                  <a:pt x="19402" y="6091"/>
                </a:cubicBezTo>
                <a:lnTo>
                  <a:pt x="19393" y="5379"/>
                </a:lnTo>
                <a:cubicBezTo>
                  <a:pt x="20257" y="4611"/>
                  <a:pt x="21008" y="3650"/>
                  <a:pt x="21600" y="2560"/>
                </a:cubicBezTo>
                <a:close/>
                <a:moveTo>
                  <a:pt x="21600" y="2560"/>
                </a:moveTo>
              </a:path>
            </a:pathLst>
          </a:custGeom>
          <a:solidFill>
            <a:srgbClr val="139FD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sz="900"/>
          </a:p>
        </p:txBody>
      </p:sp>
      <p:sp>
        <p:nvSpPr>
          <p:cNvPr id="52234" name="AutoShape 9"/>
          <p:cNvSpPr>
            <a:spLocks/>
          </p:cNvSpPr>
          <p:nvPr/>
        </p:nvSpPr>
        <p:spPr bwMode="auto">
          <a:xfrm>
            <a:off x="9398000" y="3765550"/>
            <a:ext cx="1223169" cy="762000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0 w 21600"/>
              <a:gd name="T17" fmla="*/ 2147483647 h 21600"/>
              <a:gd name="T18" fmla="*/ 0 w 21600"/>
              <a:gd name="T19" fmla="*/ 2147483647 h 21600"/>
              <a:gd name="T20" fmla="*/ 2147483647 w 21600"/>
              <a:gd name="T21" fmla="*/ 2147483647 h 21600"/>
              <a:gd name="T22" fmla="*/ 2147483647 w 21600"/>
              <a:gd name="T23" fmla="*/ 2147483647 h 21600"/>
              <a:gd name="T24" fmla="*/ 2147483647 w 21600"/>
              <a:gd name="T25" fmla="*/ 2147483647 h 21600"/>
              <a:gd name="T26" fmla="*/ 2147483647 w 21600"/>
              <a:gd name="T27" fmla="*/ 2147483647 h 21600"/>
              <a:gd name="T28" fmla="*/ 2147483647 w 21600"/>
              <a:gd name="T29" fmla="*/ 2147483647 h 21600"/>
              <a:gd name="T30" fmla="*/ 2147483647 w 21600"/>
              <a:gd name="T31" fmla="*/ 2147483647 h 21600"/>
              <a:gd name="T32" fmla="*/ 2147483647 w 21600"/>
              <a:gd name="T33" fmla="*/ 2147483647 h 21600"/>
              <a:gd name="T34" fmla="*/ 2147483647 w 21600"/>
              <a:gd name="T35" fmla="*/ 2147483647 h 21600"/>
              <a:gd name="T36" fmla="*/ 2147483647 w 21600"/>
              <a:gd name="T37" fmla="*/ 2147483647 h 21600"/>
              <a:gd name="T38" fmla="*/ 2147483647 w 21600"/>
              <a:gd name="T39" fmla="*/ 2147483647 h 21600"/>
              <a:gd name="T40" fmla="*/ 2147483647 w 21600"/>
              <a:gd name="T41" fmla="*/ 1437238257 h 21600"/>
              <a:gd name="T42" fmla="*/ 2147483647 w 21600"/>
              <a:gd name="T43" fmla="*/ 0 h 21600"/>
              <a:gd name="T44" fmla="*/ 2147483647 w 21600"/>
              <a:gd name="T45" fmla="*/ 0 h 21600"/>
              <a:gd name="T46" fmla="*/ 2147483647 w 21600"/>
              <a:gd name="T47" fmla="*/ 1090220846 h 21600"/>
              <a:gd name="T48" fmla="*/ 2147483647 w 21600"/>
              <a:gd name="T49" fmla="*/ 2147483647 h 21600"/>
              <a:gd name="T50" fmla="*/ 2147483647 w 21600"/>
              <a:gd name="T51" fmla="*/ 2147483647 h 21600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21600" h="21600">
                <a:moveTo>
                  <a:pt x="13680" y="12485"/>
                </a:moveTo>
                <a:lnTo>
                  <a:pt x="10800" y="16560"/>
                </a:lnTo>
                <a:lnTo>
                  <a:pt x="7920" y="12471"/>
                </a:lnTo>
                <a:lnTo>
                  <a:pt x="1278" y="21571"/>
                </a:lnTo>
                <a:cubicBezTo>
                  <a:pt x="1305" y="21586"/>
                  <a:pt x="1323" y="21600"/>
                  <a:pt x="1350" y="21600"/>
                </a:cubicBezTo>
                <a:lnTo>
                  <a:pt x="20187" y="21600"/>
                </a:lnTo>
                <a:cubicBezTo>
                  <a:pt x="20187" y="21600"/>
                  <a:pt x="13680" y="12485"/>
                  <a:pt x="13680" y="12485"/>
                </a:cubicBezTo>
                <a:close/>
                <a:moveTo>
                  <a:pt x="108" y="1325"/>
                </a:moveTo>
                <a:cubicBezTo>
                  <a:pt x="36" y="1584"/>
                  <a:pt x="0" y="1858"/>
                  <a:pt x="0" y="2160"/>
                </a:cubicBezTo>
                <a:lnTo>
                  <a:pt x="0" y="19440"/>
                </a:lnTo>
                <a:cubicBezTo>
                  <a:pt x="0" y="19757"/>
                  <a:pt x="45" y="20045"/>
                  <a:pt x="126" y="20318"/>
                </a:cubicBezTo>
                <a:lnTo>
                  <a:pt x="6903" y="11016"/>
                </a:lnTo>
                <a:cubicBezTo>
                  <a:pt x="6903" y="11016"/>
                  <a:pt x="108" y="1325"/>
                  <a:pt x="108" y="1325"/>
                </a:cubicBezTo>
                <a:close/>
                <a:moveTo>
                  <a:pt x="21600" y="2160"/>
                </a:moveTo>
                <a:cubicBezTo>
                  <a:pt x="21600" y="1901"/>
                  <a:pt x="21564" y="1671"/>
                  <a:pt x="21510" y="1440"/>
                </a:cubicBezTo>
                <a:lnTo>
                  <a:pt x="14706" y="11045"/>
                </a:lnTo>
                <a:lnTo>
                  <a:pt x="21420" y="20448"/>
                </a:lnTo>
                <a:cubicBezTo>
                  <a:pt x="21528" y="20146"/>
                  <a:pt x="21600" y="19814"/>
                  <a:pt x="21600" y="19440"/>
                </a:cubicBezTo>
                <a:cubicBezTo>
                  <a:pt x="21600" y="19440"/>
                  <a:pt x="21600" y="2160"/>
                  <a:pt x="21600" y="2160"/>
                </a:cubicBezTo>
                <a:close/>
                <a:moveTo>
                  <a:pt x="10800" y="13680"/>
                </a:moveTo>
                <a:lnTo>
                  <a:pt x="20439" y="58"/>
                </a:lnTo>
                <a:cubicBezTo>
                  <a:pt x="20376" y="44"/>
                  <a:pt x="20313" y="0"/>
                  <a:pt x="20250" y="0"/>
                </a:cubicBezTo>
                <a:lnTo>
                  <a:pt x="1350" y="0"/>
                </a:lnTo>
                <a:cubicBezTo>
                  <a:pt x="1305" y="0"/>
                  <a:pt x="1278" y="29"/>
                  <a:pt x="1233" y="44"/>
                </a:cubicBezTo>
                <a:cubicBezTo>
                  <a:pt x="1233" y="44"/>
                  <a:pt x="10800" y="13680"/>
                  <a:pt x="10800" y="13680"/>
                </a:cubicBezTo>
                <a:close/>
                <a:moveTo>
                  <a:pt x="10800" y="13680"/>
                </a:moveTo>
              </a:path>
            </a:pathLst>
          </a:custGeom>
          <a:solidFill>
            <a:srgbClr val="139FD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sz="900"/>
          </a:p>
        </p:txBody>
      </p:sp>
      <p:sp>
        <p:nvSpPr>
          <p:cNvPr id="52235" name="AutoShape 10"/>
          <p:cNvSpPr>
            <a:spLocks/>
          </p:cNvSpPr>
          <p:nvPr/>
        </p:nvSpPr>
        <p:spPr bwMode="auto">
          <a:xfrm>
            <a:off x="1250950" y="5397500"/>
            <a:ext cx="762000" cy="76200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2147483647 w 21600"/>
              <a:gd name="T17" fmla="*/ 2147483647 h 21600"/>
              <a:gd name="T18" fmla="*/ 2147483647 w 21600"/>
              <a:gd name="T19" fmla="*/ 2147483647 h 21600"/>
              <a:gd name="T20" fmla="*/ 2147483647 w 21600"/>
              <a:gd name="T21" fmla="*/ 2147483647 h 21600"/>
              <a:gd name="T22" fmla="*/ 2147483647 w 21600"/>
              <a:gd name="T23" fmla="*/ 2147483647 h 21600"/>
              <a:gd name="T24" fmla="*/ 2147483647 w 21600"/>
              <a:gd name="T25" fmla="*/ 2147483647 h 21600"/>
              <a:gd name="T26" fmla="*/ 2147483647 w 21600"/>
              <a:gd name="T27" fmla="*/ 2147483647 h 21600"/>
              <a:gd name="T28" fmla="*/ 2147483647 w 21600"/>
              <a:gd name="T29" fmla="*/ 2147483647 h 21600"/>
              <a:gd name="T30" fmla="*/ 2147483647 w 21600"/>
              <a:gd name="T31" fmla="*/ 2147483647 h 21600"/>
              <a:gd name="T32" fmla="*/ 2147483647 w 21600"/>
              <a:gd name="T33" fmla="*/ 2147483647 h 21600"/>
              <a:gd name="T34" fmla="*/ 2147483647 w 21600"/>
              <a:gd name="T35" fmla="*/ 2147483647 h 21600"/>
              <a:gd name="T36" fmla="*/ 2147483647 w 21600"/>
              <a:gd name="T37" fmla="*/ 2147483647 h 21600"/>
              <a:gd name="T38" fmla="*/ 2147483647 w 21600"/>
              <a:gd name="T39" fmla="*/ 2147483647 h 21600"/>
              <a:gd name="T40" fmla="*/ 2147483647 w 21600"/>
              <a:gd name="T41" fmla="*/ 2147483647 h 21600"/>
              <a:gd name="T42" fmla="*/ 2147483647 w 21600"/>
              <a:gd name="T43" fmla="*/ 2147483647 h 21600"/>
              <a:gd name="T44" fmla="*/ 2147483647 w 21600"/>
              <a:gd name="T45" fmla="*/ 2147483647 h 21600"/>
              <a:gd name="T46" fmla="*/ 2147483647 w 21600"/>
              <a:gd name="T47" fmla="*/ 0 h 21600"/>
              <a:gd name="T48" fmla="*/ 2147483647 w 21600"/>
              <a:gd name="T49" fmla="*/ 0 h 21600"/>
              <a:gd name="T50" fmla="*/ 2147483647 w 21600"/>
              <a:gd name="T51" fmla="*/ 0 h 21600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21600" h="21600">
                <a:moveTo>
                  <a:pt x="1800" y="0"/>
                </a:moveTo>
                <a:cubicBezTo>
                  <a:pt x="810" y="0"/>
                  <a:pt x="0" y="810"/>
                  <a:pt x="0" y="1800"/>
                </a:cubicBezTo>
                <a:lnTo>
                  <a:pt x="0" y="19800"/>
                </a:lnTo>
                <a:cubicBezTo>
                  <a:pt x="0" y="20791"/>
                  <a:pt x="810" y="21600"/>
                  <a:pt x="1800" y="21600"/>
                </a:cubicBezTo>
                <a:lnTo>
                  <a:pt x="10656" y="21600"/>
                </a:lnTo>
                <a:lnTo>
                  <a:pt x="10656" y="13347"/>
                </a:lnTo>
                <a:lnTo>
                  <a:pt x="8028" y="13347"/>
                </a:lnTo>
                <a:lnTo>
                  <a:pt x="8172" y="9729"/>
                </a:lnTo>
                <a:lnTo>
                  <a:pt x="10656" y="9729"/>
                </a:lnTo>
                <a:lnTo>
                  <a:pt x="10656" y="7119"/>
                </a:lnTo>
                <a:cubicBezTo>
                  <a:pt x="10656" y="7119"/>
                  <a:pt x="10314" y="3591"/>
                  <a:pt x="14220" y="3591"/>
                </a:cubicBezTo>
                <a:cubicBezTo>
                  <a:pt x="18135" y="3591"/>
                  <a:pt x="17199" y="3627"/>
                  <a:pt x="17199" y="3627"/>
                </a:cubicBezTo>
                <a:lnTo>
                  <a:pt x="17199" y="6984"/>
                </a:lnTo>
                <a:lnTo>
                  <a:pt x="15282" y="7138"/>
                </a:lnTo>
                <a:cubicBezTo>
                  <a:pt x="15282" y="7138"/>
                  <a:pt x="14382" y="6688"/>
                  <a:pt x="14382" y="7425"/>
                </a:cubicBezTo>
                <a:lnTo>
                  <a:pt x="14382" y="9801"/>
                </a:lnTo>
                <a:lnTo>
                  <a:pt x="17766" y="9801"/>
                </a:lnTo>
                <a:lnTo>
                  <a:pt x="16965" y="13419"/>
                </a:lnTo>
                <a:lnTo>
                  <a:pt x="14337" y="13419"/>
                </a:lnTo>
                <a:lnTo>
                  <a:pt x="14346" y="21600"/>
                </a:lnTo>
                <a:lnTo>
                  <a:pt x="19800" y="21600"/>
                </a:lnTo>
                <a:cubicBezTo>
                  <a:pt x="20790" y="21600"/>
                  <a:pt x="21600" y="20791"/>
                  <a:pt x="21600" y="19800"/>
                </a:cubicBezTo>
                <a:lnTo>
                  <a:pt x="21600" y="1800"/>
                </a:lnTo>
                <a:cubicBezTo>
                  <a:pt x="21600" y="810"/>
                  <a:pt x="20790" y="0"/>
                  <a:pt x="19800" y="0"/>
                </a:cubicBezTo>
                <a:cubicBezTo>
                  <a:pt x="19800" y="0"/>
                  <a:pt x="1800" y="0"/>
                  <a:pt x="1800" y="0"/>
                </a:cubicBezTo>
                <a:close/>
                <a:moveTo>
                  <a:pt x="1800" y="0"/>
                </a:moveTo>
              </a:path>
            </a:pathLst>
          </a:custGeom>
          <a:solidFill>
            <a:srgbClr val="139FD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sz="900"/>
          </a:p>
        </p:txBody>
      </p:sp>
      <p:sp>
        <p:nvSpPr>
          <p:cNvPr id="52236" name="AutoShape 11"/>
          <p:cNvSpPr>
            <a:spLocks/>
          </p:cNvSpPr>
          <p:nvPr/>
        </p:nvSpPr>
        <p:spPr bwMode="auto">
          <a:xfrm>
            <a:off x="9645650" y="5397500"/>
            <a:ext cx="735013" cy="762000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2147483647 w 21600"/>
              <a:gd name="T17" fmla="*/ 0 h 21600"/>
              <a:gd name="T18" fmla="*/ 2147483647 w 21600"/>
              <a:gd name="T19" fmla="*/ 0 h 21600"/>
              <a:gd name="T20" fmla="*/ 2147483647 w 21600"/>
              <a:gd name="T21" fmla="*/ 2147483647 h 21600"/>
              <a:gd name="T22" fmla="*/ 2147483647 w 21600"/>
              <a:gd name="T23" fmla="*/ 2147483647 h 21600"/>
              <a:gd name="T24" fmla="*/ 2147483647 w 21600"/>
              <a:gd name="T25" fmla="*/ 2147483647 h 21600"/>
              <a:gd name="T26" fmla="*/ 2147483647 w 21600"/>
              <a:gd name="T27" fmla="*/ 2147483647 h 21600"/>
              <a:gd name="T28" fmla="*/ 2147483647 w 21600"/>
              <a:gd name="T29" fmla="*/ 2147483647 h 21600"/>
              <a:gd name="T30" fmla="*/ 2147483647 w 21600"/>
              <a:gd name="T31" fmla="*/ 2147483647 h 21600"/>
              <a:gd name="T32" fmla="*/ 0 w 21600"/>
              <a:gd name="T33" fmla="*/ 2147483647 h 21600"/>
              <a:gd name="T34" fmla="*/ 0 w 21600"/>
              <a:gd name="T35" fmla="*/ 2147483647 h 21600"/>
              <a:gd name="T36" fmla="*/ 2147483647 w 21600"/>
              <a:gd name="T37" fmla="*/ 2147483647 h 21600"/>
              <a:gd name="T38" fmla="*/ 2147483647 w 21600"/>
              <a:gd name="T39" fmla="*/ 2147483647 h 21600"/>
              <a:gd name="T40" fmla="*/ 2147483647 w 21600"/>
              <a:gd name="T41" fmla="*/ 2147483647 h 21600"/>
              <a:gd name="T42" fmla="*/ 2147483647 w 21600"/>
              <a:gd name="T43" fmla="*/ 2147483647 h 21600"/>
              <a:gd name="T44" fmla="*/ 2147483647 w 21600"/>
              <a:gd name="T45" fmla="*/ 2147483647 h 21600"/>
              <a:gd name="T46" fmla="*/ 2147483647 w 21600"/>
              <a:gd name="T47" fmla="*/ 2147483647 h 21600"/>
              <a:gd name="T48" fmla="*/ 2147483647 w 21600"/>
              <a:gd name="T49" fmla="*/ 2147483647 h 21600"/>
              <a:gd name="T50" fmla="*/ 2147483647 w 21600"/>
              <a:gd name="T51" fmla="*/ 2147483647 h 21600"/>
              <a:gd name="T52" fmla="*/ 2147483647 w 21600"/>
              <a:gd name="T53" fmla="*/ 2147483647 h 21600"/>
              <a:gd name="T54" fmla="*/ 2147483647 w 21600"/>
              <a:gd name="T55" fmla="*/ 2147483647 h 21600"/>
              <a:gd name="T56" fmla="*/ 2147483647 w 21600"/>
              <a:gd name="T57" fmla="*/ 2147483647 h 21600"/>
              <a:gd name="T58" fmla="*/ 2147483647 w 21600"/>
              <a:gd name="T59" fmla="*/ 2147483647 h 21600"/>
              <a:gd name="T60" fmla="*/ 2147483647 w 21600"/>
              <a:gd name="T61" fmla="*/ 2147483647 h 21600"/>
              <a:gd name="T62" fmla="*/ 2147483647 w 21600"/>
              <a:gd name="T63" fmla="*/ 2147483647 h 21600"/>
              <a:gd name="T64" fmla="*/ 2147483647 w 21600"/>
              <a:gd name="T65" fmla="*/ 2147483647 h 21600"/>
              <a:gd name="T66" fmla="*/ 2147483647 w 21600"/>
              <a:gd name="T67" fmla="*/ 2147483647 h 21600"/>
              <a:gd name="T68" fmla="*/ 2147483647 w 21600"/>
              <a:gd name="T69" fmla="*/ 2147483647 h 21600"/>
              <a:gd name="T70" fmla="*/ 2147483647 w 21600"/>
              <a:gd name="T71" fmla="*/ 2147483647 h 21600"/>
              <a:gd name="T72" fmla="*/ 2147483647 w 21600"/>
              <a:gd name="T73" fmla="*/ 2147483647 h 21600"/>
              <a:gd name="T74" fmla="*/ 2147483647 w 21600"/>
              <a:gd name="T75" fmla="*/ 2147483647 h 21600"/>
              <a:gd name="T76" fmla="*/ 2147483647 w 21600"/>
              <a:gd name="T77" fmla="*/ 2147483647 h 21600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21600" h="21600">
                <a:moveTo>
                  <a:pt x="21600" y="12212"/>
                </a:moveTo>
                <a:lnTo>
                  <a:pt x="21600" y="9388"/>
                </a:lnTo>
                <a:lnTo>
                  <a:pt x="19664" y="9388"/>
                </a:lnTo>
                <a:cubicBezTo>
                  <a:pt x="19482" y="8449"/>
                  <a:pt x="19008" y="6862"/>
                  <a:pt x="18310" y="5791"/>
                </a:cubicBezTo>
                <a:lnTo>
                  <a:pt x="19698" y="4411"/>
                </a:lnTo>
                <a:lnTo>
                  <a:pt x="17471" y="2193"/>
                </a:lnTo>
                <a:lnTo>
                  <a:pt x="15968" y="3514"/>
                </a:lnTo>
                <a:cubicBezTo>
                  <a:pt x="14929" y="2733"/>
                  <a:pt x="14090" y="2177"/>
                  <a:pt x="12212" y="1911"/>
                </a:cubicBezTo>
                <a:lnTo>
                  <a:pt x="12212" y="0"/>
                </a:lnTo>
                <a:lnTo>
                  <a:pt x="9388" y="0"/>
                </a:lnTo>
                <a:lnTo>
                  <a:pt x="9388" y="1844"/>
                </a:lnTo>
                <a:cubicBezTo>
                  <a:pt x="8449" y="2052"/>
                  <a:pt x="6837" y="2542"/>
                  <a:pt x="5757" y="3265"/>
                </a:cubicBezTo>
                <a:lnTo>
                  <a:pt x="4411" y="1902"/>
                </a:lnTo>
                <a:lnTo>
                  <a:pt x="2193" y="4129"/>
                </a:lnTo>
                <a:lnTo>
                  <a:pt x="3531" y="5649"/>
                </a:lnTo>
                <a:cubicBezTo>
                  <a:pt x="2783" y="6688"/>
                  <a:pt x="2251" y="7510"/>
                  <a:pt x="2002" y="9388"/>
                </a:cubicBezTo>
                <a:lnTo>
                  <a:pt x="0" y="9388"/>
                </a:lnTo>
                <a:lnTo>
                  <a:pt x="0" y="12212"/>
                </a:lnTo>
                <a:lnTo>
                  <a:pt x="1969" y="12212"/>
                </a:lnTo>
                <a:cubicBezTo>
                  <a:pt x="2185" y="13151"/>
                  <a:pt x="2667" y="14688"/>
                  <a:pt x="3373" y="15735"/>
                </a:cubicBezTo>
                <a:lnTo>
                  <a:pt x="1902" y="17189"/>
                </a:lnTo>
                <a:lnTo>
                  <a:pt x="4129" y="19407"/>
                </a:lnTo>
                <a:lnTo>
                  <a:pt x="5757" y="17961"/>
                </a:lnTo>
                <a:cubicBezTo>
                  <a:pt x="6771" y="18692"/>
                  <a:pt x="7510" y="19224"/>
                  <a:pt x="9388" y="19482"/>
                </a:cubicBezTo>
                <a:lnTo>
                  <a:pt x="9388" y="21600"/>
                </a:lnTo>
                <a:lnTo>
                  <a:pt x="12212" y="21600"/>
                </a:lnTo>
                <a:lnTo>
                  <a:pt x="12212" y="19540"/>
                </a:lnTo>
                <a:cubicBezTo>
                  <a:pt x="13151" y="19349"/>
                  <a:pt x="14663" y="18883"/>
                  <a:pt x="15710" y="18202"/>
                </a:cubicBezTo>
                <a:lnTo>
                  <a:pt x="17189" y="19698"/>
                </a:lnTo>
                <a:lnTo>
                  <a:pt x="19407" y="17471"/>
                </a:lnTo>
                <a:lnTo>
                  <a:pt x="17986" y="15859"/>
                </a:lnTo>
                <a:cubicBezTo>
                  <a:pt x="18742" y="14846"/>
                  <a:pt x="19291" y="14090"/>
                  <a:pt x="19564" y="12212"/>
                </a:cubicBezTo>
                <a:cubicBezTo>
                  <a:pt x="19564" y="12212"/>
                  <a:pt x="21600" y="12212"/>
                  <a:pt x="21600" y="12212"/>
                </a:cubicBezTo>
                <a:close/>
                <a:moveTo>
                  <a:pt x="10800" y="15153"/>
                </a:moveTo>
                <a:cubicBezTo>
                  <a:pt x="8341" y="15153"/>
                  <a:pt x="6339" y="13151"/>
                  <a:pt x="6339" y="10692"/>
                </a:cubicBezTo>
                <a:cubicBezTo>
                  <a:pt x="6339" y="8233"/>
                  <a:pt x="8341" y="6239"/>
                  <a:pt x="10800" y="6239"/>
                </a:cubicBezTo>
                <a:cubicBezTo>
                  <a:pt x="13259" y="6239"/>
                  <a:pt x="15253" y="8233"/>
                  <a:pt x="15253" y="10692"/>
                </a:cubicBezTo>
                <a:cubicBezTo>
                  <a:pt x="15253" y="13151"/>
                  <a:pt x="13259" y="15153"/>
                  <a:pt x="10800" y="15153"/>
                </a:cubicBezTo>
                <a:close/>
                <a:moveTo>
                  <a:pt x="10800" y="15153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sz="900"/>
          </a:p>
        </p:txBody>
      </p:sp>
      <p:sp>
        <p:nvSpPr>
          <p:cNvPr id="52237" name="AutoShape 12"/>
          <p:cNvSpPr>
            <a:spLocks/>
          </p:cNvSpPr>
          <p:nvPr/>
        </p:nvSpPr>
        <p:spPr bwMode="auto">
          <a:xfrm>
            <a:off x="1231900" y="2127250"/>
            <a:ext cx="959644" cy="762000"/>
          </a:xfrm>
          <a:custGeom>
            <a:avLst/>
            <a:gdLst>
              <a:gd name="T0" fmla="*/ 2147483647 w 21600"/>
              <a:gd name="T1" fmla="*/ 2147483647 h 21091"/>
              <a:gd name="T2" fmla="*/ 0 w 21600"/>
              <a:gd name="T3" fmla="*/ 2147483647 h 21091"/>
              <a:gd name="T4" fmla="*/ 2147483647 w 21600"/>
              <a:gd name="T5" fmla="*/ 2147483647 h 21091"/>
              <a:gd name="T6" fmla="*/ 2147483647 w 21600"/>
              <a:gd name="T7" fmla="*/ 2147483647 h 21091"/>
              <a:gd name="T8" fmla="*/ 2147483647 w 21600"/>
              <a:gd name="T9" fmla="*/ 2147483647 h 21091"/>
              <a:gd name="T10" fmla="*/ 2147483647 w 21600"/>
              <a:gd name="T11" fmla="*/ 2147483647 h 21091"/>
              <a:gd name="T12" fmla="*/ 2147483647 w 21600"/>
              <a:gd name="T13" fmla="*/ 2147483647 h 21091"/>
              <a:gd name="T14" fmla="*/ 2147483647 w 21600"/>
              <a:gd name="T15" fmla="*/ 2147483647 h 21091"/>
              <a:gd name="T16" fmla="*/ 2147483647 w 21600"/>
              <a:gd name="T17" fmla="*/ 2147483647 h 21091"/>
              <a:gd name="T18" fmla="*/ 2147483647 w 21600"/>
              <a:gd name="T19" fmla="*/ 2147483647 h 21091"/>
              <a:gd name="T20" fmla="*/ 2147483647 w 21600"/>
              <a:gd name="T21" fmla="*/ 0 h 21091"/>
              <a:gd name="T22" fmla="*/ 2147483647 w 21600"/>
              <a:gd name="T23" fmla="*/ 2147483647 h 21091"/>
              <a:gd name="T24" fmla="*/ 2147483647 w 21600"/>
              <a:gd name="T25" fmla="*/ 2147483647 h 21091"/>
              <a:gd name="T26" fmla="*/ 2147483647 w 21600"/>
              <a:gd name="T27" fmla="*/ 2147483647 h 21091"/>
              <a:gd name="T28" fmla="*/ 2147483647 w 21600"/>
              <a:gd name="T29" fmla="*/ 2147483647 h 21091"/>
              <a:gd name="T30" fmla="*/ 2147483647 w 21600"/>
              <a:gd name="T31" fmla="*/ 2147483647 h 21091"/>
              <a:gd name="T32" fmla="*/ 2147483647 w 21600"/>
              <a:gd name="T33" fmla="*/ 2147483647 h 21091"/>
              <a:gd name="T34" fmla="*/ 2147483647 w 21600"/>
              <a:gd name="T35" fmla="*/ 2147483647 h 21091"/>
              <a:gd name="T36" fmla="*/ 2147483647 w 21600"/>
              <a:gd name="T37" fmla="*/ 2147483647 h 21091"/>
              <a:gd name="T38" fmla="*/ 2147483647 w 21600"/>
              <a:gd name="T39" fmla="*/ 2147483647 h 21091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21600" h="21091">
                <a:moveTo>
                  <a:pt x="5967" y="8580"/>
                </a:moveTo>
                <a:cubicBezTo>
                  <a:pt x="2673" y="8580"/>
                  <a:pt x="0" y="11133"/>
                  <a:pt x="0" y="14296"/>
                </a:cubicBezTo>
                <a:cubicBezTo>
                  <a:pt x="0" y="16095"/>
                  <a:pt x="873" y="17704"/>
                  <a:pt x="2232" y="18758"/>
                </a:cubicBezTo>
                <a:cubicBezTo>
                  <a:pt x="1881" y="20413"/>
                  <a:pt x="594" y="20879"/>
                  <a:pt x="594" y="20879"/>
                </a:cubicBezTo>
                <a:cubicBezTo>
                  <a:pt x="2484" y="21578"/>
                  <a:pt x="3609" y="20379"/>
                  <a:pt x="4059" y="19713"/>
                </a:cubicBezTo>
                <a:cubicBezTo>
                  <a:pt x="4662" y="19913"/>
                  <a:pt x="5301" y="20013"/>
                  <a:pt x="5967" y="20013"/>
                </a:cubicBezTo>
                <a:cubicBezTo>
                  <a:pt x="9270" y="20013"/>
                  <a:pt x="11943" y="17460"/>
                  <a:pt x="11943" y="14296"/>
                </a:cubicBezTo>
                <a:cubicBezTo>
                  <a:pt x="11943" y="11133"/>
                  <a:pt x="9270" y="8580"/>
                  <a:pt x="5967" y="8580"/>
                </a:cubicBezTo>
                <a:close/>
                <a:moveTo>
                  <a:pt x="17892" y="16905"/>
                </a:moveTo>
                <a:cubicBezTo>
                  <a:pt x="20151" y="15162"/>
                  <a:pt x="21600" y="12498"/>
                  <a:pt x="21600" y="9501"/>
                </a:cubicBezTo>
                <a:cubicBezTo>
                  <a:pt x="21600" y="4251"/>
                  <a:pt x="17163" y="0"/>
                  <a:pt x="11682" y="0"/>
                </a:cubicBezTo>
                <a:cubicBezTo>
                  <a:pt x="6444" y="0"/>
                  <a:pt x="2160" y="3885"/>
                  <a:pt x="1800" y="8813"/>
                </a:cubicBezTo>
                <a:cubicBezTo>
                  <a:pt x="2961" y="7948"/>
                  <a:pt x="4401" y="7426"/>
                  <a:pt x="5967" y="7426"/>
                </a:cubicBezTo>
                <a:cubicBezTo>
                  <a:pt x="9783" y="7426"/>
                  <a:pt x="12888" y="10500"/>
                  <a:pt x="12888" y="14296"/>
                </a:cubicBezTo>
                <a:cubicBezTo>
                  <a:pt x="12888" y="16105"/>
                  <a:pt x="12177" y="17749"/>
                  <a:pt x="11034" y="18969"/>
                </a:cubicBezTo>
                <a:cubicBezTo>
                  <a:pt x="11250" y="18991"/>
                  <a:pt x="11466" y="18991"/>
                  <a:pt x="11682" y="18991"/>
                </a:cubicBezTo>
                <a:cubicBezTo>
                  <a:pt x="12798" y="18991"/>
                  <a:pt x="13860" y="18825"/>
                  <a:pt x="14859" y="18492"/>
                </a:cubicBezTo>
                <a:cubicBezTo>
                  <a:pt x="15606" y="19602"/>
                  <a:pt x="17478" y="21600"/>
                  <a:pt x="20610" y="20423"/>
                </a:cubicBezTo>
                <a:cubicBezTo>
                  <a:pt x="20610" y="20423"/>
                  <a:pt x="18477" y="19658"/>
                  <a:pt x="17892" y="16905"/>
                </a:cubicBezTo>
                <a:close/>
                <a:moveTo>
                  <a:pt x="17892" y="16905"/>
                </a:moveTo>
              </a:path>
            </a:pathLst>
          </a:custGeom>
          <a:solidFill>
            <a:srgbClr val="FDBE3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rgbClr val="FDBE36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sz="900"/>
          </a:p>
        </p:txBody>
      </p:sp>
      <p:sp>
        <p:nvSpPr>
          <p:cNvPr id="52238" name="AutoShape 13"/>
          <p:cNvSpPr>
            <a:spLocks/>
          </p:cNvSpPr>
          <p:nvPr/>
        </p:nvSpPr>
        <p:spPr bwMode="auto">
          <a:xfrm>
            <a:off x="3098007" y="2133600"/>
            <a:ext cx="916781" cy="762000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2147483647 w 21600"/>
              <a:gd name="T17" fmla="*/ 2147483647 h 21600"/>
              <a:gd name="T18" fmla="*/ 2147483647 w 21600"/>
              <a:gd name="T19" fmla="*/ 2147483647 h 21600"/>
              <a:gd name="T20" fmla="*/ 2147483647 w 21600"/>
              <a:gd name="T21" fmla="*/ 2147483647 h 21600"/>
              <a:gd name="T22" fmla="*/ 2147483647 w 21600"/>
              <a:gd name="T23" fmla="*/ 2147483647 h 21600"/>
              <a:gd name="T24" fmla="*/ 2147483647 w 21600"/>
              <a:gd name="T25" fmla="*/ 2147483647 h 21600"/>
              <a:gd name="T26" fmla="*/ 2147483647 w 21600"/>
              <a:gd name="T27" fmla="*/ 2147483647 h 21600"/>
              <a:gd name="T28" fmla="*/ 2147483647 w 21600"/>
              <a:gd name="T29" fmla="*/ 2147483647 h 21600"/>
              <a:gd name="T30" fmla="*/ 2147483647 w 21600"/>
              <a:gd name="T31" fmla="*/ 2147483647 h 21600"/>
              <a:gd name="T32" fmla="*/ 2147483647 w 21600"/>
              <a:gd name="T33" fmla="*/ 2147483647 h 21600"/>
              <a:gd name="T34" fmla="*/ 2147483647 w 21600"/>
              <a:gd name="T35" fmla="*/ 2147483647 h 21600"/>
              <a:gd name="T36" fmla="*/ 2147483647 w 21600"/>
              <a:gd name="T37" fmla="*/ 2147483647 h 21600"/>
              <a:gd name="T38" fmla="*/ 2147483647 w 21600"/>
              <a:gd name="T39" fmla="*/ 2147483647 h 21600"/>
              <a:gd name="T40" fmla="*/ 2147483647 w 21600"/>
              <a:gd name="T41" fmla="*/ 2147483647 h 21600"/>
              <a:gd name="T42" fmla="*/ 2147483647 w 21600"/>
              <a:gd name="T43" fmla="*/ 2147483647 h 21600"/>
              <a:gd name="T44" fmla="*/ 2147483647 w 21600"/>
              <a:gd name="T45" fmla="*/ 0 h 21600"/>
              <a:gd name="T46" fmla="*/ 0 w 21600"/>
              <a:gd name="T47" fmla="*/ 2147483647 h 21600"/>
              <a:gd name="T48" fmla="*/ 2147483647 w 21600"/>
              <a:gd name="T49" fmla="*/ 2147483647 h 21600"/>
              <a:gd name="T50" fmla="*/ 2147483647 w 21600"/>
              <a:gd name="T51" fmla="*/ 2147483647 h 21600"/>
              <a:gd name="T52" fmla="*/ 2147483647 w 21600"/>
              <a:gd name="T53" fmla="*/ 2147483647 h 21600"/>
              <a:gd name="T54" fmla="*/ 2147483647 w 21600"/>
              <a:gd name="T55" fmla="*/ 2147483647 h 21600"/>
              <a:gd name="T56" fmla="*/ 2147483647 w 21600"/>
              <a:gd name="T57" fmla="*/ 2147483647 h 21600"/>
              <a:gd name="T58" fmla="*/ 2147483647 w 21600"/>
              <a:gd name="T59" fmla="*/ 2147483647 h 21600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21600" h="21600">
                <a:moveTo>
                  <a:pt x="5400" y="15660"/>
                </a:moveTo>
                <a:cubicBezTo>
                  <a:pt x="5400" y="15963"/>
                  <a:pt x="5598" y="16200"/>
                  <a:pt x="5850" y="16200"/>
                </a:cubicBezTo>
                <a:lnTo>
                  <a:pt x="19350" y="16200"/>
                </a:lnTo>
                <a:cubicBezTo>
                  <a:pt x="19602" y="16200"/>
                  <a:pt x="19800" y="15963"/>
                  <a:pt x="19800" y="15660"/>
                </a:cubicBezTo>
                <a:cubicBezTo>
                  <a:pt x="19800" y="15358"/>
                  <a:pt x="19602" y="15120"/>
                  <a:pt x="19350" y="15120"/>
                </a:cubicBezTo>
                <a:lnTo>
                  <a:pt x="5850" y="15120"/>
                </a:lnTo>
                <a:cubicBezTo>
                  <a:pt x="5598" y="15120"/>
                  <a:pt x="5400" y="15358"/>
                  <a:pt x="5400" y="15660"/>
                </a:cubicBezTo>
                <a:close/>
                <a:moveTo>
                  <a:pt x="16200" y="19440"/>
                </a:moveTo>
                <a:cubicBezTo>
                  <a:pt x="16200" y="20628"/>
                  <a:pt x="17010" y="21600"/>
                  <a:pt x="18000" y="21600"/>
                </a:cubicBezTo>
                <a:cubicBezTo>
                  <a:pt x="18990" y="21600"/>
                  <a:pt x="19800" y="20628"/>
                  <a:pt x="19800" y="19440"/>
                </a:cubicBezTo>
                <a:cubicBezTo>
                  <a:pt x="19800" y="18252"/>
                  <a:pt x="18990" y="17280"/>
                  <a:pt x="18000" y="17280"/>
                </a:cubicBezTo>
                <a:cubicBezTo>
                  <a:pt x="17010" y="17280"/>
                  <a:pt x="16200" y="18252"/>
                  <a:pt x="16200" y="19440"/>
                </a:cubicBezTo>
                <a:close/>
                <a:moveTo>
                  <a:pt x="5400" y="19440"/>
                </a:moveTo>
                <a:cubicBezTo>
                  <a:pt x="5400" y="20628"/>
                  <a:pt x="6210" y="21600"/>
                  <a:pt x="7200" y="21600"/>
                </a:cubicBezTo>
                <a:cubicBezTo>
                  <a:pt x="8190" y="21600"/>
                  <a:pt x="9000" y="20628"/>
                  <a:pt x="9000" y="19440"/>
                </a:cubicBezTo>
                <a:cubicBezTo>
                  <a:pt x="9000" y="18252"/>
                  <a:pt x="8190" y="17280"/>
                  <a:pt x="7200" y="17280"/>
                </a:cubicBezTo>
                <a:cubicBezTo>
                  <a:pt x="6210" y="17280"/>
                  <a:pt x="5400" y="18252"/>
                  <a:pt x="5400" y="19440"/>
                </a:cubicBezTo>
                <a:close/>
                <a:moveTo>
                  <a:pt x="19809" y="14008"/>
                </a:moveTo>
                <a:lnTo>
                  <a:pt x="21600" y="4417"/>
                </a:lnTo>
                <a:lnTo>
                  <a:pt x="3870" y="2884"/>
                </a:lnTo>
                <a:lnTo>
                  <a:pt x="2520" y="1836"/>
                </a:lnTo>
                <a:cubicBezTo>
                  <a:pt x="2547" y="1728"/>
                  <a:pt x="2583" y="1620"/>
                  <a:pt x="2583" y="1501"/>
                </a:cubicBezTo>
                <a:cubicBezTo>
                  <a:pt x="2583" y="670"/>
                  <a:pt x="1998" y="0"/>
                  <a:pt x="1287" y="0"/>
                </a:cubicBezTo>
                <a:cubicBezTo>
                  <a:pt x="576" y="0"/>
                  <a:pt x="0" y="670"/>
                  <a:pt x="0" y="1501"/>
                </a:cubicBezTo>
                <a:cubicBezTo>
                  <a:pt x="0" y="2322"/>
                  <a:pt x="576" y="2991"/>
                  <a:pt x="1287" y="2991"/>
                </a:cubicBezTo>
                <a:cubicBezTo>
                  <a:pt x="1377" y="2991"/>
                  <a:pt x="1458" y="2959"/>
                  <a:pt x="1548" y="2938"/>
                </a:cubicBezTo>
                <a:lnTo>
                  <a:pt x="3132" y="4169"/>
                </a:lnTo>
                <a:lnTo>
                  <a:pt x="5760" y="14040"/>
                </a:lnTo>
                <a:cubicBezTo>
                  <a:pt x="5760" y="14040"/>
                  <a:pt x="19809" y="14008"/>
                  <a:pt x="19809" y="14008"/>
                </a:cubicBezTo>
                <a:close/>
                <a:moveTo>
                  <a:pt x="19809" y="14008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sz="900"/>
          </a:p>
        </p:txBody>
      </p:sp>
      <p:sp>
        <p:nvSpPr>
          <p:cNvPr id="52239" name="AutoShape 14"/>
          <p:cNvSpPr>
            <a:spLocks/>
          </p:cNvSpPr>
          <p:nvPr/>
        </p:nvSpPr>
        <p:spPr bwMode="auto">
          <a:xfrm>
            <a:off x="5334000" y="2133600"/>
            <a:ext cx="1066800" cy="762000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w 21600"/>
              <a:gd name="T7" fmla="*/ 2147483647 h 21600"/>
              <a:gd name="T8" fmla="*/ 2147483647 w 21600"/>
              <a:gd name="T9" fmla="*/ 0 h 21600"/>
              <a:gd name="T10" fmla="*/ 2147483647 w 21600"/>
              <a:gd name="T11" fmla="*/ 0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2147483647 w 21600"/>
              <a:gd name="T17" fmla="*/ 2147483647 h 21600"/>
              <a:gd name="T18" fmla="*/ 2147483647 w 21600"/>
              <a:gd name="T19" fmla="*/ 2147483647 h 21600"/>
              <a:gd name="T20" fmla="*/ 2147483647 w 21600"/>
              <a:gd name="T21" fmla="*/ 2147483647 h 21600"/>
              <a:gd name="T22" fmla="*/ 2147483647 w 21600"/>
              <a:gd name="T23" fmla="*/ 2147483647 h 21600"/>
              <a:gd name="T24" fmla="*/ 2147483647 w 21600"/>
              <a:gd name="T25" fmla="*/ 2147483647 h 21600"/>
              <a:gd name="T26" fmla="*/ 2147483647 w 21600"/>
              <a:gd name="T27" fmla="*/ 2147483647 h 21600"/>
              <a:gd name="T28" fmla="*/ 2147483647 w 21600"/>
              <a:gd name="T29" fmla="*/ 2147483647 h 21600"/>
              <a:gd name="T30" fmla="*/ 2147483647 w 21600"/>
              <a:gd name="T31" fmla="*/ 2147483647 h 21600"/>
              <a:gd name="T32" fmla="*/ 2147483647 w 21600"/>
              <a:gd name="T33" fmla="*/ 2147483647 h 21600"/>
              <a:gd name="T34" fmla="*/ 2147483647 w 21600"/>
              <a:gd name="T35" fmla="*/ 2147483647 h 21600"/>
              <a:gd name="T36" fmla="*/ 2147483647 w 21600"/>
              <a:gd name="T37" fmla="*/ 2147483647 h 21600"/>
              <a:gd name="T38" fmla="*/ 2147483647 w 21600"/>
              <a:gd name="T39" fmla="*/ 2147483647 h 21600"/>
              <a:gd name="T40" fmla="*/ 2147483647 w 21600"/>
              <a:gd name="T41" fmla="*/ 2147483647 h 21600"/>
              <a:gd name="T42" fmla="*/ 2147483647 w 21600"/>
              <a:gd name="T43" fmla="*/ 2147483647 h 21600"/>
              <a:gd name="T44" fmla="*/ 2147483647 w 21600"/>
              <a:gd name="T45" fmla="*/ 2147483647 h 21600"/>
              <a:gd name="T46" fmla="*/ 2147483647 w 21600"/>
              <a:gd name="T47" fmla="*/ 2147483647 h 21600"/>
              <a:gd name="T48" fmla="*/ 2147483647 w 21600"/>
              <a:gd name="T49" fmla="*/ 2147483647 h 21600"/>
              <a:gd name="T50" fmla="*/ 2147483647 w 21600"/>
              <a:gd name="T51" fmla="*/ 2147483647 h 21600"/>
              <a:gd name="T52" fmla="*/ 2147483647 w 21600"/>
              <a:gd name="T53" fmla="*/ 2147483647 h 21600"/>
              <a:gd name="T54" fmla="*/ 2147483647 w 21600"/>
              <a:gd name="T55" fmla="*/ 2147483647 h 21600"/>
              <a:gd name="T56" fmla="*/ 2147483647 w 21600"/>
              <a:gd name="T57" fmla="*/ 2147483647 h 21600"/>
              <a:gd name="T58" fmla="*/ 2147483647 w 21600"/>
              <a:gd name="T59" fmla="*/ 2147483647 h 21600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21600" h="21600">
                <a:moveTo>
                  <a:pt x="20019" y="21600"/>
                </a:moveTo>
                <a:lnTo>
                  <a:pt x="1543" y="21600"/>
                </a:lnTo>
                <a:cubicBezTo>
                  <a:pt x="802" y="21600"/>
                  <a:pt x="0" y="20498"/>
                  <a:pt x="0" y="19473"/>
                </a:cubicBezTo>
                <a:lnTo>
                  <a:pt x="0" y="2160"/>
                </a:lnTo>
                <a:cubicBezTo>
                  <a:pt x="0" y="1113"/>
                  <a:pt x="787" y="0"/>
                  <a:pt x="1581" y="0"/>
                </a:cubicBezTo>
                <a:lnTo>
                  <a:pt x="20057" y="0"/>
                </a:lnTo>
                <a:cubicBezTo>
                  <a:pt x="20798" y="0"/>
                  <a:pt x="21600" y="1102"/>
                  <a:pt x="21600" y="2127"/>
                </a:cubicBezTo>
                <a:lnTo>
                  <a:pt x="21600" y="19440"/>
                </a:lnTo>
                <a:cubicBezTo>
                  <a:pt x="21600" y="20487"/>
                  <a:pt x="20813" y="21600"/>
                  <a:pt x="20019" y="21600"/>
                </a:cubicBezTo>
                <a:close/>
                <a:moveTo>
                  <a:pt x="20057" y="2160"/>
                </a:moveTo>
                <a:lnTo>
                  <a:pt x="1543" y="2160"/>
                </a:lnTo>
                <a:lnTo>
                  <a:pt x="1543" y="19440"/>
                </a:lnTo>
                <a:lnTo>
                  <a:pt x="20057" y="19440"/>
                </a:lnTo>
                <a:cubicBezTo>
                  <a:pt x="20057" y="19440"/>
                  <a:pt x="20057" y="2160"/>
                  <a:pt x="20057" y="2160"/>
                </a:cubicBezTo>
                <a:close/>
                <a:moveTo>
                  <a:pt x="11571" y="14040"/>
                </a:moveTo>
                <a:lnTo>
                  <a:pt x="16107" y="7690"/>
                </a:lnTo>
                <a:lnTo>
                  <a:pt x="14472" y="5400"/>
                </a:lnTo>
                <a:lnTo>
                  <a:pt x="18491" y="5465"/>
                </a:lnTo>
                <a:lnTo>
                  <a:pt x="18499" y="6480"/>
                </a:lnTo>
                <a:lnTo>
                  <a:pt x="18514" y="6480"/>
                </a:lnTo>
                <a:lnTo>
                  <a:pt x="18499" y="6513"/>
                </a:lnTo>
                <a:lnTo>
                  <a:pt x="18514" y="11059"/>
                </a:lnTo>
                <a:lnTo>
                  <a:pt x="16879" y="8770"/>
                </a:lnTo>
                <a:lnTo>
                  <a:pt x="11571" y="16200"/>
                </a:lnTo>
                <a:lnTo>
                  <a:pt x="8486" y="11880"/>
                </a:lnTo>
                <a:lnTo>
                  <a:pt x="3857" y="17280"/>
                </a:lnTo>
                <a:lnTo>
                  <a:pt x="3857" y="15120"/>
                </a:lnTo>
                <a:lnTo>
                  <a:pt x="8486" y="9720"/>
                </a:lnTo>
                <a:cubicBezTo>
                  <a:pt x="8486" y="9720"/>
                  <a:pt x="11571" y="14040"/>
                  <a:pt x="11571" y="14040"/>
                </a:cubicBezTo>
                <a:close/>
                <a:moveTo>
                  <a:pt x="11571" y="14040"/>
                </a:moveTo>
              </a:path>
            </a:pathLst>
          </a:custGeom>
          <a:solidFill>
            <a:srgbClr val="70AE45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rgbClr val="70AE45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sz="900"/>
          </a:p>
        </p:txBody>
      </p:sp>
      <p:sp>
        <p:nvSpPr>
          <p:cNvPr id="52240" name="AutoShape 15"/>
          <p:cNvSpPr>
            <a:spLocks/>
          </p:cNvSpPr>
          <p:nvPr/>
        </p:nvSpPr>
        <p:spPr bwMode="auto">
          <a:xfrm>
            <a:off x="7512050" y="2133600"/>
            <a:ext cx="992188" cy="762000"/>
          </a:xfrm>
          <a:custGeom>
            <a:avLst/>
            <a:gdLst>
              <a:gd name="T0" fmla="*/ 0 w 21600"/>
              <a:gd name="T1" fmla="*/ 2147483647 h 21600"/>
              <a:gd name="T2" fmla="*/ 0 w 21600"/>
              <a:gd name="T3" fmla="*/ 0 h 21600"/>
              <a:gd name="T4" fmla="*/ 2147483647 w 21600"/>
              <a:gd name="T5" fmla="*/ 0 h 21600"/>
              <a:gd name="T6" fmla="*/ 2147483647 w 21600"/>
              <a:gd name="T7" fmla="*/ 2147483647 h 21600"/>
              <a:gd name="T8" fmla="*/ 0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2147483647 w 21600"/>
              <a:gd name="T17" fmla="*/ 2147483647 h 21600"/>
              <a:gd name="T18" fmla="*/ 2147483647 w 21600"/>
              <a:gd name="T19" fmla="*/ 2147483647 h 21600"/>
              <a:gd name="T20" fmla="*/ 2147483647 w 21600"/>
              <a:gd name="T21" fmla="*/ 2147483647 h 21600"/>
              <a:gd name="T22" fmla="*/ 2147483647 w 21600"/>
              <a:gd name="T23" fmla="*/ 2147483647 h 21600"/>
              <a:gd name="T24" fmla="*/ 2147483647 w 21600"/>
              <a:gd name="T25" fmla="*/ 2147483647 h 21600"/>
              <a:gd name="T26" fmla="*/ 2147483647 w 21600"/>
              <a:gd name="T27" fmla="*/ 2147483647 h 21600"/>
              <a:gd name="T28" fmla="*/ 2147483647 w 21600"/>
              <a:gd name="T29" fmla="*/ 2147483647 h 21600"/>
              <a:gd name="T30" fmla="*/ 2147483647 w 21600"/>
              <a:gd name="T31" fmla="*/ 2147483647 h 21600"/>
              <a:gd name="T32" fmla="*/ 2147483647 w 21600"/>
              <a:gd name="T33" fmla="*/ 2147483647 h 21600"/>
              <a:gd name="T34" fmla="*/ 2147483647 w 21600"/>
              <a:gd name="T35" fmla="*/ 2147483647 h 21600"/>
              <a:gd name="T36" fmla="*/ 2147483647 w 21600"/>
              <a:gd name="T37" fmla="*/ 2147483647 h 21600"/>
              <a:gd name="T38" fmla="*/ 2147483647 w 21600"/>
              <a:gd name="T39" fmla="*/ 2147483647 h 21600"/>
              <a:gd name="T40" fmla="*/ 2147483647 w 21600"/>
              <a:gd name="T41" fmla="*/ 2147483647 h 21600"/>
              <a:gd name="T42" fmla="*/ 2147483647 w 21600"/>
              <a:gd name="T43" fmla="*/ 2147483647 h 21600"/>
              <a:gd name="T44" fmla="*/ 2147483647 w 21600"/>
              <a:gd name="T45" fmla="*/ 2147483647 h 21600"/>
              <a:gd name="T46" fmla="*/ 2147483647 w 21600"/>
              <a:gd name="T47" fmla="*/ 2147483647 h 21600"/>
              <a:gd name="T48" fmla="*/ 2147483647 w 21600"/>
              <a:gd name="T49" fmla="*/ 2147483647 h 21600"/>
              <a:gd name="T50" fmla="*/ 2147483647 w 21600"/>
              <a:gd name="T51" fmla="*/ 2147483647 h 21600"/>
              <a:gd name="T52" fmla="*/ 2147483647 w 21600"/>
              <a:gd name="T53" fmla="*/ 2147483647 h 21600"/>
              <a:gd name="T54" fmla="*/ 2147483647 w 21600"/>
              <a:gd name="T55" fmla="*/ 2147483647 h 21600"/>
              <a:gd name="T56" fmla="*/ 2147483647 w 21600"/>
              <a:gd name="T57" fmla="*/ 2147483647 h 21600"/>
              <a:gd name="T58" fmla="*/ 2147483647 w 21600"/>
              <a:gd name="T59" fmla="*/ 2147483647 h 21600"/>
              <a:gd name="T60" fmla="*/ 2147483647 w 21600"/>
              <a:gd name="T61" fmla="*/ 2147483647 h 21600"/>
              <a:gd name="T62" fmla="*/ 2147483647 w 21600"/>
              <a:gd name="T63" fmla="*/ 2147483647 h 21600"/>
              <a:gd name="T64" fmla="*/ 2147483647 w 21600"/>
              <a:gd name="T65" fmla="*/ 2147483647 h 21600"/>
              <a:gd name="T66" fmla="*/ 2147483647 w 21600"/>
              <a:gd name="T67" fmla="*/ 2147483647 h 21600"/>
              <a:gd name="T68" fmla="*/ 2147483647 w 21600"/>
              <a:gd name="T69" fmla="*/ 2147483647 h 21600"/>
              <a:gd name="T70" fmla="*/ 2147483647 w 21600"/>
              <a:gd name="T71" fmla="*/ 2147483647 h 21600"/>
              <a:gd name="T72" fmla="*/ 2147483647 w 21600"/>
              <a:gd name="T73" fmla="*/ 2147483647 h 21600"/>
              <a:gd name="T74" fmla="*/ 2147483647 w 21600"/>
              <a:gd name="T75" fmla="*/ 2147483647 h 21600"/>
              <a:gd name="T76" fmla="*/ 2147483647 w 21600"/>
              <a:gd name="T77" fmla="*/ 2147483647 h 21600"/>
              <a:gd name="T78" fmla="*/ 2147483647 w 21600"/>
              <a:gd name="T79" fmla="*/ 2147483647 h 21600"/>
              <a:gd name="T80" fmla="*/ 2147483647 w 21600"/>
              <a:gd name="T81" fmla="*/ 2147483647 h 21600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  <a:lnTo>
                  <a:pt x="21600" y="21600"/>
                </a:lnTo>
                <a:cubicBezTo>
                  <a:pt x="21600" y="21600"/>
                  <a:pt x="0" y="21600"/>
                  <a:pt x="0" y="21600"/>
                </a:cubicBezTo>
                <a:close/>
                <a:moveTo>
                  <a:pt x="19938" y="2160"/>
                </a:moveTo>
                <a:lnTo>
                  <a:pt x="1662" y="2160"/>
                </a:lnTo>
                <a:lnTo>
                  <a:pt x="1662" y="19440"/>
                </a:lnTo>
                <a:lnTo>
                  <a:pt x="19938" y="19440"/>
                </a:lnTo>
                <a:cubicBezTo>
                  <a:pt x="19938" y="19440"/>
                  <a:pt x="19938" y="2160"/>
                  <a:pt x="19938" y="2160"/>
                </a:cubicBezTo>
                <a:close/>
                <a:moveTo>
                  <a:pt x="4154" y="4320"/>
                </a:moveTo>
                <a:cubicBezTo>
                  <a:pt x="4611" y="4320"/>
                  <a:pt x="4985" y="4806"/>
                  <a:pt x="4985" y="5400"/>
                </a:cubicBezTo>
                <a:cubicBezTo>
                  <a:pt x="4985" y="5994"/>
                  <a:pt x="4611" y="6480"/>
                  <a:pt x="4154" y="6480"/>
                </a:cubicBezTo>
                <a:cubicBezTo>
                  <a:pt x="3697" y="6480"/>
                  <a:pt x="3323" y="5994"/>
                  <a:pt x="3323" y="5400"/>
                </a:cubicBezTo>
                <a:cubicBezTo>
                  <a:pt x="3323" y="4806"/>
                  <a:pt x="3697" y="4320"/>
                  <a:pt x="4154" y="4320"/>
                </a:cubicBezTo>
                <a:close/>
                <a:moveTo>
                  <a:pt x="4154" y="15120"/>
                </a:moveTo>
                <a:cubicBezTo>
                  <a:pt x="4611" y="15120"/>
                  <a:pt x="4985" y="15606"/>
                  <a:pt x="4985" y="16200"/>
                </a:cubicBezTo>
                <a:cubicBezTo>
                  <a:pt x="4985" y="16794"/>
                  <a:pt x="4611" y="17280"/>
                  <a:pt x="4154" y="17280"/>
                </a:cubicBezTo>
                <a:cubicBezTo>
                  <a:pt x="3697" y="17280"/>
                  <a:pt x="3323" y="16794"/>
                  <a:pt x="3323" y="16200"/>
                </a:cubicBezTo>
                <a:cubicBezTo>
                  <a:pt x="3323" y="15606"/>
                  <a:pt x="3697" y="15120"/>
                  <a:pt x="4154" y="15120"/>
                </a:cubicBezTo>
                <a:close/>
                <a:moveTo>
                  <a:pt x="13292" y="16200"/>
                </a:moveTo>
                <a:lnTo>
                  <a:pt x="8308" y="16200"/>
                </a:lnTo>
                <a:lnTo>
                  <a:pt x="8308" y="5400"/>
                </a:lnTo>
                <a:lnTo>
                  <a:pt x="13292" y="5400"/>
                </a:lnTo>
                <a:cubicBezTo>
                  <a:pt x="13292" y="5400"/>
                  <a:pt x="13292" y="16200"/>
                  <a:pt x="13292" y="16200"/>
                </a:cubicBezTo>
                <a:close/>
                <a:moveTo>
                  <a:pt x="12462" y="10800"/>
                </a:moveTo>
                <a:lnTo>
                  <a:pt x="9138" y="10800"/>
                </a:lnTo>
                <a:lnTo>
                  <a:pt x="9138" y="15120"/>
                </a:lnTo>
                <a:lnTo>
                  <a:pt x="12462" y="15120"/>
                </a:lnTo>
                <a:cubicBezTo>
                  <a:pt x="12462" y="15120"/>
                  <a:pt x="12462" y="10800"/>
                  <a:pt x="12462" y="10800"/>
                </a:cubicBezTo>
                <a:close/>
                <a:moveTo>
                  <a:pt x="17446" y="4320"/>
                </a:moveTo>
                <a:cubicBezTo>
                  <a:pt x="17903" y="4320"/>
                  <a:pt x="18277" y="4806"/>
                  <a:pt x="18277" y="5400"/>
                </a:cubicBezTo>
                <a:cubicBezTo>
                  <a:pt x="18277" y="5994"/>
                  <a:pt x="17903" y="6480"/>
                  <a:pt x="17446" y="6480"/>
                </a:cubicBezTo>
                <a:cubicBezTo>
                  <a:pt x="16989" y="6480"/>
                  <a:pt x="16615" y="5994"/>
                  <a:pt x="16615" y="5400"/>
                </a:cubicBezTo>
                <a:cubicBezTo>
                  <a:pt x="16615" y="4806"/>
                  <a:pt x="16989" y="4320"/>
                  <a:pt x="17446" y="4320"/>
                </a:cubicBezTo>
                <a:close/>
                <a:moveTo>
                  <a:pt x="17446" y="15120"/>
                </a:moveTo>
                <a:cubicBezTo>
                  <a:pt x="17903" y="15120"/>
                  <a:pt x="18277" y="15606"/>
                  <a:pt x="18277" y="16200"/>
                </a:cubicBezTo>
                <a:cubicBezTo>
                  <a:pt x="18277" y="16794"/>
                  <a:pt x="17903" y="17280"/>
                  <a:pt x="17446" y="17280"/>
                </a:cubicBezTo>
                <a:cubicBezTo>
                  <a:pt x="16989" y="17280"/>
                  <a:pt x="16615" y="16794"/>
                  <a:pt x="16615" y="16200"/>
                </a:cubicBezTo>
                <a:cubicBezTo>
                  <a:pt x="16615" y="15606"/>
                  <a:pt x="16989" y="15120"/>
                  <a:pt x="17446" y="15120"/>
                </a:cubicBezTo>
                <a:close/>
                <a:moveTo>
                  <a:pt x="17446" y="15120"/>
                </a:moveTo>
              </a:path>
            </a:pathLst>
          </a:custGeom>
          <a:solidFill>
            <a:srgbClr val="139FD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sz="900"/>
          </a:p>
        </p:txBody>
      </p:sp>
      <p:sp>
        <p:nvSpPr>
          <p:cNvPr id="52241" name="AutoShape 16"/>
          <p:cNvSpPr>
            <a:spLocks/>
          </p:cNvSpPr>
          <p:nvPr/>
        </p:nvSpPr>
        <p:spPr bwMode="auto">
          <a:xfrm>
            <a:off x="9467850" y="2132807"/>
            <a:ext cx="1084263" cy="762000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2147483647 w 21600"/>
              <a:gd name="T17" fmla="*/ 2147483647 h 21600"/>
              <a:gd name="T18" fmla="*/ 2147483647 w 21600"/>
              <a:gd name="T19" fmla="*/ 2147483647 h 21600"/>
              <a:gd name="T20" fmla="*/ 2147483647 w 21600"/>
              <a:gd name="T21" fmla="*/ 2147483647 h 21600"/>
              <a:gd name="T22" fmla="*/ 2147483647 w 21600"/>
              <a:gd name="T23" fmla="*/ 2147483647 h 21600"/>
              <a:gd name="T24" fmla="*/ 2147483647 w 21600"/>
              <a:gd name="T25" fmla="*/ 2147483647 h 21600"/>
              <a:gd name="T26" fmla="*/ 2147483647 w 21600"/>
              <a:gd name="T27" fmla="*/ 2147483647 h 21600"/>
              <a:gd name="T28" fmla="*/ 2147483647 w 21600"/>
              <a:gd name="T29" fmla="*/ 2147483647 h 21600"/>
              <a:gd name="T30" fmla="*/ 2147483647 w 21600"/>
              <a:gd name="T31" fmla="*/ 2147483647 h 21600"/>
              <a:gd name="T32" fmla="*/ 2147483647 w 21600"/>
              <a:gd name="T33" fmla="*/ 2147483647 h 21600"/>
              <a:gd name="T34" fmla="*/ 2147483647 w 21600"/>
              <a:gd name="T35" fmla="*/ 2147483647 h 21600"/>
              <a:gd name="T36" fmla="*/ 2147483647 w 21600"/>
              <a:gd name="T37" fmla="*/ 2147483647 h 21600"/>
              <a:gd name="T38" fmla="*/ 2147483647 w 21600"/>
              <a:gd name="T39" fmla="*/ 2147483647 h 21600"/>
              <a:gd name="T40" fmla="*/ 2147483647 w 21600"/>
              <a:gd name="T41" fmla="*/ 2147483647 h 21600"/>
              <a:gd name="T42" fmla="*/ 2147483647 w 21600"/>
              <a:gd name="T43" fmla="*/ 2147483647 h 21600"/>
              <a:gd name="T44" fmla="*/ 2147483647 w 21600"/>
              <a:gd name="T45" fmla="*/ 2147483647 h 21600"/>
              <a:gd name="T46" fmla="*/ 2147483647 w 21600"/>
              <a:gd name="T47" fmla="*/ 2147483647 h 21600"/>
              <a:gd name="T48" fmla="*/ 2147483647 w 21600"/>
              <a:gd name="T49" fmla="*/ 2147483647 h 21600"/>
              <a:gd name="T50" fmla="*/ 2147483647 w 21600"/>
              <a:gd name="T51" fmla="*/ 2147483647 h 21600"/>
              <a:gd name="T52" fmla="*/ 2147483647 w 21600"/>
              <a:gd name="T53" fmla="*/ 2147483647 h 21600"/>
              <a:gd name="T54" fmla="*/ 2147483647 w 21600"/>
              <a:gd name="T55" fmla="*/ 2147483647 h 21600"/>
              <a:gd name="T56" fmla="*/ 2147483647 w 21600"/>
              <a:gd name="T57" fmla="*/ 2147483647 h 21600"/>
              <a:gd name="T58" fmla="*/ 2147483647 w 21600"/>
              <a:gd name="T59" fmla="*/ 2147483647 h 21600"/>
              <a:gd name="T60" fmla="*/ 2147483647 w 21600"/>
              <a:gd name="T61" fmla="*/ 2147483647 h 21600"/>
              <a:gd name="T62" fmla="*/ 2147483647 w 21600"/>
              <a:gd name="T63" fmla="*/ 2147483647 h 21600"/>
              <a:gd name="T64" fmla="*/ 2147483647 w 21600"/>
              <a:gd name="T65" fmla="*/ 2147483647 h 21600"/>
              <a:gd name="T66" fmla="*/ 2147483647 w 21600"/>
              <a:gd name="T67" fmla="*/ 2147483647 h 21600"/>
              <a:gd name="T68" fmla="*/ 2147483647 w 21600"/>
              <a:gd name="T69" fmla="*/ 2147483647 h 21600"/>
              <a:gd name="T70" fmla="*/ 2147483647 w 21600"/>
              <a:gd name="T71" fmla="*/ 2147483647 h 21600"/>
              <a:gd name="T72" fmla="*/ 2147483647 w 21600"/>
              <a:gd name="T73" fmla="*/ 2147483647 h 21600"/>
              <a:gd name="T74" fmla="*/ 2147483647 w 21600"/>
              <a:gd name="T75" fmla="*/ 2147483647 h 21600"/>
              <a:gd name="T76" fmla="*/ 2147483647 w 21600"/>
              <a:gd name="T77" fmla="*/ 0 h 21600"/>
              <a:gd name="T78" fmla="*/ 2147483647 w 21600"/>
              <a:gd name="T79" fmla="*/ 0 h 21600"/>
              <a:gd name="T80" fmla="*/ 2147483647 w 21600"/>
              <a:gd name="T81" fmla="*/ 2147483647 h 21600"/>
              <a:gd name="T82" fmla="*/ 2147483647 w 21600"/>
              <a:gd name="T83" fmla="*/ 2147483647 h 21600"/>
              <a:gd name="T84" fmla="*/ 2147483647 w 21600"/>
              <a:gd name="T85" fmla="*/ 2147483647 h 21600"/>
              <a:gd name="T86" fmla="*/ 0 w 21600"/>
              <a:gd name="T87" fmla="*/ 2147483647 h 21600"/>
              <a:gd name="T88" fmla="*/ 0 w 21600"/>
              <a:gd name="T89" fmla="*/ 2147483647 h 21600"/>
              <a:gd name="T90" fmla="*/ 2147483647 w 21600"/>
              <a:gd name="T91" fmla="*/ 2147483647 h 21600"/>
              <a:gd name="T92" fmla="*/ 2147483647 w 21600"/>
              <a:gd name="T93" fmla="*/ 2147483647 h 21600"/>
              <a:gd name="T94" fmla="*/ 2147483647 w 21600"/>
              <a:gd name="T95" fmla="*/ 2147483647 h 21600"/>
              <a:gd name="T96" fmla="*/ 2147483647 w 21600"/>
              <a:gd name="T97" fmla="*/ 2147483647 h 21600"/>
              <a:gd name="T98" fmla="*/ 2147483647 w 21600"/>
              <a:gd name="T99" fmla="*/ 2147483647 h 21600"/>
              <a:gd name="T100" fmla="*/ 2147483647 w 21600"/>
              <a:gd name="T101" fmla="*/ 2147483647 h 21600"/>
              <a:gd name="T102" fmla="*/ 2147483647 w 21600"/>
              <a:gd name="T103" fmla="*/ 2147483647 h 21600"/>
              <a:gd name="T104" fmla="*/ 2147483647 w 21600"/>
              <a:gd name="T105" fmla="*/ 2147483647 h 21600"/>
              <a:gd name="T106" fmla="*/ 2147483647 w 21600"/>
              <a:gd name="T107" fmla="*/ 2147483647 h 21600"/>
              <a:gd name="T108" fmla="*/ 2147483647 w 21600"/>
              <a:gd name="T109" fmla="*/ 2147483647 h 21600"/>
              <a:gd name="T110" fmla="*/ 2147483647 w 21600"/>
              <a:gd name="T111" fmla="*/ 2147483647 h 21600"/>
              <a:gd name="T112" fmla="*/ 2147483647 w 21600"/>
              <a:gd name="T113" fmla="*/ 2147483647 h 21600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21600" h="21600">
                <a:moveTo>
                  <a:pt x="4000" y="6835"/>
                </a:moveTo>
                <a:cubicBezTo>
                  <a:pt x="4000" y="6209"/>
                  <a:pt x="4360" y="5696"/>
                  <a:pt x="4800" y="5696"/>
                </a:cubicBezTo>
                <a:cubicBezTo>
                  <a:pt x="5240" y="5696"/>
                  <a:pt x="5600" y="6209"/>
                  <a:pt x="5600" y="6835"/>
                </a:cubicBezTo>
                <a:lnTo>
                  <a:pt x="5600" y="7975"/>
                </a:lnTo>
                <a:lnTo>
                  <a:pt x="6400" y="7975"/>
                </a:lnTo>
                <a:cubicBezTo>
                  <a:pt x="6840" y="7975"/>
                  <a:pt x="7200" y="8488"/>
                  <a:pt x="7200" y="9114"/>
                </a:cubicBezTo>
                <a:cubicBezTo>
                  <a:pt x="7200" y="9740"/>
                  <a:pt x="6840" y="10253"/>
                  <a:pt x="6400" y="10253"/>
                </a:cubicBezTo>
                <a:lnTo>
                  <a:pt x="5600" y="10253"/>
                </a:lnTo>
                <a:lnTo>
                  <a:pt x="5600" y="11392"/>
                </a:lnTo>
                <a:cubicBezTo>
                  <a:pt x="5600" y="12019"/>
                  <a:pt x="5240" y="12532"/>
                  <a:pt x="4800" y="12532"/>
                </a:cubicBezTo>
                <a:cubicBezTo>
                  <a:pt x="4360" y="12532"/>
                  <a:pt x="4000" y="12019"/>
                  <a:pt x="4000" y="11392"/>
                </a:cubicBezTo>
                <a:lnTo>
                  <a:pt x="4000" y="10253"/>
                </a:lnTo>
                <a:lnTo>
                  <a:pt x="3200" y="10253"/>
                </a:lnTo>
                <a:cubicBezTo>
                  <a:pt x="2760" y="10253"/>
                  <a:pt x="2400" y="9740"/>
                  <a:pt x="2400" y="9114"/>
                </a:cubicBezTo>
                <a:cubicBezTo>
                  <a:pt x="2400" y="8488"/>
                  <a:pt x="2760" y="7975"/>
                  <a:pt x="3200" y="7975"/>
                </a:cubicBezTo>
                <a:lnTo>
                  <a:pt x="4000" y="7975"/>
                </a:lnTo>
                <a:cubicBezTo>
                  <a:pt x="4000" y="7975"/>
                  <a:pt x="4000" y="6835"/>
                  <a:pt x="4000" y="6835"/>
                </a:cubicBezTo>
                <a:close/>
                <a:moveTo>
                  <a:pt x="14400" y="9114"/>
                </a:moveTo>
                <a:cubicBezTo>
                  <a:pt x="14400" y="8488"/>
                  <a:pt x="14760" y="7975"/>
                  <a:pt x="15200" y="7975"/>
                </a:cubicBezTo>
                <a:cubicBezTo>
                  <a:pt x="15640" y="7975"/>
                  <a:pt x="16000" y="8488"/>
                  <a:pt x="16000" y="9114"/>
                </a:cubicBezTo>
                <a:cubicBezTo>
                  <a:pt x="16000" y="9740"/>
                  <a:pt x="15640" y="10253"/>
                  <a:pt x="15200" y="10253"/>
                </a:cubicBezTo>
                <a:cubicBezTo>
                  <a:pt x="14760" y="10253"/>
                  <a:pt x="14400" y="9740"/>
                  <a:pt x="14400" y="9114"/>
                </a:cubicBezTo>
                <a:close/>
                <a:moveTo>
                  <a:pt x="17600" y="9114"/>
                </a:moveTo>
                <a:cubicBezTo>
                  <a:pt x="17600" y="8488"/>
                  <a:pt x="17960" y="7975"/>
                  <a:pt x="18400" y="7975"/>
                </a:cubicBezTo>
                <a:cubicBezTo>
                  <a:pt x="18840" y="7975"/>
                  <a:pt x="19200" y="8488"/>
                  <a:pt x="19200" y="9114"/>
                </a:cubicBezTo>
                <a:cubicBezTo>
                  <a:pt x="19200" y="9740"/>
                  <a:pt x="18840" y="10253"/>
                  <a:pt x="18400" y="10253"/>
                </a:cubicBezTo>
                <a:cubicBezTo>
                  <a:pt x="17960" y="10253"/>
                  <a:pt x="17600" y="9740"/>
                  <a:pt x="17600" y="9114"/>
                </a:cubicBezTo>
                <a:close/>
                <a:moveTo>
                  <a:pt x="16000" y="11392"/>
                </a:moveTo>
                <a:cubicBezTo>
                  <a:pt x="16000" y="10766"/>
                  <a:pt x="16360" y="10253"/>
                  <a:pt x="16800" y="10253"/>
                </a:cubicBezTo>
                <a:cubicBezTo>
                  <a:pt x="17240" y="10253"/>
                  <a:pt x="17600" y="10766"/>
                  <a:pt x="17600" y="11392"/>
                </a:cubicBezTo>
                <a:cubicBezTo>
                  <a:pt x="17600" y="12019"/>
                  <a:pt x="17240" y="12532"/>
                  <a:pt x="16800" y="12532"/>
                </a:cubicBezTo>
                <a:cubicBezTo>
                  <a:pt x="16360" y="12532"/>
                  <a:pt x="16000" y="12019"/>
                  <a:pt x="16000" y="11392"/>
                </a:cubicBezTo>
                <a:close/>
                <a:moveTo>
                  <a:pt x="16000" y="6835"/>
                </a:moveTo>
                <a:cubicBezTo>
                  <a:pt x="16000" y="6209"/>
                  <a:pt x="16360" y="5696"/>
                  <a:pt x="16800" y="5696"/>
                </a:cubicBezTo>
                <a:cubicBezTo>
                  <a:pt x="17240" y="5696"/>
                  <a:pt x="17600" y="6209"/>
                  <a:pt x="17600" y="6835"/>
                </a:cubicBezTo>
                <a:cubicBezTo>
                  <a:pt x="17600" y="7462"/>
                  <a:pt x="17240" y="7975"/>
                  <a:pt x="16800" y="7975"/>
                </a:cubicBezTo>
                <a:cubicBezTo>
                  <a:pt x="16360" y="7975"/>
                  <a:pt x="16000" y="7462"/>
                  <a:pt x="16000" y="6835"/>
                </a:cubicBezTo>
                <a:close/>
                <a:moveTo>
                  <a:pt x="11200" y="4557"/>
                </a:moveTo>
                <a:lnTo>
                  <a:pt x="11200" y="0"/>
                </a:lnTo>
                <a:lnTo>
                  <a:pt x="9600" y="0"/>
                </a:lnTo>
                <a:lnTo>
                  <a:pt x="9600" y="4557"/>
                </a:lnTo>
                <a:lnTo>
                  <a:pt x="8752" y="4557"/>
                </a:lnTo>
                <a:cubicBezTo>
                  <a:pt x="7904" y="2574"/>
                  <a:pt x="6360" y="1265"/>
                  <a:pt x="4632" y="1265"/>
                </a:cubicBezTo>
                <a:cubicBezTo>
                  <a:pt x="1976" y="1265"/>
                  <a:pt x="0" y="4010"/>
                  <a:pt x="0" y="7792"/>
                </a:cubicBezTo>
                <a:lnTo>
                  <a:pt x="0" y="18524"/>
                </a:lnTo>
                <a:cubicBezTo>
                  <a:pt x="0" y="20222"/>
                  <a:pt x="960" y="21589"/>
                  <a:pt x="2160" y="21600"/>
                </a:cubicBezTo>
                <a:cubicBezTo>
                  <a:pt x="3056" y="21600"/>
                  <a:pt x="4944" y="20928"/>
                  <a:pt x="5640" y="19117"/>
                </a:cubicBezTo>
                <a:cubicBezTo>
                  <a:pt x="7024" y="15517"/>
                  <a:pt x="7400" y="14741"/>
                  <a:pt x="8536" y="13831"/>
                </a:cubicBezTo>
                <a:cubicBezTo>
                  <a:pt x="9680" y="12908"/>
                  <a:pt x="12240" y="12794"/>
                  <a:pt x="13544" y="13922"/>
                </a:cubicBezTo>
                <a:cubicBezTo>
                  <a:pt x="14848" y="15038"/>
                  <a:pt x="15608" y="17874"/>
                  <a:pt x="16024" y="19334"/>
                </a:cubicBezTo>
                <a:cubicBezTo>
                  <a:pt x="16648" y="21509"/>
                  <a:pt x="18544" y="21600"/>
                  <a:pt x="19440" y="21600"/>
                </a:cubicBezTo>
                <a:cubicBezTo>
                  <a:pt x="20640" y="21600"/>
                  <a:pt x="21600" y="20222"/>
                  <a:pt x="21600" y="18524"/>
                </a:cubicBezTo>
                <a:lnTo>
                  <a:pt x="21584" y="7781"/>
                </a:lnTo>
                <a:cubicBezTo>
                  <a:pt x="21584" y="4694"/>
                  <a:pt x="19176" y="1265"/>
                  <a:pt x="16520" y="1265"/>
                </a:cubicBezTo>
                <a:cubicBezTo>
                  <a:pt x="14776" y="1265"/>
                  <a:pt x="12832" y="2574"/>
                  <a:pt x="11984" y="4557"/>
                </a:cubicBezTo>
                <a:cubicBezTo>
                  <a:pt x="11984" y="4557"/>
                  <a:pt x="11200" y="4557"/>
                  <a:pt x="11200" y="4557"/>
                </a:cubicBezTo>
                <a:close/>
                <a:moveTo>
                  <a:pt x="11200" y="4557"/>
                </a:moveTo>
              </a:path>
            </a:pathLst>
          </a:custGeom>
          <a:solidFill>
            <a:srgbClr val="FDBE3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38570442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1"/>
          <p:cNvSpPr>
            <a:spLocks/>
          </p:cNvSpPr>
          <p:nvPr/>
        </p:nvSpPr>
        <p:spPr bwMode="auto">
          <a:xfrm>
            <a:off x="1213644" y="539750"/>
            <a:ext cx="84582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>
              <a:lnSpc>
                <a:spcPct val="80000"/>
              </a:lnSpc>
            </a:pPr>
            <a:r>
              <a:rPr lang="en-US" sz="7200">
                <a:solidFill>
                  <a:srgbClr val="139FD2"/>
                </a:solidFill>
                <a:latin typeface="Bebas Neue" pitchFamily="34" charset="0"/>
                <a:ea typeface="Bebas Neue" pitchFamily="34" charset="0"/>
                <a:cs typeface="Bebas Neue" pitchFamily="34" charset="0"/>
                <a:sym typeface="Bebas Neue" pitchFamily="34" charset="0"/>
              </a:rPr>
              <a:t>USED ICONS AND OBJECTS II</a:t>
            </a:r>
          </a:p>
        </p:txBody>
      </p:sp>
      <p:grpSp>
        <p:nvGrpSpPr>
          <p:cNvPr id="53251" name="Group 4"/>
          <p:cNvGrpSpPr>
            <a:grpSpLocks/>
          </p:cNvGrpSpPr>
          <p:nvPr/>
        </p:nvGrpSpPr>
        <p:grpSpPr bwMode="auto">
          <a:xfrm>
            <a:off x="6515100" y="2146300"/>
            <a:ext cx="762000" cy="762000"/>
            <a:chOff x="0" y="0"/>
            <a:chExt cx="960" cy="960"/>
          </a:xfrm>
        </p:grpSpPr>
        <p:sp>
          <p:nvSpPr>
            <p:cNvPr id="53259" name="Oval 2"/>
            <p:cNvSpPr>
              <a:spLocks/>
            </p:cNvSpPr>
            <p:nvPr/>
          </p:nvSpPr>
          <p:spPr bwMode="auto">
            <a:xfrm>
              <a:off x="0" y="0"/>
              <a:ext cx="960" cy="960"/>
            </a:xfrm>
            <a:prstGeom prst="ellipse">
              <a:avLst/>
            </a:prstGeom>
            <a:solidFill>
              <a:srgbClr val="FDBE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en-US" sz="900"/>
            </a:p>
          </p:txBody>
        </p:sp>
        <p:sp>
          <p:nvSpPr>
            <p:cNvPr id="53260" name="AutoShape 3"/>
            <p:cNvSpPr>
              <a:spLocks/>
            </p:cNvSpPr>
            <p:nvPr/>
          </p:nvSpPr>
          <p:spPr bwMode="auto">
            <a:xfrm>
              <a:off x="250" y="260"/>
              <a:ext cx="459" cy="439"/>
            </a:xfrm>
            <a:custGeom>
              <a:avLst/>
              <a:gdLst>
                <a:gd name="T0" fmla="*/ 0 w 21458"/>
                <a:gd name="T1" fmla="*/ 0 h 21600"/>
                <a:gd name="T2" fmla="*/ 0 w 21458"/>
                <a:gd name="T3" fmla="*/ 0 h 21600"/>
                <a:gd name="T4" fmla="*/ 0 w 21458"/>
                <a:gd name="T5" fmla="*/ 0 h 21600"/>
                <a:gd name="T6" fmla="*/ 0 w 21458"/>
                <a:gd name="T7" fmla="*/ 0 h 21600"/>
                <a:gd name="T8" fmla="*/ 0 w 21458"/>
                <a:gd name="T9" fmla="*/ 0 h 21600"/>
                <a:gd name="T10" fmla="*/ 0 w 21458"/>
                <a:gd name="T11" fmla="*/ 0 h 21600"/>
                <a:gd name="T12" fmla="*/ 0 w 21458"/>
                <a:gd name="T13" fmla="*/ 0 h 21600"/>
                <a:gd name="T14" fmla="*/ 0 w 21458"/>
                <a:gd name="T15" fmla="*/ 0 h 21600"/>
                <a:gd name="T16" fmla="*/ 0 w 21458"/>
                <a:gd name="T17" fmla="*/ 0 h 21600"/>
                <a:gd name="T18" fmla="*/ 0 w 21458"/>
                <a:gd name="T19" fmla="*/ 0 h 21600"/>
                <a:gd name="T20" fmla="*/ 0 w 21458"/>
                <a:gd name="T21" fmla="*/ 0 h 21600"/>
                <a:gd name="T22" fmla="*/ 0 w 21458"/>
                <a:gd name="T23" fmla="*/ 0 h 21600"/>
                <a:gd name="T24" fmla="*/ 0 w 21458"/>
                <a:gd name="T25" fmla="*/ 0 h 21600"/>
                <a:gd name="T26" fmla="*/ 0 w 21458"/>
                <a:gd name="T27" fmla="*/ 0 h 21600"/>
                <a:gd name="T28" fmla="*/ 0 w 21458"/>
                <a:gd name="T29" fmla="*/ 0 h 21600"/>
                <a:gd name="T30" fmla="*/ 0 w 21458"/>
                <a:gd name="T31" fmla="*/ 0 h 21600"/>
                <a:gd name="T32" fmla="*/ 0 w 21458"/>
                <a:gd name="T33" fmla="*/ 0 h 21600"/>
                <a:gd name="T34" fmla="*/ 0 w 21458"/>
                <a:gd name="T35" fmla="*/ 0 h 21600"/>
                <a:gd name="T36" fmla="*/ 0 w 21458"/>
                <a:gd name="T37" fmla="*/ 0 h 21600"/>
                <a:gd name="T38" fmla="*/ 0 w 21458"/>
                <a:gd name="T39" fmla="*/ 0 h 21600"/>
                <a:gd name="T40" fmla="*/ 0 w 21458"/>
                <a:gd name="T41" fmla="*/ 0 h 21600"/>
                <a:gd name="T42" fmla="*/ 0 w 21458"/>
                <a:gd name="T43" fmla="*/ 0 h 2160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21458" h="21600">
                  <a:moveTo>
                    <a:pt x="8323" y="2671"/>
                  </a:moveTo>
                  <a:cubicBezTo>
                    <a:pt x="11495" y="2671"/>
                    <a:pt x="14080" y="5361"/>
                    <a:pt x="14080" y="8670"/>
                  </a:cubicBezTo>
                  <a:cubicBezTo>
                    <a:pt x="14080" y="9789"/>
                    <a:pt x="13772" y="10879"/>
                    <a:pt x="13203" y="11841"/>
                  </a:cubicBezTo>
                  <a:lnTo>
                    <a:pt x="12680" y="12715"/>
                  </a:lnTo>
                  <a:lnTo>
                    <a:pt x="11943" y="13333"/>
                  </a:lnTo>
                  <a:cubicBezTo>
                    <a:pt x="10907" y="14208"/>
                    <a:pt x="9657" y="14668"/>
                    <a:pt x="8323" y="14668"/>
                  </a:cubicBezTo>
                  <a:cubicBezTo>
                    <a:pt x="5141" y="14668"/>
                    <a:pt x="2566" y="11978"/>
                    <a:pt x="2566" y="8670"/>
                  </a:cubicBezTo>
                  <a:cubicBezTo>
                    <a:pt x="2566" y="5361"/>
                    <a:pt x="5141" y="2671"/>
                    <a:pt x="8323" y="2671"/>
                  </a:cubicBezTo>
                  <a:close/>
                  <a:moveTo>
                    <a:pt x="8323" y="0"/>
                  </a:moveTo>
                  <a:cubicBezTo>
                    <a:pt x="3723" y="0"/>
                    <a:pt x="0" y="3878"/>
                    <a:pt x="0" y="8670"/>
                  </a:cubicBezTo>
                  <a:cubicBezTo>
                    <a:pt x="0" y="13461"/>
                    <a:pt x="3723" y="17339"/>
                    <a:pt x="8323" y="17339"/>
                  </a:cubicBezTo>
                  <a:cubicBezTo>
                    <a:pt x="10310" y="17339"/>
                    <a:pt x="12121" y="16612"/>
                    <a:pt x="13557" y="15404"/>
                  </a:cubicBezTo>
                  <a:cubicBezTo>
                    <a:pt x="13623" y="15523"/>
                    <a:pt x="13679" y="15650"/>
                    <a:pt x="13781" y="15748"/>
                  </a:cubicBezTo>
                  <a:lnTo>
                    <a:pt x="18959" y="21158"/>
                  </a:lnTo>
                  <a:cubicBezTo>
                    <a:pt x="19249" y="21452"/>
                    <a:pt x="19622" y="21600"/>
                    <a:pt x="19995" y="21600"/>
                  </a:cubicBezTo>
                  <a:cubicBezTo>
                    <a:pt x="20369" y="21600"/>
                    <a:pt x="20742" y="21452"/>
                    <a:pt x="21031" y="21148"/>
                  </a:cubicBezTo>
                  <a:cubicBezTo>
                    <a:pt x="21600" y="20559"/>
                    <a:pt x="21600" y="19587"/>
                    <a:pt x="21031" y="18998"/>
                  </a:cubicBezTo>
                  <a:lnTo>
                    <a:pt x="15853" y="13588"/>
                  </a:lnTo>
                  <a:cubicBezTo>
                    <a:pt x="15703" y="13441"/>
                    <a:pt x="15545" y="13333"/>
                    <a:pt x="15367" y="13255"/>
                  </a:cubicBezTo>
                  <a:cubicBezTo>
                    <a:pt x="16170" y="11929"/>
                    <a:pt x="16636" y="10358"/>
                    <a:pt x="16636" y="8670"/>
                  </a:cubicBezTo>
                  <a:cubicBezTo>
                    <a:pt x="16636" y="3878"/>
                    <a:pt x="12913" y="0"/>
                    <a:pt x="8323" y="0"/>
                  </a:cubicBezTo>
                  <a:close/>
                  <a:moveTo>
                    <a:pt x="8323" y="0"/>
                  </a:moveTo>
                </a:path>
              </a:pathLst>
            </a:custGeom>
            <a:solidFill>
              <a:srgbClr val="FF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sz="900"/>
            </a:p>
          </p:txBody>
        </p:sp>
      </p:grpSp>
      <p:grpSp>
        <p:nvGrpSpPr>
          <p:cNvPr id="53252" name="Group 7"/>
          <p:cNvGrpSpPr>
            <a:grpSpLocks/>
          </p:cNvGrpSpPr>
          <p:nvPr/>
        </p:nvGrpSpPr>
        <p:grpSpPr bwMode="auto">
          <a:xfrm>
            <a:off x="4718050" y="2146300"/>
            <a:ext cx="762000" cy="762000"/>
            <a:chOff x="0" y="0"/>
            <a:chExt cx="960" cy="960"/>
          </a:xfrm>
        </p:grpSpPr>
        <p:sp>
          <p:nvSpPr>
            <p:cNvPr id="53257" name="Oval 5"/>
            <p:cNvSpPr>
              <a:spLocks/>
            </p:cNvSpPr>
            <p:nvPr/>
          </p:nvSpPr>
          <p:spPr bwMode="auto">
            <a:xfrm>
              <a:off x="0" y="0"/>
              <a:ext cx="960" cy="96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en-US" sz="900"/>
            </a:p>
          </p:txBody>
        </p:sp>
        <p:sp>
          <p:nvSpPr>
            <p:cNvPr id="53258" name="AutoShape 6"/>
            <p:cNvSpPr>
              <a:spLocks/>
            </p:cNvSpPr>
            <p:nvPr/>
          </p:nvSpPr>
          <p:spPr bwMode="auto">
            <a:xfrm>
              <a:off x="255" y="269"/>
              <a:ext cx="448" cy="439"/>
            </a:xfrm>
            <a:custGeom>
              <a:avLst/>
              <a:gdLst>
                <a:gd name="T0" fmla="*/ 0 w 21591"/>
                <a:gd name="T1" fmla="*/ 0 h 20478"/>
                <a:gd name="T2" fmla="*/ 0 w 21591"/>
                <a:gd name="T3" fmla="*/ 0 h 20478"/>
                <a:gd name="T4" fmla="*/ 0 w 21591"/>
                <a:gd name="T5" fmla="*/ 0 h 20478"/>
                <a:gd name="T6" fmla="*/ 0 w 21591"/>
                <a:gd name="T7" fmla="*/ 0 h 20478"/>
                <a:gd name="T8" fmla="*/ 0 w 21591"/>
                <a:gd name="T9" fmla="*/ 0 h 20478"/>
                <a:gd name="T10" fmla="*/ 0 w 21591"/>
                <a:gd name="T11" fmla="*/ 0 h 20478"/>
                <a:gd name="T12" fmla="*/ 0 w 21591"/>
                <a:gd name="T13" fmla="*/ 0 h 20478"/>
                <a:gd name="T14" fmla="*/ 0 w 21591"/>
                <a:gd name="T15" fmla="*/ 0 h 20478"/>
                <a:gd name="T16" fmla="*/ 0 w 21591"/>
                <a:gd name="T17" fmla="*/ 0 h 20478"/>
                <a:gd name="T18" fmla="*/ 0 w 21591"/>
                <a:gd name="T19" fmla="*/ 0 h 20478"/>
                <a:gd name="T20" fmla="*/ 0 w 21591"/>
                <a:gd name="T21" fmla="*/ 0 h 20478"/>
                <a:gd name="T22" fmla="*/ 0 w 21591"/>
                <a:gd name="T23" fmla="*/ 0 h 20478"/>
                <a:gd name="T24" fmla="*/ 0 w 21591"/>
                <a:gd name="T25" fmla="*/ 0 h 20478"/>
                <a:gd name="T26" fmla="*/ 0 w 21591"/>
                <a:gd name="T27" fmla="*/ 0 h 20478"/>
                <a:gd name="T28" fmla="*/ 0 w 21591"/>
                <a:gd name="T29" fmla="*/ 0 h 20478"/>
                <a:gd name="T30" fmla="*/ 0 w 21591"/>
                <a:gd name="T31" fmla="*/ 0 h 20478"/>
                <a:gd name="T32" fmla="*/ 0 w 21591"/>
                <a:gd name="T33" fmla="*/ 0 h 20478"/>
                <a:gd name="T34" fmla="*/ 0 w 21591"/>
                <a:gd name="T35" fmla="*/ 0 h 20478"/>
                <a:gd name="T36" fmla="*/ 0 w 21591"/>
                <a:gd name="T37" fmla="*/ 0 h 20478"/>
                <a:gd name="T38" fmla="*/ 0 w 21591"/>
                <a:gd name="T39" fmla="*/ 0 h 20478"/>
                <a:gd name="T40" fmla="*/ 0 w 21591"/>
                <a:gd name="T41" fmla="*/ 0 h 20478"/>
                <a:gd name="T42" fmla="*/ 0 w 21591"/>
                <a:gd name="T43" fmla="*/ 0 h 20478"/>
                <a:gd name="T44" fmla="*/ 0 w 21591"/>
                <a:gd name="T45" fmla="*/ 0 h 20478"/>
                <a:gd name="T46" fmla="*/ 0 w 21591"/>
                <a:gd name="T47" fmla="*/ 0 h 20478"/>
                <a:gd name="T48" fmla="*/ 0 w 21591"/>
                <a:gd name="T49" fmla="*/ 0 h 20478"/>
                <a:gd name="T50" fmla="*/ 0 w 21591"/>
                <a:gd name="T51" fmla="*/ 0 h 20478"/>
                <a:gd name="T52" fmla="*/ 0 w 21591"/>
                <a:gd name="T53" fmla="*/ 0 h 20478"/>
                <a:gd name="T54" fmla="*/ 0 w 21591"/>
                <a:gd name="T55" fmla="*/ 0 h 20478"/>
                <a:gd name="T56" fmla="*/ 0 w 21591"/>
                <a:gd name="T57" fmla="*/ 0 h 20478"/>
                <a:gd name="T58" fmla="*/ 0 w 21591"/>
                <a:gd name="T59" fmla="*/ 0 h 20478"/>
                <a:gd name="T60" fmla="*/ 0 w 21591"/>
                <a:gd name="T61" fmla="*/ 0 h 20478"/>
                <a:gd name="T62" fmla="*/ 0 w 21591"/>
                <a:gd name="T63" fmla="*/ 0 h 2047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21591" h="20478">
                  <a:moveTo>
                    <a:pt x="0" y="12691"/>
                  </a:moveTo>
                  <a:lnTo>
                    <a:pt x="0" y="19074"/>
                  </a:lnTo>
                  <a:cubicBezTo>
                    <a:pt x="0" y="19575"/>
                    <a:pt x="423" y="19986"/>
                    <a:pt x="939" y="19986"/>
                  </a:cubicBezTo>
                  <a:cubicBezTo>
                    <a:pt x="1455" y="19986"/>
                    <a:pt x="1878" y="19575"/>
                    <a:pt x="1878" y="19074"/>
                  </a:cubicBezTo>
                  <a:lnTo>
                    <a:pt x="1878" y="12691"/>
                  </a:lnTo>
                  <a:cubicBezTo>
                    <a:pt x="1878" y="12190"/>
                    <a:pt x="1455" y="11779"/>
                    <a:pt x="939" y="11779"/>
                  </a:cubicBezTo>
                  <a:cubicBezTo>
                    <a:pt x="423" y="11779"/>
                    <a:pt x="0" y="12190"/>
                    <a:pt x="0" y="12691"/>
                  </a:cubicBezTo>
                  <a:close/>
                  <a:moveTo>
                    <a:pt x="12528" y="8132"/>
                  </a:moveTo>
                  <a:lnTo>
                    <a:pt x="11711" y="8132"/>
                  </a:lnTo>
                  <a:cubicBezTo>
                    <a:pt x="11655" y="8141"/>
                    <a:pt x="11608" y="8132"/>
                    <a:pt x="11608" y="8132"/>
                  </a:cubicBezTo>
                  <a:lnTo>
                    <a:pt x="11711" y="8132"/>
                  </a:lnTo>
                  <a:cubicBezTo>
                    <a:pt x="12002" y="8087"/>
                    <a:pt x="12763" y="7613"/>
                    <a:pt x="11918" y="3665"/>
                  </a:cubicBezTo>
                  <a:cubicBezTo>
                    <a:pt x="10903" y="-1122"/>
                    <a:pt x="8922" y="154"/>
                    <a:pt x="8922" y="154"/>
                  </a:cubicBezTo>
                  <a:cubicBezTo>
                    <a:pt x="8922" y="154"/>
                    <a:pt x="8443" y="3610"/>
                    <a:pt x="8396" y="4202"/>
                  </a:cubicBezTo>
                  <a:cubicBezTo>
                    <a:pt x="8180" y="6701"/>
                    <a:pt x="5043" y="10584"/>
                    <a:pt x="5043" y="10584"/>
                  </a:cubicBezTo>
                  <a:cubicBezTo>
                    <a:pt x="5043" y="10904"/>
                    <a:pt x="2817" y="11351"/>
                    <a:pt x="2817" y="11679"/>
                  </a:cubicBezTo>
                  <a:cubicBezTo>
                    <a:pt x="2836" y="14487"/>
                    <a:pt x="2817" y="16895"/>
                    <a:pt x="2817" y="19803"/>
                  </a:cubicBezTo>
                  <a:cubicBezTo>
                    <a:pt x="4902" y="19256"/>
                    <a:pt x="6020" y="20478"/>
                    <a:pt x="10481" y="20478"/>
                  </a:cubicBezTo>
                  <a:cubicBezTo>
                    <a:pt x="11936" y="20478"/>
                    <a:pt x="13758" y="20241"/>
                    <a:pt x="15289" y="19986"/>
                  </a:cubicBezTo>
                  <a:lnTo>
                    <a:pt x="18397" y="19986"/>
                  </a:lnTo>
                  <a:cubicBezTo>
                    <a:pt x="19102" y="19913"/>
                    <a:pt x="20219" y="19648"/>
                    <a:pt x="20398" y="18663"/>
                  </a:cubicBezTo>
                  <a:cubicBezTo>
                    <a:pt x="20520" y="17979"/>
                    <a:pt x="19929" y="17433"/>
                    <a:pt x="19431" y="17250"/>
                  </a:cubicBezTo>
                  <a:lnTo>
                    <a:pt x="19938" y="17250"/>
                  </a:lnTo>
                  <a:cubicBezTo>
                    <a:pt x="20726" y="17168"/>
                    <a:pt x="21337" y="16321"/>
                    <a:pt x="21243" y="15427"/>
                  </a:cubicBezTo>
                  <a:cubicBezTo>
                    <a:pt x="21168" y="14661"/>
                    <a:pt x="20407" y="13968"/>
                    <a:pt x="19750" y="13858"/>
                  </a:cubicBezTo>
                  <a:cubicBezTo>
                    <a:pt x="19750" y="13858"/>
                    <a:pt x="21600" y="13685"/>
                    <a:pt x="21591" y="12327"/>
                  </a:cubicBezTo>
                  <a:cubicBezTo>
                    <a:pt x="21591" y="11424"/>
                    <a:pt x="20698" y="10777"/>
                    <a:pt x="19806" y="10868"/>
                  </a:cubicBezTo>
                  <a:lnTo>
                    <a:pt x="19299" y="10868"/>
                  </a:lnTo>
                  <a:cubicBezTo>
                    <a:pt x="20078" y="10786"/>
                    <a:pt x="20642" y="10001"/>
                    <a:pt x="20548" y="9099"/>
                  </a:cubicBezTo>
                  <a:cubicBezTo>
                    <a:pt x="20454" y="8205"/>
                    <a:pt x="19750" y="7393"/>
                    <a:pt x="18961" y="7476"/>
                  </a:cubicBezTo>
                  <a:cubicBezTo>
                    <a:pt x="18961" y="7476"/>
                    <a:pt x="12528" y="8132"/>
                    <a:pt x="12528" y="8132"/>
                  </a:cubicBezTo>
                  <a:close/>
                  <a:moveTo>
                    <a:pt x="12528" y="8132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sz="900"/>
            </a:p>
          </p:txBody>
        </p:sp>
      </p:grpSp>
      <p:sp>
        <p:nvSpPr>
          <p:cNvPr id="53254" name="AutoShape 9"/>
          <p:cNvSpPr>
            <a:spLocks/>
          </p:cNvSpPr>
          <p:nvPr/>
        </p:nvSpPr>
        <p:spPr bwMode="auto">
          <a:xfrm>
            <a:off x="1250950" y="2146300"/>
            <a:ext cx="661988" cy="762000"/>
          </a:xfrm>
          <a:custGeom>
            <a:avLst/>
            <a:gdLst>
              <a:gd name="T0" fmla="*/ 0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0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2147483647 w 21600"/>
              <a:gd name="T17" fmla="*/ 2147483647 h 21600"/>
              <a:gd name="T18" fmla="*/ 2147483647 w 21600"/>
              <a:gd name="T19" fmla="*/ 2147483647 h 21600"/>
              <a:gd name="T20" fmla="*/ 2147483647 w 21600"/>
              <a:gd name="T21" fmla="*/ 2147483647 h 21600"/>
              <a:gd name="T22" fmla="*/ 2147483647 w 21600"/>
              <a:gd name="T23" fmla="*/ 2147483647 h 21600"/>
              <a:gd name="T24" fmla="*/ 2147483647 w 21600"/>
              <a:gd name="T25" fmla="*/ 2147483647 h 21600"/>
              <a:gd name="T26" fmla="*/ 2147483647 w 21600"/>
              <a:gd name="T27" fmla="*/ 2147483647 h 21600"/>
              <a:gd name="T28" fmla="*/ 2147483647 w 21600"/>
              <a:gd name="T29" fmla="*/ 2147483647 h 21600"/>
              <a:gd name="T30" fmla="*/ 2147483647 w 21600"/>
              <a:gd name="T31" fmla="*/ 2147483647 h 21600"/>
              <a:gd name="T32" fmla="*/ 2147483647 w 21600"/>
              <a:gd name="T33" fmla="*/ 2147483647 h 21600"/>
              <a:gd name="T34" fmla="*/ 2147483647 w 21600"/>
              <a:gd name="T35" fmla="*/ 2147483647 h 21600"/>
              <a:gd name="T36" fmla="*/ 2147483647 w 21600"/>
              <a:gd name="T37" fmla="*/ 2147483647 h 21600"/>
              <a:gd name="T38" fmla="*/ 2147483647 w 21600"/>
              <a:gd name="T39" fmla="*/ 2147483647 h 21600"/>
              <a:gd name="T40" fmla="*/ 2147483647 w 21600"/>
              <a:gd name="T41" fmla="*/ 2147483647 h 21600"/>
              <a:gd name="T42" fmla="*/ 2147483647 w 21600"/>
              <a:gd name="T43" fmla="*/ 2147483647 h 21600"/>
              <a:gd name="T44" fmla="*/ 2147483647 w 21600"/>
              <a:gd name="T45" fmla="*/ 2147483647 h 21600"/>
              <a:gd name="T46" fmla="*/ 2147483647 w 21600"/>
              <a:gd name="T47" fmla="*/ 2147483647 h 21600"/>
              <a:gd name="T48" fmla="*/ 2147483647 w 21600"/>
              <a:gd name="T49" fmla="*/ 2147483647 h 21600"/>
              <a:gd name="T50" fmla="*/ 2147483647 w 21600"/>
              <a:gd name="T51" fmla="*/ 2147483647 h 21600"/>
              <a:gd name="T52" fmla="*/ 2147483647 w 21600"/>
              <a:gd name="T53" fmla="*/ 2147483647 h 21600"/>
              <a:gd name="T54" fmla="*/ 2147483647 w 21600"/>
              <a:gd name="T55" fmla="*/ 2147483647 h 21600"/>
              <a:gd name="T56" fmla="*/ 2147483647 w 21600"/>
              <a:gd name="T57" fmla="*/ 2147483647 h 21600"/>
              <a:gd name="T58" fmla="*/ 2147483647 w 21600"/>
              <a:gd name="T59" fmla="*/ 2147483647 h 21600"/>
              <a:gd name="T60" fmla="*/ 2147483647 w 21600"/>
              <a:gd name="T61" fmla="*/ 2147483647 h 21600"/>
              <a:gd name="T62" fmla="*/ 2147483647 w 21600"/>
              <a:gd name="T63" fmla="*/ 2147483647 h 21600"/>
              <a:gd name="T64" fmla="*/ 2147483647 w 21600"/>
              <a:gd name="T65" fmla="*/ 2147483647 h 21600"/>
              <a:gd name="T66" fmla="*/ 2147483647 w 21600"/>
              <a:gd name="T67" fmla="*/ 2147483647 h 21600"/>
              <a:gd name="T68" fmla="*/ 2147483647 w 21600"/>
              <a:gd name="T69" fmla="*/ 2147483647 h 21600"/>
              <a:gd name="T70" fmla="*/ 2147483647 w 21600"/>
              <a:gd name="T71" fmla="*/ 2147483647 h 21600"/>
              <a:gd name="T72" fmla="*/ 2147483647 w 21600"/>
              <a:gd name="T73" fmla="*/ 2147483647 h 21600"/>
              <a:gd name="T74" fmla="*/ 2147483647 w 21600"/>
              <a:gd name="T75" fmla="*/ 2147483647 h 21600"/>
              <a:gd name="T76" fmla="*/ 2147483647 w 21600"/>
              <a:gd name="T77" fmla="*/ 2147483647 h 21600"/>
              <a:gd name="T78" fmla="*/ 2147483647 w 21600"/>
              <a:gd name="T79" fmla="*/ 2147483647 h 21600"/>
              <a:gd name="T80" fmla="*/ 2147483647 w 21600"/>
              <a:gd name="T81" fmla="*/ 2147483647 h 21600"/>
              <a:gd name="T82" fmla="*/ 2147483647 w 21600"/>
              <a:gd name="T83" fmla="*/ 2147483647 h 21600"/>
              <a:gd name="T84" fmla="*/ 2147483647 w 21600"/>
              <a:gd name="T85" fmla="*/ 2147483647 h 21600"/>
              <a:gd name="T86" fmla="*/ 2147483647 w 21600"/>
              <a:gd name="T87" fmla="*/ 2147483647 h 21600"/>
              <a:gd name="T88" fmla="*/ 2147483647 w 21600"/>
              <a:gd name="T89" fmla="*/ 2147483647 h 21600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21600" h="21600">
                <a:moveTo>
                  <a:pt x="0" y="1991"/>
                </a:moveTo>
                <a:lnTo>
                  <a:pt x="0" y="19769"/>
                </a:lnTo>
                <a:cubicBezTo>
                  <a:pt x="0" y="20905"/>
                  <a:pt x="1101" y="21600"/>
                  <a:pt x="2041" y="21600"/>
                </a:cubicBezTo>
                <a:lnTo>
                  <a:pt x="19472" y="21600"/>
                </a:lnTo>
                <a:cubicBezTo>
                  <a:pt x="20520" y="21600"/>
                  <a:pt x="21600" y="20896"/>
                  <a:pt x="21589" y="19750"/>
                </a:cubicBezTo>
                <a:cubicBezTo>
                  <a:pt x="21579" y="14867"/>
                  <a:pt x="21524" y="1991"/>
                  <a:pt x="21600" y="1925"/>
                </a:cubicBezTo>
                <a:cubicBezTo>
                  <a:pt x="21600" y="968"/>
                  <a:pt x="20487" y="0"/>
                  <a:pt x="19494" y="0"/>
                </a:cubicBezTo>
                <a:cubicBezTo>
                  <a:pt x="19084" y="0"/>
                  <a:pt x="2592" y="57"/>
                  <a:pt x="2376" y="0"/>
                </a:cubicBezTo>
                <a:cubicBezTo>
                  <a:pt x="1080" y="0"/>
                  <a:pt x="0" y="939"/>
                  <a:pt x="0" y="1991"/>
                </a:cubicBezTo>
                <a:close/>
                <a:moveTo>
                  <a:pt x="6480" y="19722"/>
                </a:moveTo>
                <a:lnTo>
                  <a:pt x="3240" y="19722"/>
                </a:lnTo>
                <a:lnTo>
                  <a:pt x="3240" y="17843"/>
                </a:lnTo>
                <a:lnTo>
                  <a:pt x="6480" y="17843"/>
                </a:lnTo>
                <a:cubicBezTo>
                  <a:pt x="6480" y="17843"/>
                  <a:pt x="6480" y="19722"/>
                  <a:pt x="6480" y="19722"/>
                </a:cubicBezTo>
                <a:close/>
                <a:moveTo>
                  <a:pt x="6480" y="16904"/>
                </a:moveTo>
                <a:lnTo>
                  <a:pt x="3240" y="16904"/>
                </a:lnTo>
                <a:lnTo>
                  <a:pt x="3240" y="15026"/>
                </a:lnTo>
                <a:lnTo>
                  <a:pt x="6480" y="15026"/>
                </a:lnTo>
                <a:cubicBezTo>
                  <a:pt x="6480" y="15026"/>
                  <a:pt x="6480" y="16904"/>
                  <a:pt x="6480" y="16904"/>
                </a:cubicBezTo>
                <a:close/>
                <a:moveTo>
                  <a:pt x="6480" y="14087"/>
                </a:moveTo>
                <a:lnTo>
                  <a:pt x="3240" y="14087"/>
                </a:lnTo>
                <a:lnTo>
                  <a:pt x="3240" y="12209"/>
                </a:lnTo>
                <a:lnTo>
                  <a:pt x="6480" y="12209"/>
                </a:lnTo>
                <a:cubicBezTo>
                  <a:pt x="6480" y="12209"/>
                  <a:pt x="6480" y="14087"/>
                  <a:pt x="6480" y="14087"/>
                </a:cubicBezTo>
                <a:close/>
                <a:moveTo>
                  <a:pt x="6480" y="11270"/>
                </a:moveTo>
                <a:lnTo>
                  <a:pt x="3240" y="11270"/>
                </a:lnTo>
                <a:lnTo>
                  <a:pt x="3240" y="9391"/>
                </a:lnTo>
                <a:lnTo>
                  <a:pt x="6480" y="9391"/>
                </a:lnTo>
                <a:cubicBezTo>
                  <a:pt x="6480" y="9391"/>
                  <a:pt x="6480" y="11270"/>
                  <a:pt x="6480" y="11270"/>
                </a:cubicBezTo>
                <a:close/>
                <a:moveTo>
                  <a:pt x="10800" y="19722"/>
                </a:moveTo>
                <a:lnTo>
                  <a:pt x="7560" y="19722"/>
                </a:lnTo>
                <a:lnTo>
                  <a:pt x="7560" y="17843"/>
                </a:lnTo>
                <a:lnTo>
                  <a:pt x="10800" y="17843"/>
                </a:lnTo>
                <a:cubicBezTo>
                  <a:pt x="10800" y="17843"/>
                  <a:pt x="10800" y="19722"/>
                  <a:pt x="10800" y="19722"/>
                </a:cubicBezTo>
                <a:close/>
                <a:moveTo>
                  <a:pt x="10800" y="16904"/>
                </a:moveTo>
                <a:lnTo>
                  <a:pt x="7560" y="16904"/>
                </a:lnTo>
                <a:lnTo>
                  <a:pt x="7560" y="15026"/>
                </a:lnTo>
                <a:lnTo>
                  <a:pt x="10800" y="15026"/>
                </a:lnTo>
                <a:cubicBezTo>
                  <a:pt x="10800" y="15026"/>
                  <a:pt x="10800" y="16904"/>
                  <a:pt x="10800" y="16904"/>
                </a:cubicBezTo>
                <a:close/>
                <a:moveTo>
                  <a:pt x="10800" y="14087"/>
                </a:moveTo>
                <a:lnTo>
                  <a:pt x="7560" y="14087"/>
                </a:lnTo>
                <a:lnTo>
                  <a:pt x="7560" y="12209"/>
                </a:lnTo>
                <a:lnTo>
                  <a:pt x="10800" y="12209"/>
                </a:lnTo>
                <a:cubicBezTo>
                  <a:pt x="10800" y="12209"/>
                  <a:pt x="10800" y="14087"/>
                  <a:pt x="10800" y="14087"/>
                </a:cubicBezTo>
                <a:close/>
                <a:moveTo>
                  <a:pt x="10800" y="11270"/>
                </a:moveTo>
                <a:lnTo>
                  <a:pt x="7560" y="11270"/>
                </a:lnTo>
                <a:lnTo>
                  <a:pt x="7560" y="9391"/>
                </a:lnTo>
                <a:lnTo>
                  <a:pt x="10800" y="9391"/>
                </a:lnTo>
                <a:cubicBezTo>
                  <a:pt x="10800" y="9391"/>
                  <a:pt x="10800" y="11270"/>
                  <a:pt x="10800" y="11270"/>
                </a:cubicBezTo>
                <a:close/>
                <a:moveTo>
                  <a:pt x="15120" y="19722"/>
                </a:moveTo>
                <a:lnTo>
                  <a:pt x="11880" y="19722"/>
                </a:lnTo>
                <a:lnTo>
                  <a:pt x="11880" y="17843"/>
                </a:lnTo>
                <a:lnTo>
                  <a:pt x="15120" y="17843"/>
                </a:lnTo>
                <a:cubicBezTo>
                  <a:pt x="15120" y="17843"/>
                  <a:pt x="15120" y="19722"/>
                  <a:pt x="15120" y="19722"/>
                </a:cubicBezTo>
                <a:close/>
                <a:moveTo>
                  <a:pt x="15120" y="16904"/>
                </a:moveTo>
                <a:lnTo>
                  <a:pt x="11880" y="16904"/>
                </a:lnTo>
                <a:lnTo>
                  <a:pt x="11880" y="15026"/>
                </a:lnTo>
                <a:lnTo>
                  <a:pt x="15120" y="15026"/>
                </a:lnTo>
                <a:cubicBezTo>
                  <a:pt x="15120" y="15026"/>
                  <a:pt x="15120" y="16904"/>
                  <a:pt x="15120" y="16904"/>
                </a:cubicBezTo>
                <a:close/>
                <a:moveTo>
                  <a:pt x="15120" y="14087"/>
                </a:moveTo>
                <a:lnTo>
                  <a:pt x="11880" y="14087"/>
                </a:lnTo>
                <a:lnTo>
                  <a:pt x="11880" y="12209"/>
                </a:lnTo>
                <a:lnTo>
                  <a:pt x="15120" y="12209"/>
                </a:lnTo>
                <a:cubicBezTo>
                  <a:pt x="15120" y="12209"/>
                  <a:pt x="15120" y="14087"/>
                  <a:pt x="15120" y="14087"/>
                </a:cubicBezTo>
                <a:close/>
                <a:moveTo>
                  <a:pt x="15120" y="11270"/>
                </a:moveTo>
                <a:lnTo>
                  <a:pt x="11880" y="11270"/>
                </a:lnTo>
                <a:lnTo>
                  <a:pt x="11880" y="9391"/>
                </a:lnTo>
                <a:lnTo>
                  <a:pt x="15120" y="9391"/>
                </a:lnTo>
                <a:cubicBezTo>
                  <a:pt x="15120" y="9391"/>
                  <a:pt x="15120" y="11270"/>
                  <a:pt x="15120" y="11270"/>
                </a:cubicBezTo>
                <a:close/>
                <a:moveTo>
                  <a:pt x="18360" y="19722"/>
                </a:moveTo>
                <a:lnTo>
                  <a:pt x="16200" y="19722"/>
                </a:lnTo>
                <a:lnTo>
                  <a:pt x="16200" y="15026"/>
                </a:lnTo>
                <a:lnTo>
                  <a:pt x="18360" y="15026"/>
                </a:lnTo>
                <a:cubicBezTo>
                  <a:pt x="18360" y="15026"/>
                  <a:pt x="18360" y="19722"/>
                  <a:pt x="18360" y="19722"/>
                </a:cubicBezTo>
                <a:close/>
                <a:moveTo>
                  <a:pt x="18360" y="14087"/>
                </a:moveTo>
                <a:lnTo>
                  <a:pt x="16200" y="14087"/>
                </a:lnTo>
                <a:lnTo>
                  <a:pt x="16200" y="12209"/>
                </a:lnTo>
                <a:lnTo>
                  <a:pt x="18360" y="12209"/>
                </a:lnTo>
                <a:cubicBezTo>
                  <a:pt x="18360" y="12209"/>
                  <a:pt x="18360" y="14087"/>
                  <a:pt x="18360" y="14087"/>
                </a:cubicBezTo>
                <a:close/>
                <a:moveTo>
                  <a:pt x="18360" y="11270"/>
                </a:moveTo>
                <a:lnTo>
                  <a:pt x="16200" y="11270"/>
                </a:lnTo>
                <a:lnTo>
                  <a:pt x="16200" y="9391"/>
                </a:lnTo>
                <a:lnTo>
                  <a:pt x="18360" y="9391"/>
                </a:lnTo>
                <a:cubicBezTo>
                  <a:pt x="18360" y="9391"/>
                  <a:pt x="18360" y="11270"/>
                  <a:pt x="18360" y="11270"/>
                </a:cubicBezTo>
                <a:close/>
                <a:moveTo>
                  <a:pt x="19440" y="7513"/>
                </a:moveTo>
                <a:lnTo>
                  <a:pt x="2160" y="7513"/>
                </a:lnTo>
                <a:lnTo>
                  <a:pt x="2160" y="1878"/>
                </a:lnTo>
                <a:lnTo>
                  <a:pt x="19440" y="1878"/>
                </a:lnTo>
                <a:cubicBezTo>
                  <a:pt x="19440" y="1878"/>
                  <a:pt x="19440" y="7513"/>
                  <a:pt x="19440" y="7513"/>
                </a:cubicBezTo>
                <a:close/>
                <a:moveTo>
                  <a:pt x="19440" y="7513"/>
                </a:moveTo>
              </a:path>
            </a:pathLst>
          </a:custGeom>
          <a:solidFill>
            <a:srgbClr val="FDBE3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sz="900"/>
          </a:p>
        </p:txBody>
      </p:sp>
      <p:sp>
        <p:nvSpPr>
          <p:cNvPr id="53255" name="AutoShape 10"/>
          <p:cNvSpPr>
            <a:spLocks/>
          </p:cNvSpPr>
          <p:nvPr/>
        </p:nvSpPr>
        <p:spPr bwMode="auto">
          <a:xfrm>
            <a:off x="8312150" y="2146300"/>
            <a:ext cx="470694" cy="762000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2147483647 w 21600"/>
              <a:gd name="T17" fmla="*/ 2147483647 h 21600"/>
              <a:gd name="T18" fmla="*/ 2147483647 w 21600"/>
              <a:gd name="T19" fmla="*/ 0 h 21600"/>
              <a:gd name="T20" fmla="*/ 2147483647 w 21600"/>
              <a:gd name="T21" fmla="*/ 0 h 21600"/>
              <a:gd name="T22" fmla="*/ 0 w 21600"/>
              <a:gd name="T23" fmla="*/ 2147483647 h 21600"/>
              <a:gd name="T24" fmla="*/ 0 w 21600"/>
              <a:gd name="T25" fmla="*/ 2147483647 h 21600"/>
              <a:gd name="T26" fmla="*/ 2147483647 w 21600"/>
              <a:gd name="T27" fmla="*/ 2147483647 h 21600"/>
              <a:gd name="T28" fmla="*/ 2147483647 w 21600"/>
              <a:gd name="T29" fmla="*/ 2147483647 h 21600"/>
              <a:gd name="T30" fmla="*/ 2147483647 w 21600"/>
              <a:gd name="T31" fmla="*/ 2147483647 h 21600"/>
              <a:gd name="T32" fmla="*/ 2147483647 w 21600"/>
              <a:gd name="T33" fmla="*/ 2147483647 h 21600"/>
              <a:gd name="T34" fmla="*/ 2147483647 w 21600"/>
              <a:gd name="T35" fmla="*/ 0 h 21600"/>
              <a:gd name="T36" fmla="*/ 2147483647 w 21600"/>
              <a:gd name="T37" fmla="*/ 2147483647 h 21600"/>
              <a:gd name="T38" fmla="*/ 2147483647 w 21600"/>
              <a:gd name="T39" fmla="*/ 2147483647 h 21600"/>
              <a:gd name="T40" fmla="*/ 2147483647 w 21600"/>
              <a:gd name="T41" fmla="*/ 2147483647 h 21600"/>
              <a:gd name="T42" fmla="*/ 2147483647 w 21600"/>
              <a:gd name="T43" fmla="*/ 2147483647 h 21600"/>
              <a:gd name="T44" fmla="*/ 2147483647 w 21600"/>
              <a:gd name="T45" fmla="*/ 2147483647 h 21600"/>
              <a:gd name="T46" fmla="*/ 2147483647 w 21600"/>
              <a:gd name="T47" fmla="*/ 2147483647 h 21600"/>
              <a:gd name="T48" fmla="*/ 2147483647 w 21600"/>
              <a:gd name="T49" fmla="*/ 2147483647 h 21600"/>
              <a:gd name="T50" fmla="*/ 2147483647 w 21600"/>
              <a:gd name="T51" fmla="*/ 2147483647 h 21600"/>
              <a:gd name="T52" fmla="*/ 2147483647 w 21600"/>
              <a:gd name="T53" fmla="*/ 2147483647 h 21600"/>
              <a:gd name="T54" fmla="*/ 2147483647 w 21600"/>
              <a:gd name="T55" fmla="*/ 2147483647 h 21600"/>
              <a:gd name="T56" fmla="*/ 2147483647 w 21600"/>
              <a:gd name="T57" fmla="*/ 2147483647 h 21600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21600" h="21600">
                <a:moveTo>
                  <a:pt x="7200" y="1125"/>
                </a:moveTo>
                <a:cubicBezTo>
                  <a:pt x="7200" y="999"/>
                  <a:pt x="7358" y="900"/>
                  <a:pt x="7560" y="900"/>
                </a:cubicBezTo>
                <a:lnTo>
                  <a:pt x="14040" y="900"/>
                </a:lnTo>
                <a:cubicBezTo>
                  <a:pt x="14242" y="900"/>
                  <a:pt x="14400" y="999"/>
                  <a:pt x="14400" y="1125"/>
                </a:cubicBezTo>
                <a:lnTo>
                  <a:pt x="14400" y="1575"/>
                </a:lnTo>
                <a:cubicBezTo>
                  <a:pt x="14400" y="1702"/>
                  <a:pt x="14242" y="1800"/>
                  <a:pt x="14040" y="1800"/>
                </a:cubicBezTo>
                <a:lnTo>
                  <a:pt x="7560" y="1800"/>
                </a:lnTo>
                <a:cubicBezTo>
                  <a:pt x="7358" y="1800"/>
                  <a:pt x="7200" y="1702"/>
                  <a:pt x="7200" y="1575"/>
                </a:cubicBezTo>
                <a:cubicBezTo>
                  <a:pt x="7200" y="1575"/>
                  <a:pt x="7200" y="1125"/>
                  <a:pt x="7200" y="1125"/>
                </a:cubicBezTo>
                <a:close/>
                <a:moveTo>
                  <a:pt x="17669" y="0"/>
                </a:moveTo>
                <a:lnTo>
                  <a:pt x="3931" y="0"/>
                </a:lnTo>
                <a:cubicBezTo>
                  <a:pt x="1771" y="0"/>
                  <a:pt x="0" y="1116"/>
                  <a:pt x="0" y="2475"/>
                </a:cubicBezTo>
                <a:lnTo>
                  <a:pt x="0" y="19125"/>
                </a:lnTo>
                <a:cubicBezTo>
                  <a:pt x="0" y="20484"/>
                  <a:pt x="1771" y="21600"/>
                  <a:pt x="3931" y="21600"/>
                </a:cubicBezTo>
                <a:lnTo>
                  <a:pt x="17669" y="21600"/>
                </a:lnTo>
                <a:cubicBezTo>
                  <a:pt x="19829" y="21600"/>
                  <a:pt x="21600" y="20484"/>
                  <a:pt x="21600" y="19125"/>
                </a:cubicBezTo>
                <a:lnTo>
                  <a:pt x="21600" y="2475"/>
                </a:lnTo>
                <a:cubicBezTo>
                  <a:pt x="21600" y="1116"/>
                  <a:pt x="19829" y="0"/>
                  <a:pt x="17669" y="0"/>
                </a:cubicBezTo>
                <a:close/>
                <a:moveTo>
                  <a:pt x="10814" y="20709"/>
                </a:moveTo>
                <a:cubicBezTo>
                  <a:pt x="9965" y="20709"/>
                  <a:pt x="9274" y="20277"/>
                  <a:pt x="9274" y="19745"/>
                </a:cubicBezTo>
                <a:cubicBezTo>
                  <a:pt x="9274" y="19215"/>
                  <a:pt x="9965" y="18783"/>
                  <a:pt x="10814" y="18783"/>
                </a:cubicBezTo>
                <a:cubicBezTo>
                  <a:pt x="11650" y="18783"/>
                  <a:pt x="12341" y="19215"/>
                  <a:pt x="12341" y="19745"/>
                </a:cubicBezTo>
                <a:cubicBezTo>
                  <a:pt x="12341" y="20277"/>
                  <a:pt x="11650" y="20709"/>
                  <a:pt x="10814" y="20709"/>
                </a:cubicBezTo>
                <a:close/>
                <a:moveTo>
                  <a:pt x="18720" y="18000"/>
                </a:moveTo>
                <a:lnTo>
                  <a:pt x="2880" y="18000"/>
                </a:lnTo>
                <a:lnTo>
                  <a:pt x="2880" y="2700"/>
                </a:lnTo>
                <a:lnTo>
                  <a:pt x="18720" y="2700"/>
                </a:lnTo>
                <a:cubicBezTo>
                  <a:pt x="18720" y="2700"/>
                  <a:pt x="18720" y="18000"/>
                  <a:pt x="18720" y="18000"/>
                </a:cubicBezTo>
                <a:close/>
                <a:moveTo>
                  <a:pt x="18720" y="18000"/>
                </a:moveTo>
              </a:path>
            </a:pathLst>
          </a:custGeom>
          <a:solidFill>
            <a:srgbClr val="FDBE3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rgbClr val="FDBE36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sz="900"/>
          </a:p>
        </p:txBody>
      </p:sp>
      <p:sp>
        <p:nvSpPr>
          <p:cNvPr id="53256" name="AutoShape 11"/>
          <p:cNvSpPr>
            <a:spLocks/>
          </p:cNvSpPr>
          <p:nvPr/>
        </p:nvSpPr>
        <p:spPr bwMode="auto">
          <a:xfrm>
            <a:off x="2971800" y="2153047"/>
            <a:ext cx="762000" cy="762000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0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0 w 21600"/>
              <a:gd name="T17" fmla="*/ 2147483647 h 21600"/>
              <a:gd name="T18" fmla="*/ 2147483647 w 21600"/>
              <a:gd name="T19" fmla="*/ 2147483647 h 21600"/>
              <a:gd name="T20" fmla="*/ 2147483647 w 21600"/>
              <a:gd name="T21" fmla="*/ 2147483647 h 21600"/>
              <a:gd name="T22" fmla="*/ 2147483647 w 21600"/>
              <a:gd name="T23" fmla="*/ 2147483647 h 21600"/>
              <a:gd name="T24" fmla="*/ 2147483647 w 21600"/>
              <a:gd name="T25" fmla="*/ 2147483647 h 21600"/>
              <a:gd name="T26" fmla="*/ 2147483647 w 21600"/>
              <a:gd name="T27" fmla="*/ 2147483647 h 21600"/>
              <a:gd name="T28" fmla="*/ 2147483647 w 21600"/>
              <a:gd name="T29" fmla="*/ 2147483647 h 21600"/>
              <a:gd name="T30" fmla="*/ 2147483647 w 21600"/>
              <a:gd name="T31" fmla="*/ 2147483647 h 21600"/>
              <a:gd name="T32" fmla="*/ 2147483647 w 21600"/>
              <a:gd name="T33" fmla="*/ 0 h 21600"/>
              <a:gd name="T34" fmla="*/ 2147483647 w 21600"/>
              <a:gd name="T35" fmla="*/ 2147483647 h 21600"/>
              <a:gd name="T36" fmla="*/ 2147483647 w 21600"/>
              <a:gd name="T37" fmla="*/ 2147483647 h 21600"/>
              <a:gd name="T38" fmla="*/ 2147483647 w 21600"/>
              <a:gd name="T39" fmla="*/ 2147483647 h 21600"/>
              <a:gd name="T40" fmla="*/ 2147483647 w 21600"/>
              <a:gd name="T41" fmla="*/ 2147483647 h 21600"/>
              <a:gd name="T42" fmla="*/ 2147483647 w 21600"/>
              <a:gd name="T43" fmla="*/ 2147483647 h 21600"/>
              <a:gd name="T44" fmla="*/ 2147483647 w 21600"/>
              <a:gd name="T45" fmla="*/ 2147483647 h 21600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21600" h="21600">
                <a:moveTo>
                  <a:pt x="14727" y="4909"/>
                </a:moveTo>
                <a:cubicBezTo>
                  <a:pt x="14727" y="3829"/>
                  <a:pt x="15611" y="2945"/>
                  <a:pt x="16691" y="2945"/>
                </a:cubicBezTo>
                <a:cubicBezTo>
                  <a:pt x="17771" y="2945"/>
                  <a:pt x="18655" y="3829"/>
                  <a:pt x="18655" y="4909"/>
                </a:cubicBezTo>
                <a:cubicBezTo>
                  <a:pt x="18655" y="5990"/>
                  <a:pt x="17771" y="6873"/>
                  <a:pt x="16691" y="6873"/>
                </a:cubicBezTo>
                <a:cubicBezTo>
                  <a:pt x="15611" y="6873"/>
                  <a:pt x="14727" y="5990"/>
                  <a:pt x="14727" y="4909"/>
                </a:cubicBezTo>
                <a:close/>
                <a:moveTo>
                  <a:pt x="21600" y="0"/>
                </a:moveTo>
                <a:cubicBezTo>
                  <a:pt x="21600" y="0"/>
                  <a:pt x="11252" y="717"/>
                  <a:pt x="8453" y="7511"/>
                </a:cubicBezTo>
                <a:cubicBezTo>
                  <a:pt x="8453" y="7511"/>
                  <a:pt x="5920" y="7227"/>
                  <a:pt x="3760" y="9395"/>
                </a:cubicBezTo>
                <a:cubicBezTo>
                  <a:pt x="1591" y="11556"/>
                  <a:pt x="0" y="15022"/>
                  <a:pt x="0" y="15022"/>
                </a:cubicBezTo>
                <a:cubicBezTo>
                  <a:pt x="0" y="15022"/>
                  <a:pt x="3790" y="11929"/>
                  <a:pt x="4693" y="13146"/>
                </a:cubicBezTo>
                <a:cubicBezTo>
                  <a:pt x="5606" y="14364"/>
                  <a:pt x="4693" y="15964"/>
                  <a:pt x="4693" y="15964"/>
                </a:cubicBezTo>
                <a:lnTo>
                  <a:pt x="5636" y="16907"/>
                </a:lnTo>
                <a:cubicBezTo>
                  <a:pt x="5636" y="16907"/>
                  <a:pt x="7236" y="15994"/>
                  <a:pt x="8453" y="16907"/>
                </a:cubicBezTo>
                <a:cubicBezTo>
                  <a:pt x="9671" y="17810"/>
                  <a:pt x="6578" y="21600"/>
                  <a:pt x="6578" y="21600"/>
                </a:cubicBezTo>
                <a:cubicBezTo>
                  <a:pt x="6578" y="21600"/>
                  <a:pt x="10044" y="20009"/>
                  <a:pt x="12204" y="17840"/>
                </a:cubicBezTo>
                <a:cubicBezTo>
                  <a:pt x="14374" y="15679"/>
                  <a:pt x="14089" y="13146"/>
                  <a:pt x="14089" y="13146"/>
                </a:cubicBezTo>
                <a:cubicBezTo>
                  <a:pt x="20883" y="10348"/>
                  <a:pt x="21600" y="0"/>
                  <a:pt x="21600" y="0"/>
                </a:cubicBezTo>
                <a:close/>
                <a:moveTo>
                  <a:pt x="3760" y="15964"/>
                </a:moveTo>
                <a:cubicBezTo>
                  <a:pt x="3760" y="15964"/>
                  <a:pt x="176" y="16868"/>
                  <a:pt x="943" y="20657"/>
                </a:cubicBezTo>
                <a:cubicBezTo>
                  <a:pt x="4733" y="21423"/>
                  <a:pt x="5636" y="17840"/>
                  <a:pt x="5636" y="17840"/>
                </a:cubicBezTo>
                <a:cubicBezTo>
                  <a:pt x="3878" y="19636"/>
                  <a:pt x="1875" y="19725"/>
                  <a:pt x="1875" y="19725"/>
                </a:cubicBezTo>
                <a:cubicBezTo>
                  <a:pt x="1875" y="19725"/>
                  <a:pt x="1964" y="17722"/>
                  <a:pt x="3760" y="15964"/>
                </a:cubicBezTo>
                <a:close/>
                <a:moveTo>
                  <a:pt x="3760" y="15964"/>
                </a:moveTo>
              </a:path>
            </a:pathLst>
          </a:custGeom>
          <a:solidFill>
            <a:srgbClr val="1E1D1D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rgbClr val="1E1D1D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sz="90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0950" y="3314700"/>
            <a:ext cx="761400" cy="7614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2400" y="3314700"/>
            <a:ext cx="761400" cy="7614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2599" y="3314700"/>
            <a:ext cx="761400" cy="761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5700" y="3314700"/>
            <a:ext cx="761400" cy="76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36247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</Words>
  <Application>Microsoft Office PowerPoint</Application>
  <PresentationFormat>Widescreen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Bebas Neue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Lee Pennington</dc:creator>
  <cp:lastModifiedBy>Lee Pennington</cp:lastModifiedBy>
  <cp:revision>1</cp:revision>
  <dcterms:created xsi:type="dcterms:W3CDTF">2014-02-14T11:04:06Z</dcterms:created>
  <dcterms:modified xsi:type="dcterms:W3CDTF">2014-02-14T11:04:25Z</dcterms:modified>
</cp:coreProperties>
</file>