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5600" cy="756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6" indent="0" algn="ctr">
              <a:buNone/>
              <a:defRPr sz="2000"/>
            </a:lvl2pPr>
            <a:lvl3pPr marL="914411" indent="0" algn="ctr">
              <a:buNone/>
              <a:defRPr sz="1800"/>
            </a:lvl3pPr>
            <a:lvl4pPr marL="1371617" indent="0" algn="ctr">
              <a:buNone/>
              <a:defRPr sz="1600"/>
            </a:lvl4pPr>
            <a:lvl5pPr marL="1828823" indent="0" algn="ctr">
              <a:buNone/>
              <a:defRPr sz="1600"/>
            </a:lvl5pPr>
            <a:lvl6pPr marL="2286029" indent="0" algn="ctr">
              <a:buNone/>
              <a:defRPr sz="1600"/>
            </a:lvl6pPr>
            <a:lvl7pPr marL="2743234" indent="0" algn="ctr">
              <a:buNone/>
              <a:defRPr sz="1600"/>
            </a:lvl7pPr>
            <a:lvl8pPr marL="3200440" indent="0" algn="ctr">
              <a:buNone/>
              <a:defRPr sz="1600"/>
            </a:lvl8pPr>
            <a:lvl9pPr marL="3657646"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39C0DCB-A5B8-4EA5-B6F3-4E4DB0B8FE87}" type="datetimeFigureOut">
              <a:rPr lang="en-GB" smtClean="0"/>
              <a:t>18/02/2014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3288637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39C0DCB-A5B8-4EA5-B6F3-4E4DB0B8FE87}" type="datetimeFigureOut">
              <a:rPr lang="en-GB" smtClean="0"/>
              <a:t>18/02/2014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2157209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899"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199"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39C0DCB-A5B8-4EA5-B6F3-4E4DB0B8FE87}" type="datetimeFigureOut">
              <a:rPr lang="en-GB" smtClean="0"/>
              <a:t>18/02/2014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2384060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39C0DCB-A5B8-4EA5-B6F3-4E4DB0B8FE87}" type="datetimeFigureOut">
              <a:rPr lang="en-GB" smtClean="0"/>
              <a:t>18/02/2014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1195614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6" indent="0">
              <a:buNone/>
              <a:defRPr sz="2000">
                <a:solidFill>
                  <a:schemeClr val="tx1">
                    <a:tint val="75000"/>
                  </a:schemeClr>
                </a:solidFill>
              </a:defRPr>
            </a:lvl2pPr>
            <a:lvl3pPr marL="914411" indent="0">
              <a:buNone/>
              <a:defRPr sz="1800">
                <a:solidFill>
                  <a:schemeClr val="tx1">
                    <a:tint val="75000"/>
                  </a:schemeClr>
                </a:solidFill>
              </a:defRPr>
            </a:lvl3pPr>
            <a:lvl4pPr marL="1371617" indent="0">
              <a:buNone/>
              <a:defRPr sz="1600">
                <a:solidFill>
                  <a:schemeClr val="tx1">
                    <a:tint val="75000"/>
                  </a:schemeClr>
                </a:solidFill>
              </a:defRPr>
            </a:lvl4pPr>
            <a:lvl5pPr marL="1828823" indent="0">
              <a:buNone/>
              <a:defRPr sz="1600">
                <a:solidFill>
                  <a:schemeClr val="tx1">
                    <a:tint val="75000"/>
                  </a:schemeClr>
                </a:solidFill>
              </a:defRPr>
            </a:lvl5pPr>
            <a:lvl6pPr marL="2286029" indent="0">
              <a:buNone/>
              <a:defRPr sz="1600">
                <a:solidFill>
                  <a:schemeClr val="tx1">
                    <a:tint val="75000"/>
                  </a:schemeClr>
                </a:solidFill>
              </a:defRPr>
            </a:lvl6pPr>
            <a:lvl7pPr marL="2743234" indent="0">
              <a:buNone/>
              <a:defRPr sz="1600">
                <a:solidFill>
                  <a:schemeClr val="tx1">
                    <a:tint val="75000"/>
                  </a:schemeClr>
                </a:solidFill>
              </a:defRPr>
            </a:lvl7pPr>
            <a:lvl8pPr marL="3200440" indent="0">
              <a:buNone/>
              <a:defRPr sz="1600">
                <a:solidFill>
                  <a:schemeClr val="tx1">
                    <a:tint val="75000"/>
                  </a:schemeClr>
                </a:solidFill>
              </a:defRPr>
            </a:lvl8pPr>
            <a:lvl9pPr marL="3657646"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9C0DCB-A5B8-4EA5-B6F3-4E4DB0B8FE87}" type="datetimeFigureOut">
              <a:rPr lang="en-GB" smtClean="0"/>
              <a:t>18/02/2014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1347683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1"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1"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39C0DCB-A5B8-4EA5-B6F3-4E4DB0B8FE87}" type="datetimeFigureOut">
              <a:rPr lang="en-GB" smtClean="0"/>
              <a:t>18/02/2014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1707573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6" indent="0">
              <a:buNone/>
              <a:defRPr sz="2000" b="1"/>
            </a:lvl2pPr>
            <a:lvl3pPr marL="914411" indent="0">
              <a:buNone/>
              <a:defRPr sz="1800"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6"/>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6" indent="0">
              <a:buNone/>
              <a:defRPr sz="2000" b="1"/>
            </a:lvl2pPr>
            <a:lvl3pPr marL="914411" indent="0">
              <a:buNone/>
              <a:defRPr sz="1800"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2" y="2505076"/>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39C0DCB-A5B8-4EA5-B6F3-4E4DB0B8FE87}" type="datetimeFigureOut">
              <a:rPr lang="en-GB" smtClean="0"/>
              <a:t>18/02/2014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2123670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39C0DCB-A5B8-4EA5-B6F3-4E4DB0B8FE87}" type="datetimeFigureOut">
              <a:rPr lang="en-GB" smtClean="0"/>
              <a:t>18/02/2014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1147560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9C0DCB-A5B8-4EA5-B6F3-4E4DB0B8FE87}" type="datetimeFigureOut">
              <a:rPr lang="en-GB" smtClean="0"/>
              <a:t>18/02/2014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1676604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0"/>
            </a:lvl2pPr>
            <a:lvl3pPr marL="914411" indent="0">
              <a:buNone/>
              <a:defRPr sz="1200"/>
            </a:lvl3pPr>
            <a:lvl4pPr marL="1371617" indent="0">
              <a:buNone/>
              <a:defRPr sz="1000"/>
            </a:lvl4pPr>
            <a:lvl5pPr marL="1828823" indent="0">
              <a:buNone/>
              <a:defRPr sz="1000"/>
            </a:lvl5pPr>
            <a:lvl6pPr marL="2286029" indent="0">
              <a:buNone/>
              <a:defRPr sz="1000"/>
            </a:lvl6pPr>
            <a:lvl7pPr marL="2743234" indent="0">
              <a:buNone/>
              <a:defRPr sz="1000"/>
            </a:lvl7pPr>
            <a:lvl8pPr marL="3200440" indent="0">
              <a:buNone/>
              <a:defRPr sz="1000"/>
            </a:lvl8pPr>
            <a:lvl9pPr marL="3657646"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9C0DCB-A5B8-4EA5-B6F3-4E4DB0B8FE87}" type="datetimeFigureOut">
              <a:rPr lang="en-GB" smtClean="0"/>
              <a:t>18/02/2014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100480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1" cy="4873625"/>
          </a:xfrm>
        </p:spPr>
        <p:txBody>
          <a:bodyPr/>
          <a:lstStyle>
            <a:lvl1pPr marL="0" indent="0">
              <a:buNone/>
              <a:defRPr sz="3200"/>
            </a:lvl1pPr>
            <a:lvl2pPr marL="457206" indent="0">
              <a:buNone/>
              <a:defRPr sz="2800"/>
            </a:lvl2pPr>
            <a:lvl3pPr marL="914411" indent="0">
              <a:buNone/>
              <a:defRPr sz="2400"/>
            </a:lvl3pPr>
            <a:lvl4pPr marL="1371617" indent="0">
              <a:buNone/>
              <a:defRPr sz="2000"/>
            </a:lvl4pPr>
            <a:lvl5pPr marL="1828823" indent="0">
              <a:buNone/>
              <a:defRPr sz="2000"/>
            </a:lvl5pPr>
            <a:lvl6pPr marL="2286029" indent="0">
              <a:buNone/>
              <a:defRPr sz="2000"/>
            </a:lvl6pPr>
            <a:lvl7pPr marL="2743234" indent="0">
              <a:buNone/>
              <a:defRPr sz="2000"/>
            </a:lvl7pPr>
            <a:lvl8pPr marL="3200440" indent="0">
              <a:buNone/>
              <a:defRPr sz="2000"/>
            </a:lvl8pPr>
            <a:lvl9pPr marL="3657646" indent="0">
              <a:buNone/>
              <a:defRPr sz="2000"/>
            </a:lvl9pPr>
          </a:lstStyle>
          <a:p>
            <a:endParaRPr lang="en-GB"/>
          </a:p>
        </p:txBody>
      </p:sp>
      <p:sp>
        <p:nvSpPr>
          <p:cNvPr id="4" name="Text Placeholder 3"/>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0"/>
            </a:lvl2pPr>
            <a:lvl3pPr marL="914411" indent="0">
              <a:buNone/>
              <a:defRPr sz="1200"/>
            </a:lvl3pPr>
            <a:lvl4pPr marL="1371617" indent="0">
              <a:buNone/>
              <a:defRPr sz="1000"/>
            </a:lvl4pPr>
            <a:lvl5pPr marL="1828823" indent="0">
              <a:buNone/>
              <a:defRPr sz="1000"/>
            </a:lvl5pPr>
            <a:lvl6pPr marL="2286029" indent="0">
              <a:buNone/>
              <a:defRPr sz="1000"/>
            </a:lvl6pPr>
            <a:lvl7pPr marL="2743234" indent="0">
              <a:buNone/>
              <a:defRPr sz="1000"/>
            </a:lvl7pPr>
            <a:lvl8pPr marL="3200440" indent="0">
              <a:buNone/>
              <a:defRPr sz="1000"/>
            </a:lvl8pPr>
            <a:lvl9pPr marL="3657646"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9C0DCB-A5B8-4EA5-B6F3-4E4DB0B8FE87}" type="datetimeFigureOut">
              <a:rPr lang="en-GB" smtClean="0"/>
              <a:t>18/02/2014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E47438-AC8C-4F7D-AEF9-471443C833A5}" type="slidenum">
              <a:rPr lang="en-GB" smtClean="0"/>
              <a:t>‹#›</a:t>
            </a:fld>
            <a:endParaRPr lang="en-GB"/>
          </a:p>
        </p:txBody>
      </p:sp>
    </p:spTree>
    <p:extLst>
      <p:ext uri="{BB962C8B-B14F-4D97-AF65-F5344CB8AC3E}">
        <p14:creationId xmlns:p14="http://schemas.microsoft.com/office/powerpoint/2010/main" val="1637342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2"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9C0DCB-A5B8-4EA5-B6F3-4E4DB0B8FE87}" type="datetimeFigureOut">
              <a:rPr lang="en-GB" smtClean="0"/>
              <a:t>18/02/2014</a:t>
            </a:fld>
            <a:endParaRPr lang="en-GB"/>
          </a:p>
        </p:txBody>
      </p:sp>
      <p:sp>
        <p:nvSpPr>
          <p:cNvPr id="5" name="Footer Placeholder 4"/>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E47438-AC8C-4F7D-AEF9-471443C833A5}" type="slidenum">
              <a:rPr lang="en-GB" smtClean="0"/>
              <a:t>‹#›</a:t>
            </a:fld>
            <a:endParaRPr lang="en-GB"/>
          </a:p>
        </p:txBody>
      </p:sp>
    </p:spTree>
    <p:extLst>
      <p:ext uri="{BB962C8B-B14F-4D97-AF65-F5344CB8AC3E}">
        <p14:creationId xmlns:p14="http://schemas.microsoft.com/office/powerpoint/2010/main" val="230437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1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3" indent="-228603" algn="l" defTabSz="91441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8" indent="-228603" algn="l" defTabSz="91441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14" indent="-228603" algn="l" defTabSz="91441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0"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26"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32"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37"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43"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48" indent="-228603" algn="l" defTabSz="91441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tmp"/><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tmp"/></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image" Target="../media/image11.tmp"/><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3032"/>
            <a:ext cx="9144000" cy="386365"/>
          </a:xfrm>
        </p:spPr>
        <p:txBody>
          <a:bodyPr>
            <a:normAutofit fontScale="90000"/>
          </a:bodyPr>
          <a:lstStyle/>
          <a:p>
            <a:r>
              <a:rPr lang="en-GB" sz="2800" dirty="0" smtClean="0"/>
              <a:t>Product Name</a:t>
            </a:r>
            <a:endParaRPr lang="en-GB" sz="2800" dirty="0"/>
          </a:p>
        </p:txBody>
      </p:sp>
      <p:sp>
        <p:nvSpPr>
          <p:cNvPr id="3" name="Subtitle 2"/>
          <p:cNvSpPr>
            <a:spLocks noGrp="1"/>
          </p:cNvSpPr>
          <p:nvPr>
            <p:ph type="subTitle" idx="1"/>
          </p:nvPr>
        </p:nvSpPr>
        <p:spPr>
          <a:xfrm>
            <a:off x="1524000" y="489397"/>
            <a:ext cx="9144000" cy="496665"/>
          </a:xfrm>
        </p:spPr>
        <p:txBody>
          <a:bodyPr/>
          <a:lstStyle/>
          <a:p>
            <a:r>
              <a:rPr lang="en-GB" dirty="0" smtClean="0"/>
              <a:t>Lee </a:t>
            </a:r>
            <a:r>
              <a:rPr lang="en-GB" dirty="0" smtClean="0"/>
              <a:t>Pennington from LeadSeven.com</a:t>
            </a:r>
            <a:endParaRPr lang="en-GB" dirty="0"/>
          </a:p>
        </p:txBody>
      </p:sp>
      <p:sp>
        <p:nvSpPr>
          <p:cNvPr id="4" name="TextBox 3"/>
          <p:cNvSpPr txBox="1"/>
          <p:nvPr/>
        </p:nvSpPr>
        <p:spPr>
          <a:xfrm>
            <a:off x="789904" y="1137811"/>
            <a:ext cx="10612191" cy="1754326"/>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Installation Guide</a:t>
            </a:r>
            <a:r>
              <a:rPr lang="en-GB" dirty="0" smtClean="0">
                <a:latin typeface="Arial" panose="020B0604020202020204" pitchFamily="34" charset="0"/>
                <a:cs typeface="Arial" panose="020B0604020202020204" pitchFamily="34" charset="0"/>
              </a:rPr>
              <a:t>:</a:t>
            </a:r>
          </a:p>
          <a:p>
            <a:endParaRPr lang="en-GB" dirty="0">
              <a:latin typeface="Arial" panose="020B0604020202020204" pitchFamily="34" charset="0"/>
              <a:cs typeface="Arial" panose="020B0604020202020204" pitchFamily="34" charset="0"/>
            </a:endParaRPr>
          </a:p>
          <a:p>
            <a:r>
              <a:rPr lang="en-GB" dirty="0" smtClean="0">
                <a:solidFill>
                  <a:srgbClr val="FF0000"/>
                </a:solidFill>
                <a:latin typeface="Arial" panose="020B0604020202020204" pitchFamily="34" charset="0"/>
                <a:cs typeface="Arial" panose="020B0604020202020204" pitchFamily="34" charset="0"/>
              </a:rPr>
              <a:t>This </a:t>
            </a:r>
            <a:r>
              <a:rPr lang="en-GB" dirty="0">
                <a:solidFill>
                  <a:srgbClr val="FF0000"/>
                </a:solidFill>
                <a:latin typeface="Arial" panose="020B0604020202020204" pitchFamily="34" charset="0"/>
                <a:cs typeface="Arial" panose="020B0604020202020204" pitchFamily="34" charset="0"/>
              </a:rPr>
              <a:t>presentation comes with two fonts, before you do anything </a:t>
            </a:r>
            <a:r>
              <a:rPr lang="en-GB" dirty="0" smtClean="0">
                <a:solidFill>
                  <a:srgbClr val="FF0000"/>
                </a:solidFill>
                <a:latin typeface="Arial" panose="020B0604020202020204" pitchFamily="34" charset="0"/>
                <a:cs typeface="Arial" panose="020B0604020202020204" pitchFamily="34" charset="0"/>
              </a:rPr>
              <a:t>open the folder named fonts and install the fonts Bebas and Bebas Neue!</a:t>
            </a:r>
            <a:endParaRPr lang="en-GB" dirty="0">
              <a:solidFill>
                <a:srgbClr val="FF0000"/>
              </a:solidFill>
              <a:latin typeface="Arial" panose="020B0604020202020204" pitchFamily="34" charset="0"/>
              <a:cs typeface="Arial" panose="020B0604020202020204" pitchFamily="34" charset="0"/>
            </a:endParaRPr>
          </a:p>
          <a:p>
            <a:endParaRPr lang="en-GB" dirty="0"/>
          </a:p>
          <a:p>
            <a:endParaRPr lang="en-GB" dirty="0"/>
          </a:p>
        </p:txBody>
      </p:sp>
      <p:pic>
        <p:nvPicPr>
          <p:cNvPr id="5" name="Picture 4"/>
          <p:cNvPicPr>
            <a:picLocks noChangeAspect="1"/>
          </p:cNvPicPr>
          <p:nvPr/>
        </p:nvPicPr>
        <p:blipFill>
          <a:blip r:embed="rId2"/>
          <a:stretch>
            <a:fillRect/>
          </a:stretch>
        </p:blipFill>
        <p:spPr>
          <a:xfrm>
            <a:off x="789904" y="2421230"/>
            <a:ext cx="7339062" cy="3949612"/>
          </a:xfrm>
          <a:prstGeom prst="rect">
            <a:avLst/>
          </a:prstGeom>
        </p:spPr>
      </p:pic>
      <p:pic>
        <p:nvPicPr>
          <p:cNvPr id="6" name="Picture 5"/>
          <p:cNvPicPr>
            <a:picLocks noChangeAspect="1"/>
          </p:cNvPicPr>
          <p:nvPr/>
        </p:nvPicPr>
        <p:blipFill>
          <a:blip r:embed="rId3"/>
          <a:stretch>
            <a:fillRect/>
          </a:stretch>
        </p:blipFill>
        <p:spPr>
          <a:xfrm>
            <a:off x="1864259" y="2421230"/>
            <a:ext cx="993734" cy="524301"/>
          </a:xfrm>
          <a:prstGeom prst="rect">
            <a:avLst/>
          </a:prstGeom>
        </p:spPr>
      </p:pic>
      <p:sp>
        <p:nvSpPr>
          <p:cNvPr id="7" name="TextBox 6"/>
          <p:cNvSpPr txBox="1"/>
          <p:nvPr/>
        </p:nvSpPr>
        <p:spPr>
          <a:xfrm>
            <a:off x="8516281" y="3082524"/>
            <a:ext cx="2151719" cy="2031325"/>
          </a:xfrm>
          <a:prstGeom prst="rect">
            <a:avLst/>
          </a:prstGeom>
          <a:noFill/>
        </p:spPr>
        <p:txBody>
          <a:bodyPr wrap="square" rtlCol="0">
            <a:spAutoFit/>
          </a:bodyPr>
          <a:lstStyle/>
          <a:p>
            <a:r>
              <a:rPr lang="en-GB" dirty="0">
                <a:solidFill>
                  <a:srgbClr val="FF0000"/>
                </a:solidFill>
                <a:latin typeface="Arial" panose="020B0604020202020204" pitchFamily="34" charset="0"/>
                <a:cs typeface="Arial" panose="020B0604020202020204" pitchFamily="34" charset="0"/>
              </a:rPr>
              <a:t>After you have downloaded and installed both fonts, re-start your computer for the changes to take effect.</a:t>
            </a:r>
            <a:endParaRPr lang="en-GB"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50224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048" y="0"/>
            <a:ext cx="10515600" cy="1325563"/>
          </a:xfrm>
        </p:spPr>
        <p:txBody>
          <a:bodyPr>
            <a:normAutofit/>
          </a:bodyPr>
          <a:lstStyle/>
          <a:p>
            <a:r>
              <a:rPr lang="en-GB" sz="2800" dirty="0">
                <a:latin typeface="Arial" panose="020B0604020202020204" pitchFamily="34" charset="0"/>
                <a:cs typeface="Arial" panose="020B0604020202020204" pitchFamily="34" charset="0"/>
              </a:rPr>
              <a:t>Customization</a:t>
            </a:r>
          </a:p>
        </p:txBody>
      </p:sp>
      <p:sp>
        <p:nvSpPr>
          <p:cNvPr id="3" name="Content Placeholder 2"/>
          <p:cNvSpPr>
            <a:spLocks noGrp="1"/>
          </p:cNvSpPr>
          <p:nvPr>
            <p:ph idx="1"/>
          </p:nvPr>
        </p:nvSpPr>
        <p:spPr>
          <a:xfrm>
            <a:off x="748048" y="1125415"/>
            <a:ext cx="10515600" cy="4459120"/>
          </a:xfrm>
        </p:spPr>
        <p:txBody>
          <a:bodyPr>
            <a:normAutofit/>
          </a:bodyPr>
          <a:lstStyle/>
          <a:p>
            <a:pPr marL="0" indent="0">
              <a:buNone/>
            </a:pPr>
            <a:r>
              <a:rPr lang="en-GB" sz="1600" dirty="0">
                <a:solidFill>
                  <a:prstClr val="black"/>
                </a:solidFill>
                <a:latin typeface="Arial" panose="020B0604020202020204" pitchFamily="34" charset="0"/>
                <a:cs typeface="Arial" panose="020B0604020202020204" pitchFamily="34" charset="0"/>
              </a:rPr>
              <a:t>Each slide can be adapted, but please bare in mind, that the design has been carefully thought out to make the best use of the slide and any changes of text and image sizes will have a baring on the overall </a:t>
            </a:r>
            <a:r>
              <a:rPr lang="en-GB" sz="1600" dirty="0" smtClean="0">
                <a:solidFill>
                  <a:prstClr val="black"/>
                </a:solidFill>
                <a:latin typeface="Arial" panose="020B0604020202020204" pitchFamily="34" charset="0"/>
                <a:cs typeface="Arial" panose="020B0604020202020204" pitchFamily="34" charset="0"/>
              </a:rPr>
              <a:t>look, however you can:</a:t>
            </a:r>
            <a:endParaRPr lang="en-GB" sz="1600" dirty="0">
              <a:solidFill>
                <a:prstClr val="black"/>
              </a:solidFill>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Edit the slides in presentation ﬁle to your needs.</a:t>
            </a:r>
          </a:p>
          <a:p>
            <a:r>
              <a:rPr lang="en-GB" sz="1600" dirty="0">
                <a:latin typeface="Arial" panose="020B0604020202020204" pitchFamily="34" charset="0"/>
                <a:cs typeface="Arial" panose="020B0604020202020204" pitchFamily="34" charset="0"/>
              </a:rPr>
              <a:t>All texts are editable and you can use icons &amp; elements from the last slides on all the slides. </a:t>
            </a:r>
          </a:p>
          <a:p>
            <a:r>
              <a:rPr lang="en-GB" sz="1600" dirty="0">
                <a:latin typeface="Arial" panose="020B0604020202020204" pitchFamily="34" charset="0"/>
                <a:cs typeface="Arial" panose="020B0604020202020204" pitchFamily="34" charset="0"/>
              </a:rPr>
              <a:t>Images are fully replaceable. </a:t>
            </a:r>
          </a:p>
        </p:txBody>
      </p:sp>
      <p:pic>
        <p:nvPicPr>
          <p:cNvPr id="4" name="Picture 3" descr="Traffic v3.pptx - PowerPoint"/>
          <p:cNvPicPr>
            <a:picLocks noChangeAspect="1"/>
          </p:cNvPicPr>
          <p:nvPr/>
        </p:nvPicPr>
        <p:blipFill rotWithShape="1">
          <a:blip r:embed="rId2">
            <a:extLst>
              <a:ext uri="{28A0092B-C50C-407E-A947-70E740481C1C}">
                <a14:useLocalDpi xmlns:a14="http://schemas.microsoft.com/office/drawing/2010/main" val="0"/>
              </a:ext>
            </a:extLst>
          </a:blip>
          <a:srcRect l="33486" t="34254" r="41478" b="35332"/>
          <a:stretch/>
        </p:blipFill>
        <p:spPr>
          <a:xfrm>
            <a:off x="1067515" y="2983863"/>
            <a:ext cx="3826458" cy="2502537"/>
          </a:xfrm>
          <a:prstGeom prst="rect">
            <a:avLst/>
          </a:prstGeom>
        </p:spPr>
      </p:pic>
      <p:sp>
        <p:nvSpPr>
          <p:cNvPr id="5" name="TextBox 4"/>
          <p:cNvSpPr txBox="1"/>
          <p:nvPr/>
        </p:nvSpPr>
        <p:spPr>
          <a:xfrm>
            <a:off x="6211374" y="3029990"/>
            <a:ext cx="3734873" cy="2554545"/>
          </a:xfrm>
          <a:prstGeom prst="rect">
            <a:avLst/>
          </a:prstGeom>
          <a:noFill/>
        </p:spPr>
        <p:txBody>
          <a:bodyPr wrap="square" rtlCol="0">
            <a:spAutoFit/>
          </a:bodyPr>
          <a:lstStyle/>
          <a:p>
            <a:pPr marL="285753" indent="-285753">
              <a:buFont typeface="Arial" panose="020B0604020202020204" pitchFamily="34" charset="0"/>
              <a:buChar char="•"/>
            </a:pPr>
            <a:r>
              <a:rPr lang="en-GB" sz="1600" dirty="0">
                <a:latin typeface="Arial" panose="020B0604020202020204" pitchFamily="34" charset="0"/>
                <a:cs typeface="Arial" panose="020B0604020202020204" pitchFamily="34" charset="0"/>
              </a:rPr>
              <a:t>Click on the text you require to change and a box will appear around the text.</a:t>
            </a:r>
          </a:p>
          <a:p>
            <a:pPr marL="285753" indent="-285753">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285753" indent="-285753">
              <a:buFont typeface="Arial" panose="020B0604020202020204" pitchFamily="34" charset="0"/>
              <a:buChar char="•"/>
            </a:pPr>
            <a:r>
              <a:rPr lang="en-GB" sz="1600" dirty="0">
                <a:latin typeface="Arial" panose="020B0604020202020204" pitchFamily="34" charset="0"/>
                <a:cs typeface="Arial" panose="020B0604020202020204" pitchFamily="34" charset="0"/>
              </a:rPr>
              <a:t>Delete the text then add the text you wish to replace it with.</a:t>
            </a:r>
          </a:p>
          <a:p>
            <a:pPr marL="285753" indent="-285753">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pPr marL="285753" indent="-285753">
              <a:buFont typeface="Arial" panose="020B0604020202020204" pitchFamily="34" charset="0"/>
              <a:buChar char="•"/>
            </a:pPr>
            <a:r>
              <a:rPr lang="en-GB" sz="1600" dirty="0">
                <a:latin typeface="Arial" panose="020B0604020202020204" pitchFamily="34" charset="0"/>
                <a:cs typeface="Arial" panose="020B0604020202020204" pitchFamily="34" charset="0"/>
              </a:rPr>
              <a:t>Remember to stay within the border of the box given, or the overall look of the slide will change.</a:t>
            </a:r>
          </a:p>
        </p:txBody>
      </p:sp>
      <p:sp>
        <p:nvSpPr>
          <p:cNvPr id="6" name="Right Arrow 5"/>
          <p:cNvSpPr/>
          <p:nvPr/>
        </p:nvSpPr>
        <p:spPr>
          <a:xfrm rot="10800000">
            <a:off x="4642337" y="3137095"/>
            <a:ext cx="1463040" cy="9847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Tree>
    <p:extLst>
      <p:ext uri="{BB962C8B-B14F-4D97-AF65-F5344CB8AC3E}">
        <p14:creationId xmlns:p14="http://schemas.microsoft.com/office/powerpoint/2010/main" val="2027722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0065" y="390721"/>
            <a:ext cx="10515600" cy="4351338"/>
          </a:xfrm>
        </p:spPr>
        <p:txBody>
          <a:bodyPr/>
          <a:lstStyle/>
          <a:p>
            <a:pPr marL="0" indent="0">
              <a:buNone/>
            </a:pPr>
            <a:r>
              <a:rPr lang="en-GB" dirty="0" smtClean="0"/>
              <a:t>Changing logos:</a:t>
            </a:r>
            <a:endParaRPr lang="en-GB" dirty="0"/>
          </a:p>
        </p:txBody>
      </p:sp>
      <p:pic>
        <p:nvPicPr>
          <p:cNvPr id="4" name="Picture 3" descr="Traffic v3.pptx - PowerPoint"/>
          <p:cNvPicPr>
            <a:picLocks noChangeAspect="1"/>
          </p:cNvPicPr>
          <p:nvPr/>
        </p:nvPicPr>
        <p:blipFill rotWithShape="1">
          <a:blip r:embed="rId2">
            <a:extLst>
              <a:ext uri="{28A0092B-C50C-407E-A947-70E740481C1C}">
                <a14:useLocalDpi xmlns:a14="http://schemas.microsoft.com/office/drawing/2010/main" val="0"/>
              </a:ext>
            </a:extLst>
          </a:blip>
          <a:srcRect l="34039" t="33550" r="50038" b="43516"/>
          <a:stretch/>
        </p:blipFill>
        <p:spPr>
          <a:xfrm>
            <a:off x="506437" y="947982"/>
            <a:ext cx="3038623" cy="2356032"/>
          </a:xfrm>
          <a:prstGeom prst="rect">
            <a:avLst/>
          </a:prstGeom>
        </p:spPr>
      </p:pic>
      <p:pic>
        <p:nvPicPr>
          <p:cNvPr id="6" name="Picture 5" descr="Traffic v3.pptx - PowerPoint"/>
          <p:cNvPicPr>
            <a:picLocks noChangeAspect="1"/>
          </p:cNvPicPr>
          <p:nvPr/>
        </p:nvPicPr>
        <p:blipFill rotWithShape="1">
          <a:blip r:embed="rId3">
            <a:extLst>
              <a:ext uri="{28A0092B-C50C-407E-A947-70E740481C1C}">
                <a14:useLocalDpi xmlns:a14="http://schemas.microsoft.com/office/drawing/2010/main" val="0"/>
              </a:ext>
            </a:extLst>
          </a:blip>
          <a:srcRect l="30116" t="21762" r="15884" b="22940"/>
          <a:stretch/>
        </p:blipFill>
        <p:spPr>
          <a:xfrm>
            <a:off x="4125086" y="1194645"/>
            <a:ext cx="3378856" cy="1862703"/>
          </a:xfrm>
          <a:prstGeom prst="rect">
            <a:avLst/>
          </a:prstGeom>
        </p:spPr>
      </p:pic>
      <p:pic>
        <p:nvPicPr>
          <p:cNvPr id="7" name="Picture 6" descr="Traffic v3.pptx - PowerPoint"/>
          <p:cNvPicPr>
            <a:picLocks noChangeAspect="1"/>
          </p:cNvPicPr>
          <p:nvPr/>
        </p:nvPicPr>
        <p:blipFill rotWithShape="1">
          <a:blip r:embed="rId4">
            <a:extLst>
              <a:ext uri="{28A0092B-C50C-407E-A947-70E740481C1C}">
                <a14:useLocalDpi xmlns:a14="http://schemas.microsoft.com/office/drawing/2010/main" val="0"/>
              </a:ext>
            </a:extLst>
          </a:blip>
          <a:srcRect l="30462" t="21548" r="16000" b="23370"/>
          <a:stretch/>
        </p:blipFill>
        <p:spPr>
          <a:xfrm>
            <a:off x="7503942" y="1161268"/>
            <a:ext cx="3868616" cy="2142747"/>
          </a:xfrm>
          <a:prstGeom prst="rect">
            <a:avLst/>
          </a:prstGeom>
        </p:spPr>
      </p:pic>
      <p:sp>
        <p:nvSpPr>
          <p:cNvPr id="8" name="TextBox 7"/>
          <p:cNvSpPr txBox="1"/>
          <p:nvPr/>
        </p:nvSpPr>
        <p:spPr>
          <a:xfrm>
            <a:off x="810065" y="3762801"/>
            <a:ext cx="2988212" cy="1477328"/>
          </a:xfrm>
          <a:prstGeom prst="rect">
            <a:avLst/>
          </a:prstGeom>
          <a:noFill/>
        </p:spPr>
        <p:txBody>
          <a:bodyPr wrap="square" rtlCol="0">
            <a:spAutoFit/>
          </a:bodyPr>
          <a:lstStyle/>
          <a:p>
            <a:pPr marL="285753" indent="-285753">
              <a:buFont typeface="Arial" panose="020B0604020202020204" pitchFamily="34" charset="0"/>
              <a:buChar char="•"/>
            </a:pPr>
            <a:r>
              <a:rPr lang="en-GB" dirty="0">
                <a:latin typeface="Arial" panose="020B0604020202020204" pitchFamily="34" charset="0"/>
                <a:cs typeface="Arial" panose="020B0604020202020204" pitchFamily="34" charset="0"/>
              </a:rPr>
              <a:t>Choose the icon you wish to replace.</a:t>
            </a:r>
          </a:p>
          <a:p>
            <a:pPr marL="285753" indent="-285753">
              <a:buFont typeface="Arial" panose="020B0604020202020204" pitchFamily="34" charset="0"/>
              <a:buChar char="•"/>
            </a:pPr>
            <a:r>
              <a:rPr lang="en-GB" dirty="0">
                <a:latin typeface="Arial" panose="020B0604020202020204" pitchFamily="34" charset="0"/>
                <a:cs typeface="Arial" panose="020B0604020202020204" pitchFamily="34" charset="0"/>
              </a:rPr>
              <a:t>Click on the icon until it is highlighted as above.</a:t>
            </a:r>
          </a:p>
          <a:p>
            <a:pPr marL="285753" indent="-285753">
              <a:buFont typeface="Arial" panose="020B0604020202020204" pitchFamily="34" charset="0"/>
              <a:buChar char="•"/>
            </a:pPr>
            <a:r>
              <a:rPr lang="en-GB" dirty="0">
                <a:latin typeface="Arial" panose="020B0604020202020204" pitchFamily="34" charset="0"/>
                <a:cs typeface="Arial" panose="020B0604020202020204" pitchFamily="34" charset="0"/>
              </a:rPr>
              <a:t>Delete the icon.</a:t>
            </a:r>
          </a:p>
        </p:txBody>
      </p:sp>
      <p:sp>
        <p:nvSpPr>
          <p:cNvPr id="9" name="TextBox 8"/>
          <p:cNvSpPr txBox="1"/>
          <p:nvPr/>
        </p:nvSpPr>
        <p:spPr>
          <a:xfrm>
            <a:off x="4492150" y="3762799"/>
            <a:ext cx="3011791" cy="1754326"/>
          </a:xfrm>
          <a:prstGeom prst="rect">
            <a:avLst/>
          </a:prstGeom>
          <a:noFill/>
        </p:spPr>
        <p:txBody>
          <a:bodyPr wrap="square" rtlCol="0">
            <a:spAutoFit/>
          </a:bodyPr>
          <a:lstStyle/>
          <a:p>
            <a:pPr marL="285753" indent="-285753">
              <a:buFont typeface="Arial" panose="020B0604020202020204" pitchFamily="34" charset="0"/>
              <a:buChar char="•"/>
            </a:pPr>
            <a:r>
              <a:rPr lang="en-GB" dirty="0">
                <a:latin typeface="Arial" panose="020B0604020202020204" pitchFamily="34" charset="0"/>
                <a:cs typeface="Arial" panose="020B0604020202020204" pitchFamily="34" charset="0"/>
              </a:rPr>
              <a:t>Go to the page where the replacement icons are situated.</a:t>
            </a:r>
          </a:p>
          <a:p>
            <a:pPr marL="285753" indent="-285753">
              <a:buFont typeface="Arial" panose="020B0604020202020204" pitchFamily="34" charset="0"/>
              <a:buChar char="•"/>
            </a:pPr>
            <a:r>
              <a:rPr lang="en-GB" dirty="0">
                <a:latin typeface="Arial" panose="020B0604020202020204" pitchFamily="34" charset="0"/>
                <a:cs typeface="Arial" panose="020B0604020202020204" pitchFamily="34" charset="0"/>
              </a:rPr>
              <a:t>Again highlight the icon.</a:t>
            </a:r>
          </a:p>
          <a:p>
            <a:pPr marL="285753" indent="-285753">
              <a:buFont typeface="Arial" panose="020B0604020202020204" pitchFamily="34" charset="0"/>
              <a:buChar char="•"/>
            </a:pPr>
            <a:r>
              <a:rPr lang="en-GB" dirty="0">
                <a:latin typeface="Arial" panose="020B0604020202020204" pitchFamily="34" charset="0"/>
                <a:cs typeface="Arial" panose="020B0604020202020204" pitchFamily="34" charset="0"/>
              </a:rPr>
              <a:t>Right click your mouse and copy the icon.</a:t>
            </a:r>
          </a:p>
        </p:txBody>
      </p:sp>
      <p:sp>
        <p:nvSpPr>
          <p:cNvPr id="10" name="TextBox 9"/>
          <p:cNvSpPr txBox="1"/>
          <p:nvPr/>
        </p:nvSpPr>
        <p:spPr>
          <a:xfrm>
            <a:off x="8197814" y="3762799"/>
            <a:ext cx="3671668" cy="1754326"/>
          </a:xfrm>
          <a:prstGeom prst="rect">
            <a:avLst/>
          </a:prstGeom>
          <a:noFill/>
        </p:spPr>
        <p:txBody>
          <a:bodyPr wrap="square" rtlCol="0">
            <a:spAutoFit/>
          </a:bodyPr>
          <a:lstStyle/>
          <a:p>
            <a:pPr marL="285753" indent="-285753">
              <a:buFont typeface="Arial" panose="020B0604020202020204" pitchFamily="34" charset="0"/>
              <a:buChar char="•"/>
            </a:pPr>
            <a:r>
              <a:rPr lang="en-GB" dirty="0">
                <a:latin typeface="Arial" panose="020B0604020202020204" pitchFamily="34" charset="0"/>
                <a:cs typeface="Arial" panose="020B0604020202020204" pitchFamily="34" charset="0"/>
              </a:rPr>
              <a:t>Go back to the original page where you deleted the icon.</a:t>
            </a:r>
          </a:p>
          <a:p>
            <a:pPr marL="285753" indent="-285753">
              <a:buFont typeface="Arial" panose="020B0604020202020204" pitchFamily="34" charset="0"/>
              <a:buChar char="•"/>
            </a:pPr>
            <a:r>
              <a:rPr lang="en-GB" dirty="0">
                <a:latin typeface="Arial" panose="020B0604020202020204" pitchFamily="34" charset="0"/>
                <a:cs typeface="Arial" panose="020B0604020202020204" pitchFamily="34" charset="0"/>
              </a:rPr>
              <a:t>Right click your mouse again, but this time press paste.</a:t>
            </a:r>
          </a:p>
          <a:p>
            <a:pPr marL="285753" indent="-285753">
              <a:buFont typeface="Arial" panose="020B0604020202020204" pitchFamily="34" charset="0"/>
              <a:buChar char="•"/>
            </a:pPr>
            <a:r>
              <a:rPr lang="en-GB" dirty="0">
                <a:latin typeface="Arial" panose="020B0604020202020204" pitchFamily="34" charset="0"/>
                <a:cs typeface="Arial" panose="020B0604020202020204" pitchFamily="34" charset="0"/>
              </a:rPr>
              <a:t>Click the icon and move it to its desired location</a:t>
            </a:r>
          </a:p>
        </p:txBody>
      </p:sp>
      <p:sp>
        <p:nvSpPr>
          <p:cNvPr id="11" name="Right Arrow 10"/>
          <p:cNvSpPr/>
          <p:nvPr/>
        </p:nvSpPr>
        <p:spPr>
          <a:xfrm rot="10800000">
            <a:off x="1350497" y="1347462"/>
            <a:ext cx="2096088" cy="8851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pic>
        <p:nvPicPr>
          <p:cNvPr id="12" name="Picture 11"/>
          <p:cNvPicPr>
            <a:picLocks noChangeAspect="1"/>
          </p:cNvPicPr>
          <p:nvPr/>
        </p:nvPicPr>
        <p:blipFill>
          <a:blip r:embed="rId5"/>
          <a:stretch>
            <a:fillRect/>
          </a:stretch>
        </p:blipFill>
        <p:spPr>
          <a:xfrm>
            <a:off x="4825257" y="2337518"/>
            <a:ext cx="2109399" cy="920576"/>
          </a:xfrm>
          <a:prstGeom prst="rect">
            <a:avLst/>
          </a:prstGeom>
        </p:spPr>
      </p:pic>
      <p:pic>
        <p:nvPicPr>
          <p:cNvPr id="13" name="Picture 12"/>
          <p:cNvPicPr>
            <a:picLocks noChangeAspect="1"/>
          </p:cNvPicPr>
          <p:nvPr/>
        </p:nvPicPr>
        <p:blipFill>
          <a:blip r:embed="rId5"/>
          <a:stretch>
            <a:fillRect/>
          </a:stretch>
        </p:blipFill>
        <p:spPr>
          <a:xfrm>
            <a:off x="8231906" y="1429333"/>
            <a:ext cx="2109399" cy="920576"/>
          </a:xfrm>
          <a:prstGeom prst="rect">
            <a:avLst/>
          </a:prstGeom>
        </p:spPr>
      </p:pic>
    </p:spTree>
    <p:extLst>
      <p:ext uri="{BB962C8B-B14F-4D97-AF65-F5344CB8AC3E}">
        <p14:creationId xmlns:p14="http://schemas.microsoft.com/office/powerpoint/2010/main" val="56330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1312"/>
            <a:ext cx="10515600" cy="1325563"/>
          </a:xfrm>
        </p:spPr>
        <p:txBody>
          <a:bodyPr>
            <a:normAutofit/>
          </a:bodyPr>
          <a:lstStyle/>
          <a:p>
            <a:pPr lvl="0" defTabSz="914400">
              <a:lnSpc>
                <a:spcPct val="100000"/>
              </a:lnSpc>
              <a:spcBef>
                <a:spcPts val="0"/>
              </a:spcBef>
            </a:pPr>
            <a:r>
              <a:rPr lang="en-GB" sz="2000" dirty="0">
                <a:latin typeface="Arial" panose="020B0604020202020204" pitchFamily="34" charset="0"/>
                <a:cs typeface="Arial" panose="020B0604020202020204" pitchFamily="34" charset="0"/>
              </a:rPr>
              <a:t>Changing </a:t>
            </a:r>
            <a:r>
              <a:rPr lang="en-GB" sz="2000" dirty="0" smtClean="0">
                <a:latin typeface="Arial" panose="020B0604020202020204" pitchFamily="34" charset="0"/>
                <a:cs typeface="Arial" panose="020B0604020202020204" pitchFamily="34" charset="0"/>
              </a:rPr>
              <a:t>images</a:t>
            </a:r>
            <a:endParaRPr lang="en-GB" sz="2000" dirty="0">
              <a:latin typeface="Arial" panose="020B0604020202020204" pitchFamily="34" charset="0"/>
              <a:cs typeface="Arial" panose="020B0604020202020204" pitchFamily="34" charset="0"/>
            </a:endParaRPr>
          </a:p>
        </p:txBody>
      </p:sp>
      <p:pic>
        <p:nvPicPr>
          <p:cNvPr id="4" name="Content Placeholder 3" descr="Traffic v3.pptx - PowerPoint"/>
          <p:cNvPicPr>
            <a:picLocks noGrp="1" noChangeAspect="1"/>
          </p:cNvPicPr>
          <p:nvPr>
            <p:ph idx="1"/>
          </p:nvPr>
        </p:nvPicPr>
        <p:blipFill rotWithShape="1">
          <a:blip r:embed="rId2">
            <a:extLst>
              <a:ext uri="{28A0092B-C50C-407E-A947-70E740481C1C}">
                <a14:useLocalDpi xmlns:a14="http://schemas.microsoft.com/office/drawing/2010/main" val="0"/>
              </a:ext>
            </a:extLst>
          </a:blip>
          <a:srcRect l="30448" t="20114" r="14901" b="20400"/>
          <a:stretch/>
        </p:blipFill>
        <p:spPr>
          <a:xfrm>
            <a:off x="1041009" y="852965"/>
            <a:ext cx="4584790" cy="2686630"/>
          </a:xfrm>
        </p:spPr>
      </p:pic>
      <p:sp>
        <p:nvSpPr>
          <p:cNvPr id="7" name="TextBox 6"/>
          <p:cNvSpPr txBox="1"/>
          <p:nvPr/>
        </p:nvSpPr>
        <p:spPr>
          <a:xfrm>
            <a:off x="1747699" y="4640510"/>
            <a:ext cx="3878100" cy="1323439"/>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1) Highlight </a:t>
            </a:r>
            <a:r>
              <a:rPr lang="en-GB" sz="2000" dirty="0">
                <a:latin typeface="Arial" panose="020B0604020202020204" pitchFamily="34" charset="0"/>
                <a:cs typeface="Arial" panose="020B0604020202020204" pitchFamily="34" charset="0"/>
              </a:rPr>
              <a:t>the image, you will know this is correct when a box borders the image, then delete the image.</a:t>
            </a:r>
          </a:p>
        </p:txBody>
      </p:sp>
      <p:pic>
        <p:nvPicPr>
          <p:cNvPr id="8" name="Picture 7"/>
          <p:cNvPicPr>
            <a:picLocks noChangeAspect="1"/>
          </p:cNvPicPr>
          <p:nvPr/>
        </p:nvPicPr>
        <p:blipFill>
          <a:blip r:embed="rId3"/>
          <a:stretch>
            <a:fillRect/>
          </a:stretch>
        </p:blipFill>
        <p:spPr>
          <a:xfrm>
            <a:off x="7189548" y="3050118"/>
            <a:ext cx="2904020" cy="3533563"/>
          </a:xfrm>
          <a:prstGeom prst="rect">
            <a:avLst/>
          </a:prstGeom>
        </p:spPr>
      </p:pic>
      <p:sp>
        <p:nvSpPr>
          <p:cNvPr id="11" name="Right Arrow 10"/>
          <p:cNvSpPr/>
          <p:nvPr/>
        </p:nvSpPr>
        <p:spPr>
          <a:xfrm rot="16200000">
            <a:off x="3632777" y="3163664"/>
            <a:ext cx="1387783" cy="9787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p:cNvSpPr/>
          <p:nvPr/>
        </p:nvSpPr>
        <p:spPr>
          <a:xfrm rot="5400000">
            <a:off x="7596256" y="2005681"/>
            <a:ext cx="1360619" cy="9787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6867378" y="537920"/>
            <a:ext cx="4217963" cy="1292662"/>
          </a:xfrm>
          <a:prstGeom prst="rect">
            <a:avLst/>
          </a:prstGeom>
        </p:spPr>
        <p:txBody>
          <a:bodyPr wrap="square">
            <a:spAutoFit/>
          </a:bodyPr>
          <a:lstStyle/>
          <a:p>
            <a:r>
              <a:rPr lang="en-GB" sz="2000" dirty="0" smtClean="0">
                <a:solidFill>
                  <a:prstClr val="black"/>
                </a:solidFill>
                <a:latin typeface="Arial" panose="020B0604020202020204" pitchFamily="34" charset="0"/>
                <a:cs typeface="Arial" panose="020B0604020202020204" pitchFamily="34" charset="0"/>
              </a:rPr>
              <a:t>2) Go </a:t>
            </a:r>
            <a:r>
              <a:rPr lang="en-GB" sz="2000" dirty="0">
                <a:solidFill>
                  <a:prstClr val="black"/>
                </a:solidFill>
                <a:latin typeface="Arial" panose="020B0604020202020204" pitchFamily="34" charset="0"/>
                <a:cs typeface="Arial" panose="020B0604020202020204" pitchFamily="34" charset="0"/>
              </a:rPr>
              <a:t>to the top of the page within your power point and press the tab which says “insert”. </a:t>
            </a:r>
            <a:r>
              <a:rPr lang="en-GB" dirty="0">
                <a:solidFill>
                  <a:prstClr val="black"/>
                </a:solidFill>
              </a:rPr>
              <a:t/>
            </a:r>
            <a:br>
              <a:rPr lang="en-GB" dirty="0">
                <a:solidFill>
                  <a:prstClr val="black"/>
                </a:solidFill>
              </a:rPr>
            </a:br>
            <a:endParaRPr lang="en-GB" dirty="0"/>
          </a:p>
        </p:txBody>
      </p:sp>
    </p:spTree>
    <p:extLst>
      <p:ext uri="{BB962C8B-B14F-4D97-AF65-F5344CB8AC3E}">
        <p14:creationId xmlns:p14="http://schemas.microsoft.com/office/powerpoint/2010/main" val="30887653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2"/>
          <a:srcRect r="49510" b="26446"/>
          <a:stretch/>
        </p:blipFill>
        <p:spPr>
          <a:xfrm>
            <a:off x="162951" y="385307"/>
            <a:ext cx="5309381" cy="3187886"/>
          </a:xfrm>
          <a:prstGeom prst="rect">
            <a:avLst/>
          </a:prstGeom>
        </p:spPr>
      </p:pic>
      <p:sp>
        <p:nvSpPr>
          <p:cNvPr id="7" name="TextBox 6"/>
          <p:cNvSpPr txBox="1"/>
          <p:nvPr/>
        </p:nvSpPr>
        <p:spPr>
          <a:xfrm>
            <a:off x="7455877" y="1041460"/>
            <a:ext cx="3066757" cy="1323439"/>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3) Locate the image where you have it saved, highlight it and press insert.</a:t>
            </a:r>
            <a:endParaRPr lang="en-GB" sz="2000" dirty="0">
              <a:latin typeface="Arial" panose="020B0604020202020204" pitchFamily="34" charset="0"/>
              <a:cs typeface="Arial" panose="020B0604020202020204" pitchFamily="34" charset="0"/>
            </a:endParaRPr>
          </a:p>
        </p:txBody>
      </p:sp>
      <p:sp>
        <p:nvSpPr>
          <p:cNvPr id="8" name="Right Arrow 7"/>
          <p:cNvSpPr/>
          <p:nvPr/>
        </p:nvSpPr>
        <p:spPr>
          <a:xfrm rot="10800000">
            <a:off x="4656406" y="2199134"/>
            <a:ext cx="1780266" cy="10505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Traffic v4.pptx - PowerPoint"/>
          <p:cNvPicPr>
            <a:picLocks noChangeAspect="1"/>
          </p:cNvPicPr>
          <p:nvPr/>
        </p:nvPicPr>
        <p:blipFill rotWithShape="1">
          <a:blip r:embed="rId3">
            <a:extLst>
              <a:ext uri="{28A0092B-C50C-407E-A947-70E740481C1C}">
                <a14:useLocalDpi xmlns:a14="http://schemas.microsoft.com/office/drawing/2010/main" val="0"/>
              </a:ext>
            </a:extLst>
          </a:blip>
          <a:srcRect l="30231" t="21548" r="16923" b="22298"/>
          <a:stretch/>
        </p:blipFill>
        <p:spPr>
          <a:xfrm>
            <a:off x="6580069" y="3249637"/>
            <a:ext cx="4818372" cy="2756362"/>
          </a:xfrm>
          <a:prstGeom prst="rect">
            <a:avLst/>
          </a:prstGeom>
        </p:spPr>
      </p:pic>
      <p:sp>
        <p:nvSpPr>
          <p:cNvPr id="10" name="TextBox 9"/>
          <p:cNvSpPr txBox="1"/>
          <p:nvPr/>
        </p:nvSpPr>
        <p:spPr>
          <a:xfrm>
            <a:off x="1519311" y="4403188"/>
            <a:ext cx="3516923" cy="1631216"/>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4) Insert the image and position it where you require. Once highlighted grab the bottom left of the image to change its size</a:t>
            </a:r>
            <a:r>
              <a:rPr lang="en-GB" dirty="0" smtClean="0">
                <a:latin typeface="Arial" panose="020B060402020202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4"/>
          <a:stretch>
            <a:fillRect/>
          </a:stretch>
        </p:blipFill>
        <p:spPr>
          <a:xfrm rot="10800000">
            <a:off x="5351507" y="4949222"/>
            <a:ext cx="1798476" cy="1085182"/>
          </a:xfrm>
          <a:prstGeom prst="rect">
            <a:avLst/>
          </a:prstGeom>
        </p:spPr>
      </p:pic>
    </p:spTree>
    <p:extLst>
      <p:ext uri="{BB962C8B-B14F-4D97-AF65-F5344CB8AC3E}">
        <p14:creationId xmlns:p14="http://schemas.microsoft.com/office/powerpoint/2010/main" val="3614117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0454" y="1046380"/>
            <a:ext cx="3312354" cy="1005472"/>
          </a:xfrm>
        </p:spPr>
        <p:txBody>
          <a:bodyPr>
            <a:noAutofit/>
          </a:bodyPr>
          <a:lstStyle/>
          <a:p>
            <a:pPr marL="0" indent="0">
              <a:buNone/>
            </a:pPr>
            <a:r>
              <a:rPr lang="en-GB" sz="2000" dirty="0" smtClean="0">
                <a:latin typeface="Arial" panose="020B0604020202020204" pitchFamily="34" charset="0"/>
                <a:cs typeface="Arial" panose="020B0604020202020204" pitchFamily="34" charset="0"/>
              </a:rPr>
              <a:t>If you ever make a mistake, don’t worry just hit the back button and it will take you back a step.</a:t>
            </a:r>
            <a:endParaRPr lang="en-GB" sz="2000" dirty="0">
              <a:latin typeface="Arial" panose="020B0604020202020204" pitchFamily="34" charset="0"/>
              <a:cs typeface="Arial" panose="020B0604020202020204" pitchFamily="34" charset="0"/>
            </a:endParaRPr>
          </a:p>
        </p:txBody>
      </p:sp>
      <p:pic>
        <p:nvPicPr>
          <p:cNvPr id="4" name="Picture 3" descr="Traffic v4.pptx - PowerPoint"/>
          <p:cNvPicPr>
            <a:picLocks noChangeAspect="1"/>
          </p:cNvPicPr>
          <p:nvPr/>
        </p:nvPicPr>
        <p:blipFill rotWithShape="1">
          <a:blip r:embed="rId2">
            <a:extLst>
              <a:ext uri="{28A0092B-C50C-407E-A947-70E740481C1C}">
                <a14:useLocalDpi xmlns:a14="http://schemas.microsoft.com/office/drawing/2010/main" val="0"/>
              </a:ext>
            </a:extLst>
          </a:blip>
          <a:srcRect r="77846" b="81024"/>
          <a:stretch/>
        </p:blipFill>
        <p:spPr>
          <a:xfrm>
            <a:off x="829994" y="399574"/>
            <a:ext cx="5642319" cy="2601789"/>
          </a:xfrm>
          <a:prstGeom prst="rect">
            <a:avLst/>
          </a:prstGeom>
        </p:spPr>
      </p:pic>
      <p:sp>
        <p:nvSpPr>
          <p:cNvPr id="5" name="Right Arrow 4"/>
          <p:cNvSpPr/>
          <p:nvPr/>
        </p:nvSpPr>
        <p:spPr>
          <a:xfrm rot="10800000">
            <a:off x="2616589" y="174490"/>
            <a:ext cx="3038622" cy="10626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7160454" y="3654448"/>
            <a:ext cx="3165231" cy="2246769"/>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When changing the size of any image or icon make sure the aspect ratio stays the same, just select the image, press format picture and click the lock aspect ratio box.</a:t>
            </a:r>
            <a:endParaRPr lang="en-GB" sz="2000" dirty="0">
              <a:latin typeface="Arial" panose="020B0604020202020204" pitchFamily="34" charset="0"/>
              <a:cs typeface="Arial" panose="020B0604020202020204" pitchFamily="34" charset="0"/>
            </a:endParaRPr>
          </a:p>
        </p:txBody>
      </p:sp>
      <p:pic>
        <p:nvPicPr>
          <p:cNvPr id="7" name="Picture 6" descr="Traffic v4.pptx - PowerPoint"/>
          <p:cNvPicPr>
            <a:picLocks noChangeAspect="1"/>
          </p:cNvPicPr>
          <p:nvPr/>
        </p:nvPicPr>
        <p:blipFill rotWithShape="1">
          <a:blip r:embed="rId3">
            <a:extLst>
              <a:ext uri="{28A0092B-C50C-407E-A947-70E740481C1C}">
                <a14:useLocalDpi xmlns:a14="http://schemas.microsoft.com/office/drawing/2010/main" val="0"/>
              </a:ext>
            </a:extLst>
          </a:blip>
          <a:srcRect l="79385" t="43291" b="33657"/>
          <a:stretch/>
        </p:blipFill>
        <p:spPr>
          <a:xfrm>
            <a:off x="1033391" y="3654448"/>
            <a:ext cx="4467077" cy="2689097"/>
          </a:xfrm>
          <a:prstGeom prst="rect">
            <a:avLst/>
          </a:prstGeom>
        </p:spPr>
      </p:pic>
      <p:pic>
        <p:nvPicPr>
          <p:cNvPr id="8" name="Picture 7"/>
          <p:cNvPicPr>
            <a:picLocks noChangeAspect="1"/>
          </p:cNvPicPr>
          <p:nvPr/>
        </p:nvPicPr>
        <p:blipFill>
          <a:blip r:embed="rId4"/>
          <a:stretch>
            <a:fillRect/>
          </a:stretch>
        </p:blipFill>
        <p:spPr>
          <a:xfrm>
            <a:off x="3270004" y="4610639"/>
            <a:ext cx="3060457" cy="1097375"/>
          </a:xfrm>
          <a:prstGeom prst="rect">
            <a:avLst/>
          </a:prstGeom>
        </p:spPr>
      </p:pic>
    </p:spTree>
    <p:extLst>
      <p:ext uri="{BB962C8B-B14F-4D97-AF65-F5344CB8AC3E}">
        <p14:creationId xmlns:p14="http://schemas.microsoft.com/office/powerpoint/2010/main" val="9832362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Arial" panose="020B0604020202020204" pitchFamily="34" charset="0"/>
                <a:cs typeface="Arial" panose="020B0604020202020204" pitchFamily="34" charset="0"/>
              </a:rPr>
              <a:t>Contact details</a:t>
            </a:r>
            <a:endParaRPr lang="en-GB"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en-GB" dirty="0" smtClean="0"/>
              <a:t>If you have any problems please don’t hesitate to contact me @</a:t>
            </a:r>
          </a:p>
          <a:p>
            <a:pPr marL="0" indent="0">
              <a:buNone/>
            </a:pPr>
            <a:endParaRPr lang="en-GB" dirty="0"/>
          </a:p>
          <a:p>
            <a:pPr marL="0" indent="0">
              <a:buNone/>
            </a:pPr>
            <a:r>
              <a:rPr lang="en-GB" dirty="0" smtClean="0"/>
              <a:t>lee@leadseven.com</a:t>
            </a:r>
            <a:endParaRPr lang="en-GB" dirty="0"/>
          </a:p>
        </p:txBody>
      </p:sp>
    </p:spTree>
    <p:extLst>
      <p:ext uri="{BB962C8B-B14F-4D97-AF65-F5344CB8AC3E}">
        <p14:creationId xmlns:p14="http://schemas.microsoft.com/office/powerpoint/2010/main" val="41011515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163</TotalTime>
  <Words>438</Words>
  <Application>Microsoft Office PowerPoint</Application>
  <PresentationFormat>Widescreen</PresentationFormat>
  <Paragraphs>37</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Product Name</vt:lpstr>
      <vt:lpstr>Customization</vt:lpstr>
      <vt:lpstr>PowerPoint Presentation</vt:lpstr>
      <vt:lpstr>Changing images</vt:lpstr>
      <vt:lpstr>PowerPoint Presentation</vt:lpstr>
      <vt:lpstr>PowerPoint Presentation</vt:lpstr>
      <vt:lpstr>Contact details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 Name</dc:title>
  <dc:creator>Lee Pennington</dc:creator>
  <cp:lastModifiedBy>Lee Pennington</cp:lastModifiedBy>
  <cp:revision>14</cp:revision>
  <dcterms:created xsi:type="dcterms:W3CDTF">2014-02-12T11:36:39Z</dcterms:created>
  <dcterms:modified xsi:type="dcterms:W3CDTF">2014-02-18T15:28:50Z</dcterms:modified>
</cp:coreProperties>
</file>