
<file path=[Content_Types].xml><?xml version="1.0" encoding="utf-8"?>
<Types xmlns="http://schemas.openxmlformats.org/package/2006/content-types">
  <Default Extension="png" ContentType="image/png"/>
  <Default Extension="tmp"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4.xml" ContentType="application/vnd.openxmlformats-officedocument.theme+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theme/theme5.xml" ContentType="application/vnd.openxmlformats-officedocument.theme+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theme/theme6.xml" ContentType="application/vnd.openxmlformats-officedocument.theme+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theme/theme7.xml" ContentType="application/vnd.openxmlformats-officedocument.theme+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theme/theme8.xml" ContentType="application/vnd.openxmlformats-officedocument.theme+xml"/>
  <Override PartName="/ppt/theme/theme9.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charts/chart1.xml" ContentType="application/vnd.openxmlformats-officedocument.drawingml.chart+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charts/chart2.xml" ContentType="application/vnd.openxmlformats-officedocument.drawingml.chart+xml"/>
  <Override PartName="/ppt/charts/chart3.xml" ContentType="application/vnd.openxmlformats-officedocument.drawingml.chart+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charts/chart4.xml" ContentType="application/vnd.openxmlformats-officedocument.drawingml.chart+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charts/chart5.xml" ContentType="application/vnd.openxmlformats-officedocument.drawingml.chart+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1"/>
    <p:sldMasterId id="2147483649" r:id="rId2"/>
    <p:sldMasterId id="2147483650" r:id="rId3"/>
    <p:sldMasterId id="2147483651" r:id="rId4"/>
    <p:sldMasterId id="2147483652" r:id="rId5"/>
    <p:sldMasterId id="2147483654" r:id="rId6"/>
    <p:sldMasterId id="2147483655" r:id="rId7"/>
    <p:sldMasterId id="2147483756" r:id="rId8"/>
  </p:sldMasterIdLst>
  <p:notesMasterIdLst>
    <p:notesMasterId r:id="rId109"/>
  </p:notesMasterIdLst>
  <p:sldIdLst>
    <p:sldId id="415" r:id="rId9"/>
    <p:sldId id="256" r:id="rId10"/>
    <p:sldId id="257" r:id="rId11"/>
    <p:sldId id="261" r:id="rId12"/>
    <p:sldId id="385" r:id="rId13"/>
    <p:sldId id="399" r:id="rId14"/>
    <p:sldId id="316" r:id="rId15"/>
    <p:sldId id="310" r:id="rId16"/>
    <p:sldId id="314" r:id="rId17"/>
    <p:sldId id="352" r:id="rId18"/>
    <p:sldId id="306" r:id="rId19"/>
    <p:sldId id="309" r:id="rId20"/>
    <p:sldId id="354" r:id="rId21"/>
    <p:sldId id="318" r:id="rId22"/>
    <p:sldId id="355" r:id="rId23"/>
    <p:sldId id="396" r:id="rId24"/>
    <p:sldId id="308" r:id="rId25"/>
    <p:sldId id="313" r:id="rId26"/>
    <p:sldId id="353" r:id="rId27"/>
    <p:sldId id="320" r:id="rId28"/>
    <p:sldId id="319" r:id="rId29"/>
    <p:sldId id="315" r:id="rId30"/>
    <p:sldId id="305" r:id="rId31"/>
    <p:sldId id="262" r:id="rId32"/>
    <p:sldId id="356" r:id="rId33"/>
    <p:sldId id="357" r:id="rId34"/>
    <p:sldId id="298" r:id="rId35"/>
    <p:sldId id="260" r:id="rId36"/>
    <p:sldId id="323" r:id="rId37"/>
    <p:sldId id="363" r:id="rId38"/>
    <p:sldId id="412" r:id="rId39"/>
    <p:sldId id="405" r:id="rId40"/>
    <p:sldId id="349" r:id="rId41"/>
    <p:sldId id="326" r:id="rId42"/>
    <p:sldId id="327" r:id="rId43"/>
    <p:sldId id="365" r:id="rId44"/>
    <p:sldId id="358" r:id="rId45"/>
    <p:sldId id="328" r:id="rId46"/>
    <p:sldId id="329" r:id="rId47"/>
    <p:sldId id="388" r:id="rId48"/>
    <p:sldId id="331" r:id="rId49"/>
    <p:sldId id="332" r:id="rId50"/>
    <p:sldId id="334" r:id="rId51"/>
    <p:sldId id="333" r:id="rId52"/>
    <p:sldId id="389" r:id="rId53"/>
    <p:sldId id="338" r:id="rId54"/>
    <p:sldId id="335" r:id="rId55"/>
    <p:sldId id="336" r:id="rId56"/>
    <p:sldId id="391" r:id="rId57"/>
    <p:sldId id="381" r:id="rId58"/>
    <p:sldId id="403" r:id="rId59"/>
    <p:sldId id="411" r:id="rId60"/>
    <p:sldId id="406" r:id="rId61"/>
    <p:sldId id="361" r:id="rId62"/>
    <p:sldId id="339" r:id="rId63"/>
    <p:sldId id="263" r:id="rId64"/>
    <p:sldId id="340" r:id="rId65"/>
    <p:sldId id="341" r:id="rId66"/>
    <p:sldId id="342" r:id="rId67"/>
    <p:sldId id="366" r:id="rId68"/>
    <p:sldId id="344" r:id="rId69"/>
    <p:sldId id="345" r:id="rId70"/>
    <p:sldId id="346" r:id="rId71"/>
    <p:sldId id="362" r:id="rId72"/>
    <p:sldId id="387" r:id="rId73"/>
    <p:sldId id="371" r:id="rId74"/>
    <p:sldId id="410" r:id="rId75"/>
    <p:sldId id="407" r:id="rId76"/>
    <p:sldId id="360" r:id="rId77"/>
    <p:sldId id="367" r:id="rId78"/>
    <p:sldId id="368" r:id="rId79"/>
    <p:sldId id="288" r:id="rId80"/>
    <p:sldId id="369" r:id="rId81"/>
    <p:sldId id="370" r:id="rId82"/>
    <p:sldId id="372" r:id="rId83"/>
    <p:sldId id="374" r:id="rId84"/>
    <p:sldId id="376" r:id="rId85"/>
    <p:sldId id="276" r:id="rId86"/>
    <p:sldId id="375" r:id="rId87"/>
    <p:sldId id="377" r:id="rId88"/>
    <p:sldId id="269" r:id="rId89"/>
    <p:sldId id="378" r:id="rId90"/>
    <p:sldId id="409" r:id="rId91"/>
    <p:sldId id="408" r:id="rId92"/>
    <p:sldId id="379" r:id="rId93"/>
    <p:sldId id="417" r:id="rId94"/>
    <p:sldId id="418" r:id="rId95"/>
    <p:sldId id="419" r:id="rId96"/>
    <p:sldId id="424" r:id="rId97"/>
    <p:sldId id="421" r:id="rId98"/>
    <p:sldId id="422" r:id="rId99"/>
    <p:sldId id="423" r:id="rId100"/>
    <p:sldId id="427" r:id="rId101"/>
    <p:sldId id="425" r:id="rId102"/>
    <p:sldId id="426" r:id="rId103"/>
    <p:sldId id="416" r:id="rId104"/>
    <p:sldId id="414" r:id="rId105"/>
    <p:sldId id="397" r:id="rId106"/>
    <p:sldId id="398" r:id="rId107"/>
    <p:sldId id="380" r:id="rId108"/>
  </p:sldIdLst>
  <p:sldSz cx="24384000" cy="13716000"/>
  <p:notesSz cx="6888163" cy="10020300"/>
  <p:defaultTextStyle>
    <a:defPPr>
      <a:defRPr lang="en-US"/>
    </a:defPPr>
    <a:lvl1pPr algn="ctr" rtl="0" fontAlgn="base">
      <a:spcBef>
        <a:spcPct val="0"/>
      </a:spcBef>
      <a:spcAft>
        <a:spcPct val="0"/>
      </a:spcAft>
      <a:defRPr sz="5600" kern="1200">
        <a:solidFill>
          <a:srgbClr val="000000"/>
        </a:solidFill>
        <a:latin typeface="Gill Sans" charset="0"/>
        <a:ea typeface="ヒラギノ角ゴ ProN W3" charset="0"/>
        <a:cs typeface="ヒラギノ角ゴ ProN W3" charset="0"/>
        <a:sym typeface="Gill Sans" charset="0"/>
      </a:defRPr>
    </a:lvl1pPr>
    <a:lvl2pPr marL="457200" algn="ctr" rtl="0" fontAlgn="base">
      <a:spcBef>
        <a:spcPct val="0"/>
      </a:spcBef>
      <a:spcAft>
        <a:spcPct val="0"/>
      </a:spcAft>
      <a:defRPr sz="5600" kern="1200">
        <a:solidFill>
          <a:srgbClr val="000000"/>
        </a:solidFill>
        <a:latin typeface="Gill Sans" charset="0"/>
        <a:ea typeface="ヒラギノ角ゴ ProN W3" charset="0"/>
        <a:cs typeface="ヒラギノ角ゴ ProN W3" charset="0"/>
        <a:sym typeface="Gill Sans" charset="0"/>
      </a:defRPr>
    </a:lvl2pPr>
    <a:lvl3pPr marL="914400" algn="ctr" rtl="0" fontAlgn="base">
      <a:spcBef>
        <a:spcPct val="0"/>
      </a:spcBef>
      <a:spcAft>
        <a:spcPct val="0"/>
      </a:spcAft>
      <a:defRPr sz="5600" kern="1200">
        <a:solidFill>
          <a:srgbClr val="000000"/>
        </a:solidFill>
        <a:latin typeface="Gill Sans" charset="0"/>
        <a:ea typeface="ヒラギノ角ゴ ProN W3" charset="0"/>
        <a:cs typeface="ヒラギノ角ゴ ProN W3" charset="0"/>
        <a:sym typeface="Gill Sans" charset="0"/>
      </a:defRPr>
    </a:lvl3pPr>
    <a:lvl4pPr marL="1371600" algn="ctr" rtl="0" fontAlgn="base">
      <a:spcBef>
        <a:spcPct val="0"/>
      </a:spcBef>
      <a:spcAft>
        <a:spcPct val="0"/>
      </a:spcAft>
      <a:defRPr sz="5600" kern="1200">
        <a:solidFill>
          <a:srgbClr val="000000"/>
        </a:solidFill>
        <a:latin typeface="Gill Sans" charset="0"/>
        <a:ea typeface="ヒラギノ角ゴ ProN W3" charset="0"/>
        <a:cs typeface="ヒラギノ角ゴ ProN W3" charset="0"/>
        <a:sym typeface="Gill Sans" charset="0"/>
      </a:defRPr>
    </a:lvl4pPr>
    <a:lvl5pPr marL="1828800" algn="ctr" rtl="0" fontAlgn="base">
      <a:spcBef>
        <a:spcPct val="0"/>
      </a:spcBef>
      <a:spcAft>
        <a:spcPct val="0"/>
      </a:spcAft>
      <a:defRPr sz="5600" kern="1200">
        <a:solidFill>
          <a:srgbClr val="000000"/>
        </a:solidFill>
        <a:latin typeface="Gill Sans" charset="0"/>
        <a:ea typeface="ヒラギノ角ゴ ProN W3" charset="0"/>
        <a:cs typeface="ヒラギノ角ゴ ProN W3" charset="0"/>
        <a:sym typeface="Gill Sans" charset="0"/>
      </a:defRPr>
    </a:lvl5pPr>
    <a:lvl6pPr marL="2286000" algn="l" defTabSz="914400" rtl="0" eaLnBrk="1" latinLnBrk="0" hangingPunct="1">
      <a:defRPr sz="5600" kern="1200">
        <a:solidFill>
          <a:srgbClr val="000000"/>
        </a:solidFill>
        <a:latin typeface="Gill Sans" charset="0"/>
        <a:ea typeface="ヒラギノ角ゴ ProN W3" charset="0"/>
        <a:cs typeface="ヒラギノ角ゴ ProN W3" charset="0"/>
        <a:sym typeface="Gill Sans" charset="0"/>
      </a:defRPr>
    </a:lvl6pPr>
    <a:lvl7pPr marL="2743200" algn="l" defTabSz="914400" rtl="0" eaLnBrk="1" latinLnBrk="0" hangingPunct="1">
      <a:defRPr sz="5600" kern="1200">
        <a:solidFill>
          <a:srgbClr val="000000"/>
        </a:solidFill>
        <a:latin typeface="Gill Sans" charset="0"/>
        <a:ea typeface="ヒラギノ角ゴ ProN W3" charset="0"/>
        <a:cs typeface="ヒラギノ角ゴ ProN W3" charset="0"/>
        <a:sym typeface="Gill Sans" charset="0"/>
      </a:defRPr>
    </a:lvl7pPr>
    <a:lvl8pPr marL="3200400" algn="l" defTabSz="914400" rtl="0" eaLnBrk="1" latinLnBrk="0" hangingPunct="1">
      <a:defRPr sz="5600" kern="1200">
        <a:solidFill>
          <a:srgbClr val="000000"/>
        </a:solidFill>
        <a:latin typeface="Gill Sans" charset="0"/>
        <a:ea typeface="ヒラギノ角ゴ ProN W3" charset="0"/>
        <a:cs typeface="ヒラギノ角ゴ ProN W3" charset="0"/>
        <a:sym typeface="Gill Sans" charset="0"/>
      </a:defRPr>
    </a:lvl8pPr>
    <a:lvl9pPr marL="3657600" algn="l" defTabSz="914400" rtl="0" eaLnBrk="1" latinLnBrk="0" hangingPunct="1">
      <a:defRPr sz="5600" kern="1200">
        <a:solidFill>
          <a:srgbClr val="000000"/>
        </a:solidFill>
        <a:latin typeface="Gill Sans" charset="0"/>
        <a:ea typeface="ヒラギノ角ゴ ProN W3" charset="0"/>
        <a:cs typeface="ヒラギノ角ゴ ProN W3" charset="0"/>
        <a:sym typeface="Gill Sans" charset="0"/>
      </a:defRPr>
    </a:lvl9pPr>
  </p:defaultTextStyle>
  <p:extLst>
    <p:ext uri="{EFAFB233-063F-42B5-8137-9DF3F51BA10A}">
      <p15:sldGuideLst xmlns:p15="http://schemas.microsoft.com/office/powerpoint/2012/main">
        <p15:guide id="1" orient="horz" pos="4320">
          <p15:clr>
            <a:srgbClr val="A4A3A4"/>
          </p15:clr>
        </p15:guide>
        <p15:guide id="2" pos="768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showAnimation="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31E25"/>
    <a:srgbClr val="FDBE36"/>
    <a:srgbClr val="139FD2"/>
    <a:srgbClr val="E7E7E8"/>
    <a:srgbClr val="CCCCCC"/>
    <a:srgbClr val="E8E8E8"/>
    <a:srgbClr val="70AE45"/>
    <a:srgbClr val="DAA6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0221" autoAdjust="0"/>
    <p:restoredTop sz="66786" autoAdjust="0"/>
  </p:normalViewPr>
  <p:slideViewPr>
    <p:cSldViewPr snapToGrid="0">
      <p:cViewPr varScale="1">
        <p:scale>
          <a:sx n="25" d="100"/>
          <a:sy n="25" d="100"/>
        </p:scale>
        <p:origin x="1284" y="36"/>
      </p:cViewPr>
      <p:guideLst>
        <p:guide orient="horz" pos="4320"/>
        <p:guide pos="7680"/>
      </p:guideLst>
    </p:cSldViewPr>
  </p:slideViewPr>
  <p:outlineViewPr>
    <p:cViewPr>
      <p:scale>
        <a:sx n="33" d="100"/>
        <a:sy n="33" d="100"/>
      </p:scale>
      <p:origin x="0" y="-9972"/>
    </p:cViewPr>
  </p:outlineViewPr>
  <p:notesTextViewPr>
    <p:cViewPr>
      <p:scale>
        <a:sx n="66" d="100"/>
        <a:sy n="66" d="100"/>
      </p:scale>
      <p:origin x="0" y="0"/>
    </p:cViewPr>
  </p:notesTextViewPr>
  <p:sorterViewPr>
    <p:cViewPr>
      <p:scale>
        <a:sx n="100" d="100"/>
        <a:sy n="100" d="100"/>
      </p:scale>
      <p:origin x="0" y="-182634"/>
    </p:cViewPr>
  </p:sorterViewPr>
  <p:notesViewPr>
    <p:cSldViewPr snapToGrid="0">
      <p:cViewPr>
        <p:scale>
          <a:sx n="66" d="100"/>
          <a:sy n="66" d="100"/>
        </p:scale>
        <p:origin x="2628" y="-468"/>
      </p:cViewPr>
      <p:guideLst/>
    </p:cSldViewPr>
  </p:notesViewPr>
  <p:gridSpacing cx="75600" cy="75600"/>
</p:viewPr>
</file>

<file path=ppt/_rels/presentation.xml.rels><?xml version="1.0" encoding="UTF-8" standalone="yes"?>
<Relationships xmlns="http://schemas.openxmlformats.org/package/2006/relationships"><Relationship Id="rId26" Type="http://schemas.openxmlformats.org/officeDocument/2006/relationships/slide" Target="slides/slide18.xml"/><Relationship Id="rId21" Type="http://schemas.openxmlformats.org/officeDocument/2006/relationships/slide" Target="slides/slide13.xml"/><Relationship Id="rId42" Type="http://schemas.openxmlformats.org/officeDocument/2006/relationships/slide" Target="slides/slide34.xml"/><Relationship Id="rId47" Type="http://schemas.openxmlformats.org/officeDocument/2006/relationships/slide" Target="slides/slide39.xml"/><Relationship Id="rId63" Type="http://schemas.openxmlformats.org/officeDocument/2006/relationships/slide" Target="slides/slide55.xml"/><Relationship Id="rId68" Type="http://schemas.openxmlformats.org/officeDocument/2006/relationships/slide" Target="slides/slide60.xml"/><Relationship Id="rId84" Type="http://schemas.openxmlformats.org/officeDocument/2006/relationships/slide" Target="slides/slide76.xml"/><Relationship Id="rId89" Type="http://schemas.openxmlformats.org/officeDocument/2006/relationships/slide" Target="slides/slide81.xml"/><Relationship Id="rId112"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8.xml"/><Relationship Id="rId29" Type="http://schemas.openxmlformats.org/officeDocument/2006/relationships/slide" Target="slides/slide21.xml"/><Relationship Id="rId107" Type="http://schemas.openxmlformats.org/officeDocument/2006/relationships/slide" Target="slides/slide99.xml"/><Relationship Id="rId11" Type="http://schemas.openxmlformats.org/officeDocument/2006/relationships/slide" Target="slides/slide3.xml"/><Relationship Id="rId24" Type="http://schemas.openxmlformats.org/officeDocument/2006/relationships/slide" Target="slides/slide16.xml"/><Relationship Id="rId32" Type="http://schemas.openxmlformats.org/officeDocument/2006/relationships/slide" Target="slides/slide24.xml"/><Relationship Id="rId37" Type="http://schemas.openxmlformats.org/officeDocument/2006/relationships/slide" Target="slides/slide29.xml"/><Relationship Id="rId40" Type="http://schemas.openxmlformats.org/officeDocument/2006/relationships/slide" Target="slides/slide32.xml"/><Relationship Id="rId45" Type="http://schemas.openxmlformats.org/officeDocument/2006/relationships/slide" Target="slides/slide37.xml"/><Relationship Id="rId53" Type="http://schemas.openxmlformats.org/officeDocument/2006/relationships/slide" Target="slides/slide45.xml"/><Relationship Id="rId58" Type="http://schemas.openxmlformats.org/officeDocument/2006/relationships/slide" Target="slides/slide50.xml"/><Relationship Id="rId66" Type="http://schemas.openxmlformats.org/officeDocument/2006/relationships/slide" Target="slides/slide58.xml"/><Relationship Id="rId74" Type="http://schemas.openxmlformats.org/officeDocument/2006/relationships/slide" Target="slides/slide66.xml"/><Relationship Id="rId79" Type="http://schemas.openxmlformats.org/officeDocument/2006/relationships/slide" Target="slides/slide71.xml"/><Relationship Id="rId87" Type="http://schemas.openxmlformats.org/officeDocument/2006/relationships/slide" Target="slides/slide79.xml"/><Relationship Id="rId102" Type="http://schemas.openxmlformats.org/officeDocument/2006/relationships/slide" Target="slides/slide94.xml"/><Relationship Id="rId110" Type="http://schemas.openxmlformats.org/officeDocument/2006/relationships/presProps" Target="presProps.xml"/><Relationship Id="rId5" Type="http://schemas.openxmlformats.org/officeDocument/2006/relationships/slideMaster" Target="slideMasters/slideMaster5.xml"/><Relationship Id="rId61" Type="http://schemas.openxmlformats.org/officeDocument/2006/relationships/slide" Target="slides/slide53.xml"/><Relationship Id="rId82" Type="http://schemas.openxmlformats.org/officeDocument/2006/relationships/slide" Target="slides/slide74.xml"/><Relationship Id="rId90" Type="http://schemas.openxmlformats.org/officeDocument/2006/relationships/slide" Target="slides/slide82.xml"/><Relationship Id="rId95" Type="http://schemas.openxmlformats.org/officeDocument/2006/relationships/slide" Target="slides/slide87.xml"/><Relationship Id="rId19" Type="http://schemas.openxmlformats.org/officeDocument/2006/relationships/slide" Target="slides/slide11.xml"/><Relationship Id="rId14" Type="http://schemas.openxmlformats.org/officeDocument/2006/relationships/slide" Target="slides/slide6.xml"/><Relationship Id="rId22" Type="http://schemas.openxmlformats.org/officeDocument/2006/relationships/slide" Target="slides/slide14.xml"/><Relationship Id="rId27" Type="http://schemas.openxmlformats.org/officeDocument/2006/relationships/slide" Target="slides/slide19.xml"/><Relationship Id="rId30" Type="http://schemas.openxmlformats.org/officeDocument/2006/relationships/slide" Target="slides/slide22.xml"/><Relationship Id="rId35" Type="http://schemas.openxmlformats.org/officeDocument/2006/relationships/slide" Target="slides/slide27.xml"/><Relationship Id="rId43" Type="http://schemas.openxmlformats.org/officeDocument/2006/relationships/slide" Target="slides/slide35.xml"/><Relationship Id="rId48" Type="http://schemas.openxmlformats.org/officeDocument/2006/relationships/slide" Target="slides/slide40.xml"/><Relationship Id="rId56" Type="http://schemas.openxmlformats.org/officeDocument/2006/relationships/slide" Target="slides/slide48.xml"/><Relationship Id="rId64" Type="http://schemas.openxmlformats.org/officeDocument/2006/relationships/slide" Target="slides/slide56.xml"/><Relationship Id="rId69" Type="http://schemas.openxmlformats.org/officeDocument/2006/relationships/slide" Target="slides/slide61.xml"/><Relationship Id="rId77" Type="http://schemas.openxmlformats.org/officeDocument/2006/relationships/slide" Target="slides/slide69.xml"/><Relationship Id="rId100" Type="http://schemas.openxmlformats.org/officeDocument/2006/relationships/slide" Target="slides/slide92.xml"/><Relationship Id="rId105" Type="http://schemas.openxmlformats.org/officeDocument/2006/relationships/slide" Target="slides/slide97.xml"/><Relationship Id="rId113" Type="http://schemas.openxmlformats.org/officeDocument/2006/relationships/tableStyles" Target="tableStyles.xml"/><Relationship Id="rId8" Type="http://schemas.openxmlformats.org/officeDocument/2006/relationships/slideMaster" Target="slideMasters/slideMaster8.xml"/><Relationship Id="rId51" Type="http://schemas.openxmlformats.org/officeDocument/2006/relationships/slide" Target="slides/slide43.xml"/><Relationship Id="rId72" Type="http://schemas.openxmlformats.org/officeDocument/2006/relationships/slide" Target="slides/slide64.xml"/><Relationship Id="rId80" Type="http://schemas.openxmlformats.org/officeDocument/2006/relationships/slide" Target="slides/slide72.xml"/><Relationship Id="rId85" Type="http://schemas.openxmlformats.org/officeDocument/2006/relationships/slide" Target="slides/slide77.xml"/><Relationship Id="rId93" Type="http://schemas.openxmlformats.org/officeDocument/2006/relationships/slide" Target="slides/slide85.xml"/><Relationship Id="rId98" Type="http://schemas.openxmlformats.org/officeDocument/2006/relationships/slide" Target="slides/slide90.xml"/><Relationship Id="rId3" Type="http://schemas.openxmlformats.org/officeDocument/2006/relationships/slideMaster" Target="slideMasters/slideMaster3.xml"/><Relationship Id="rId12" Type="http://schemas.openxmlformats.org/officeDocument/2006/relationships/slide" Target="slides/slide4.xml"/><Relationship Id="rId17" Type="http://schemas.openxmlformats.org/officeDocument/2006/relationships/slide" Target="slides/slide9.xml"/><Relationship Id="rId25" Type="http://schemas.openxmlformats.org/officeDocument/2006/relationships/slide" Target="slides/slide17.xml"/><Relationship Id="rId33" Type="http://schemas.openxmlformats.org/officeDocument/2006/relationships/slide" Target="slides/slide25.xml"/><Relationship Id="rId38" Type="http://schemas.openxmlformats.org/officeDocument/2006/relationships/slide" Target="slides/slide30.xml"/><Relationship Id="rId46" Type="http://schemas.openxmlformats.org/officeDocument/2006/relationships/slide" Target="slides/slide38.xml"/><Relationship Id="rId59" Type="http://schemas.openxmlformats.org/officeDocument/2006/relationships/slide" Target="slides/slide51.xml"/><Relationship Id="rId67" Type="http://schemas.openxmlformats.org/officeDocument/2006/relationships/slide" Target="slides/slide59.xml"/><Relationship Id="rId103" Type="http://schemas.openxmlformats.org/officeDocument/2006/relationships/slide" Target="slides/slide95.xml"/><Relationship Id="rId108" Type="http://schemas.openxmlformats.org/officeDocument/2006/relationships/slide" Target="slides/slide100.xml"/><Relationship Id="rId20" Type="http://schemas.openxmlformats.org/officeDocument/2006/relationships/slide" Target="slides/slide12.xml"/><Relationship Id="rId41" Type="http://schemas.openxmlformats.org/officeDocument/2006/relationships/slide" Target="slides/slide33.xml"/><Relationship Id="rId54" Type="http://schemas.openxmlformats.org/officeDocument/2006/relationships/slide" Target="slides/slide46.xml"/><Relationship Id="rId62" Type="http://schemas.openxmlformats.org/officeDocument/2006/relationships/slide" Target="slides/slide54.xml"/><Relationship Id="rId70" Type="http://schemas.openxmlformats.org/officeDocument/2006/relationships/slide" Target="slides/slide62.xml"/><Relationship Id="rId75" Type="http://schemas.openxmlformats.org/officeDocument/2006/relationships/slide" Target="slides/slide67.xml"/><Relationship Id="rId83" Type="http://schemas.openxmlformats.org/officeDocument/2006/relationships/slide" Target="slides/slide75.xml"/><Relationship Id="rId88" Type="http://schemas.openxmlformats.org/officeDocument/2006/relationships/slide" Target="slides/slide80.xml"/><Relationship Id="rId91" Type="http://schemas.openxmlformats.org/officeDocument/2006/relationships/slide" Target="slides/slide83.xml"/><Relationship Id="rId96" Type="http://schemas.openxmlformats.org/officeDocument/2006/relationships/slide" Target="slides/slide88.xml"/><Relationship Id="rId11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Master" Target="slideMasters/slideMaster6.xml"/><Relationship Id="rId15" Type="http://schemas.openxmlformats.org/officeDocument/2006/relationships/slide" Target="slides/slide7.xml"/><Relationship Id="rId23" Type="http://schemas.openxmlformats.org/officeDocument/2006/relationships/slide" Target="slides/slide15.xml"/><Relationship Id="rId28" Type="http://schemas.openxmlformats.org/officeDocument/2006/relationships/slide" Target="slides/slide20.xml"/><Relationship Id="rId36" Type="http://schemas.openxmlformats.org/officeDocument/2006/relationships/slide" Target="slides/slide28.xml"/><Relationship Id="rId49" Type="http://schemas.openxmlformats.org/officeDocument/2006/relationships/slide" Target="slides/slide41.xml"/><Relationship Id="rId57" Type="http://schemas.openxmlformats.org/officeDocument/2006/relationships/slide" Target="slides/slide49.xml"/><Relationship Id="rId106" Type="http://schemas.openxmlformats.org/officeDocument/2006/relationships/slide" Target="slides/slide98.xml"/><Relationship Id="rId10" Type="http://schemas.openxmlformats.org/officeDocument/2006/relationships/slide" Target="slides/slide2.xml"/><Relationship Id="rId31" Type="http://schemas.openxmlformats.org/officeDocument/2006/relationships/slide" Target="slides/slide23.xml"/><Relationship Id="rId44" Type="http://schemas.openxmlformats.org/officeDocument/2006/relationships/slide" Target="slides/slide36.xml"/><Relationship Id="rId52" Type="http://schemas.openxmlformats.org/officeDocument/2006/relationships/slide" Target="slides/slide44.xml"/><Relationship Id="rId60" Type="http://schemas.openxmlformats.org/officeDocument/2006/relationships/slide" Target="slides/slide52.xml"/><Relationship Id="rId65" Type="http://schemas.openxmlformats.org/officeDocument/2006/relationships/slide" Target="slides/slide57.xml"/><Relationship Id="rId73" Type="http://schemas.openxmlformats.org/officeDocument/2006/relationships/slide" Target="slides/slide65.xml"/><Relationship Id="rId78" Type="http://schemas.openxmlformats.org/officeDocument/2006/relationships/slide" Target="slides/slide70.xml"/><Relationship Id="rId81" Type="http://schemas.openxmlformats.org/officeDocument/2006/relationships/slide" Target="slides/slide73.xml"/><Relationship Id="rId86" Type="http://schemas.openxmlformats.org/officeDocument/2006/relationships/slide" Target="slides/slide78.xml"/><Relationship Id="rId94" Type="http://schemas.openxmlformats.org/officeDocument/2006/relationships/slide" Target="slides/slide86.xml"/><Relationship Id="rId99" Type="http://schemas.openxmlformats.org/officeDocument/2006/relationships/slide" Target="slides/slide91.xml"/><Relationship Id="rId101" Type="http://schemas.openxmlformats.org/officeDocument/2006/relationships/slide" Target="slides/slide93.xml"/><Relationship Id="rId4" Type="http://schemas.openxmlformats.org/officeDocument/2006/relationships/slideMaster" Target="slideMasters/slideMaster4.xml"/><Relationship Id="rId9" Type="http://schemas.openxmlformats.org/officeDocument/2006/relationships/slide" Target="slides/slide1.xml"/><Relationship Id="rId13" Type="http://schemas.openxmlformats.org/officeDocument/2006/relationships/slide" Target="slides/slide5.xml"/><Relationship Id="rId18" Type="http://schemas.openxmlformats.org/officeDocument/2006/relationships/slide" Target="slides/slide10.xml"/><Relationship Id="rId39" Type="http://schemas.openxmlformats.org/officeDocument/2006/relationships/slide" Target="slides/slide31.xml"/><Relationship Id="rId109" Type="http://schemas.openxmlformats.org/officeDocument/2006/relationships/notesMaster" Target="notesMasters/notesMaster1.xml"/><Relationship Id="rId34" Type="http://schemas.openxmlformats.org/officeDocument/2006/relationships/slide" Target="slides/slide26.xml"/><Relationship Id="rId50" Type="http://schemas.openxmlformats.org/officeDocument/2006/relationships/slide" Target="slides/slide42.xml"/><Relationship Id="rId55" Type="http://schemas.openxmlformats.org/officeDocument/2006/relationships/slide" Target="slides/slide47.xml"/><Relationship Id="rId76" Type="http://schemas.openxmlformats.org/officeDocument/2006/relationships/slide" Target="slides/slide68.xml"/><Relationship Id="rId97" Type="http://schemas.openxmlformats.org/officeDocument/2006/relationships/slide" Target="slides/slide89.xml"/><Relationship Id="rId104" Type="http://schemas.openxmlformats.org/officeDocument/2006/relationships/slide" Target="slides/slide96.xml"/><Relationship Id="rId7" Type="http://schemas.openxmlformats.org/officeDocument/2006/relationships/slideMaster" Target="slideMasters/slideMaster7.xml"/><Relationship Id="rId71" Type="http://schemas.openxmlformats.org/officeDocument/2006/relationships/slide" Target="slides/slide63.xml"/><Relationship Id="rId92" Type="http://schemas.openxmlformats.org/officeDocument/2006/relationships/slide" Target="slides/slide84.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2.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Worksheet3.xlsx"/></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Excel_Worksheet4.xlsx"/></Relationships>
</file>

<file path=ppt/charts/_rels/chart5.xml.rels><?xml version="1.0" encoding="UTF-8" standalone="yes"?>
<Relationships xmlns="http://schemas.openxmlformats.org/package/2006/relationships"><Relationship Id="rId1" Type="http://schemas.openxmlformats.org/officeDocument/2006/relationships/package" Target="../embeddings/Microsoft_Excel_Worksheet5.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1"/>
    </mc:Choice>
    <mc:Fallback>
      <c:style val="1"/>
    </mc:Fallback>
  </mc:AlternateContent>
  <c:chart>
    <c:autoTitleDeleted val="0"/>
    <c:plotArea>
      <c:layout/>
      <c:barChart>
        <c:barDir val="col"/>
        <c:grouping val="clustered"/>
        <c:varyColors val="0"/>
        <c:ser>
          <c:idx val="0"/>
          <c:order val="0"/>
          <c:tx>
            <c:strRef>
              <c:f>Sheet1!$B$1</c:f>
              <c:strCache>
                <c:ptCount val="1"/>
                <c:pt idx="0">
                  <c:v>Facebook</c:v>
                </c:pt>
              </c:strCache>
            </c:strRef>
          </c:tx>
          <c:spPr>
            <a:solidFill>
              <a:srgbClr val="70AE45"/>
            </a:solidFill>
          </c:spPr>
          <c:invertIfNegative val="0"/>
          <c:cat>
            <c:strRef>
              <c:f>Sheet1!$A$2</c:f>
              <c:strCache>
                <c:ptCount val="1"/>
                <c:pt idx="0">
                  <c:v>Hours Spent Per Person Per Month</c:v>
                </c:pt>
              </c:strCache>
            </c:strRef>
          </c:cat>
          <c:val>
            <c:numRef>
              <c:f>Sheet1!$B$2</c:f>
              <c:numCache>
                <c:formatCode>General</c:formatCode>
                <c:ptCount val="1"/>
                <c:pt idx="0">
                  <c:v>6.35</c:v>
                </c:pt>
              </c:numCache>
            </c:numRef>
          </c:val>
        </c:ser>
        <c:ser>
          <c:idx val="1"/>
          <c:order val="1"/>
          <c:tx>
            <c:strRef>
              <c:f>Sheet1!$C$1</c:f>
              <c:strCache>
                <c:ptCount val="1"/>
                <c:pt idx="0">
                  <c:v>Google</c:v>
                </c:pt>
              </c:strCache>
            </c:strRef>
          </c:tx>
          <c:spPr>
            <a:solidFill>
              <a:srgbClr val="FDBE36"/>
            </a:solidFill>
          </c:spPr>
          <c:invertIfNegative val="0"/>
          <c:cat>
            <c:strRef>
              <c:f>Sheet1!$A$2</c:f>
              <c:strCache>
                <c:ptCount val="1"/>
                <c:pt idx="0">
                  <c:v>Hours Spent Per Person Per Month</c:v>
                </c:pt>
              </c:strCache>
            </c:strRef>
          </c:cat>
          <c:val>
            <c:numRef>
              <c:f>Sheet1!$C$2</c:f>
              <c:numCache>
                <c:formatCode>General</c:formatCode>
                <c:ptCount val="1"/>
                <c:pt idx="0">
                  <c:v>3.2</c:v>
                </c:pt>
              </c:numCache>
            </c:numRef>
          </c:val>
        </c:ser>
        <c:ser>
          <c:idx val="2"/>
          <c:order val="2"/>
          <c:tx>
            <c:strRef>
              <c:f>Sheet1!$D$1</c:f>
              <c:strCache>
                <c:ptCount val="1"/>
                <c:pt idx="0">
                  <c:v>Yahoo</c:v>
                </c:pt>
              </c:strCache>
            </c:strRef>
          </c:tx>
          <c:spPr>
            <a:solidFill>
              <a:srgbClr val="D31E25"/>
            </a:solidFill>
          </c:spPr>
          <c:invertIfNegative val="0"/>
          <c:cat>
            <c:strRef>
              <c:f>Sheet1!$A$2</c:f>
              <c:strCache>
                <c:ptCount val="1"/>
                <c:pt idx="0">
                  <c:v>Hours Spent Per Person Per Month</c:v>
                </c:pt>
              </c:strCache>
            </c:strRef>
          </c:cat>
          <c:val>
            <c:numRef>
              <c:f>Sheet1!$D$2</c:f>
              <c:numCache>
                <c:formatCode>General</c:formatCode>
                <c:ptCount val="1"/>
                <c:pt idx="0">
                  <c:v>2.0699999999999998</c:v>
                </c:pt>
              </c:numCache>
            </c:numRef>
          </c:val>
        </c:ser>
        <c:ser>
          <c:idx val="3"/>
          <c:order val="3"/>
          <c:tx>
            <c:strRef>
              <c:f>Sheet1!$E$1</c:f>
              <c:strCache>
                <c:ptCount val="1"/>
                <c:pt idx="0">
                  <c:v>Microsoft</c:v>
                </c:pt>
              </c:strCache>
            </c:strRef>
          </c:tx>
          <c:invertIfNegative val="0"/>
          <c:cat>
            <c:strRef>
              <c:f>Sheet1!$A$2</c:f>
              <c:strCache>
                <c:ptCount val="1"/>
                <c:pt idx="0">
                  <c:v>Hours Spent Per Person Per Month</c:v>
                </c:pt>
              </c:strCache>
            </c:strRef>
          </c:cat>
          <c:val>
            <c:numRef>
              <c:f>Sheet1!$E$2</c:f>
              <c:numCache>
                <c:formatCode>General</c:formatCode>
                <c:ptCount val="1"/>
                <c:pt idx="0">
                  <c:v>1.55</c:v>
                </c:pt>
              </c:numCache>
            </c:numRef>
          </c:val>
        </c:ser>
        <c:dLbls>
          <c:showLegendKey val="0"/>
          <c:showVal val="0"/>
          <c:showCatName val="0"/>
          <c:showSerName val="0"/>
          <c:showPercent val="0"/>
          <c:showBubbleSize val="0"/>
        </c:dLbls>
        <c:gapWidth val="250"/>
        <c:overlap val="-25"/>
        <c:axId val="472931968"/>
        <c:axId val="472928832"/>
      </c:barChart>
      <c:catAx>
        <c:axId val="472931968"/>
        <c:scaling>
          <c:orientation val="minMax"/>
        </c:scaling>
        <c:delete val="0"/>
        <c:axPos val="b"/>
        <c:numFmt formatCode="General" sourceLinked="1"/>
        <c:majorTickMark val="out"/>
        <c:minorTickMark val="none"/>
        <c:tickLblPos val="nextTo"/>
        <c:txPr>
          <a:bodyPr/>
          <a:lstStyle/>
          <a:p>
            <a:pPr>
              <a:defRPr sz="2399">
                <a:latin typeface="Arial" pitchFamily="34" charset="0"/>
                <a:cs typeface="Arial" pitchFamily="34" charset="0"/>
              </a:defRPr>
            </a:pPr>
            <a:endParaRPr lang="en-US"/>
          </a:p>
        </c:txPr>
        <c:crossAx val="472928832"/>
        <c:crosses val="autoZero"/>
        <c:auto val="1"/>
        <c:lblAlgn val="ctr"/>
        <c:lblOffset val="100"/>
        <c:noMultiLvlLbl val="0"/>
      </c:catAx>
      <c:valAx>
        <c:axId val="472928832"/>
        <c:scaling>
          <c:orientation val="minMax"/>
        </c:scaling>
        <c:delete val="0"/>
        <c:axPos val="l"/>
        <c:majorGridlines>
          <c:spPr>
            <a:ln>
              <a:solidFill>
                <a:schemeClr val="accent5"/>
              </a:solidFill>
            </a:ln>
          </c:spPr>
        </c:majorGridlines>
        <c:numFmt formatCode="General" sourceLinked="1"/>
        <c:majorTickMark val="out"/>
        <c:minorTickMark val="none"/>
        <c:tickLblPos val="nextTo"/>
        <c:txPr>
          <a:bodyPr/>
          <a:lstStyle/>
          <a:p>
            <a:pPr>
              <a:defRPr sz="2399">
                <a:latin typeface="Arial" pitchFamily="34" charset="0"/>
                <a:cs typeface="Arial" pitchFamily="34" charset="0"/>
              </a:defRPr>
            </a:pPr>
            <a:endParaRPr lang="en-US"/>
          </a:p>
        </c:txPr>
        <c:crossAx val="472931968"/>
        <c:crosses val="autoZero"/>
        <c:crossBetween val="between"/>
      </c:valAx>
      <c:spPr>
        <a:noFill/>
        <a:ln w="25392">
          <a:noFill/>
        </a:ln>
      </c:spPr>
    </c:plotArea>
    <c:legend>
      <c:legendPos val="b"/>
      <c:layout>
        <c:manualLayout>
          <c:xMode val="edge"/>
          <c:yMode val="edge"/>
          <c:x val="0.21335484703756294"/>
          <c:y val="0.9481427490482609"/>
          <c:w val="0.73091519297792684"/>
          <c:h val="4.8854247948736135E-2"/>
        </c:manualLayout>
      </c:layout>
      <c:overlay val="0"/>
      <c:txPr>
        <a:bodyPr/>
        <a:lstStyle/>
        <a:p>
          <a:pPr>
            <a:defRPr sz="2399">
              <a:latin typeface="Arial" pitchFamily="34" charset="0"/>
              <a:cs typeface="Arial" pitchFamily="34" charset="0"/>
            </a:defRPr>
          </a:pPr>
          <a:endParaRPr lang="en-US"/>
        </a:p>
      </c:txPr>
    </c:legend>
    <c:plotVisOnly val="1"/>
    <c:dispBlanksAs val="gap"/>
    <c:showDLblsOverMax val="0"/>
  </c:chart>
  <c:txPr>
    <a:bodyPr/>
    <a:lstStyle/>
    <a:p>
      <a:pPr>
        <a:defRPr sz="1799"/>
      </a:pPr>
      <a:endParaRPr lang="en-US"/>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Sales</c:v>
                </c:pt>
              </c:strCache>
            </c:strRef>
          </c:tx>
          <c:dPt>
            <c:idx val="0"/>
            <c:bubble3D val="0"/>
            <c:spPr>
              <a:solidFill>
                <a:srgbClr val="70AE45"/>
              </a:solidFill>
            </c:spPr>
          </c:dPt>
          <c:dPt>
            <c:idx val="1"/>
            <c:bubble3D val="0"/>
            <c:spPr>
              <a:solidFill>
                <a:srgbClr val="FDBE36"/>
              </a:solidFill>
            </c:spPr>
          </c:dPt>
          <c:dPt>
            <c:idx val="2"/>
            <c:bubble3D val="0"/>
            <c:spPr>
              <a:solidFill>
                <a:srgbClr val="D31E25"/>
              </a:solidFill>
            </c:spPr>
          </c:dPt>
          <c:dLbls>
            <c:delete val="1"/>
          </c:dLbls>
          <c:cat>
            <c:strRef>
              <c:f>Sheet1!$A$2:$A$4</c:f>
              <c:strCache>
                <c:ptCount val="3"/>
                <c:pt idx="1">
                  <c:v>2n Otr</c:v>
                </c:pt>
                <c:pt idx="2">
                  <c:v>Jun-13</c:v>
                </c:pt>
              </c:strCache>
            </c:strRef>
          </c:cat>
          <c:val>
            <c:numRef>
              <c:f>Sheet1!$B$2:$B$4</c:f>
              <c:numCache>
                <c:formatCode>General</c:formatCode>
                <c:ptCount val="3"/>
                <c:pt idx="1">
                  <c:v>3.3</c:v>
                </c:pt>
                <c:pt idx="2">
                  <c:v>6.7</c:v>
                </c:pt>
              </c:numCache>
            </c:numRef>
          </c:val>
        </c:ser>
        <c:dLbls>
          <c:showLegendKey val="0"/>
          <c:showVal val="0"/>
          <c:showCatName val="0"/>
          <c:showSerName val="0"/>
          <c:showPercent val="1"/>
          <c:showBubbleSize val="0"/>
          <c:showLeaderLines val="1"/>
        </c:dLbls>
        <c:firstSliceAng val="0"/>
      </c:pieChart>
      <c:spPr>
        <a:noFill/>
        <a:ln w="25382">
          <a:noFill/>
        </a:ln>
      </c:spPr>
    </c:plotArea>
    <c:plotVisOnly val="1"/>
    <c:dispBlanksAs val="gap"/>
    <c:showDLblsOverMax val="0"/>
  </c:chart>
  <c:txPr>
    <a:bodyPr/>
    <a:lstStyle/>
    <a:p>
      <a:pPr>
        <a:defRPr sz="1799"/>
      </a:pPr>
      <a:endParaRPr lang="en-US"/>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Sheet1!$B$1</c:f>
              <c:strCache>
                <c:ptCount val="1"/>
                <c:pt idx="0">
                  <c:v> US Google Searches - June 2013</c:v>
                </c:pt>
              </c:strCache>
            </c:strRef>
          </c:tx>
          <c:spPr>
            <a:ln w="126986">
              <a:solidFill>
                <a:srgbClr val="D31E25"/>
              </a:solidFill>
            </a:ln>
          </c:spPr>
          <c:marker>
            <c:symbol val="circle"/>
            <c:size val="15"/>
            <c:spPr>
              <a:solidFill>
                <a:schemeClr val="bg1"/>
              </a:solidFill>
              <a:ln w="101600">
                <a:solidFill>
                  <a:srgbClr val="D31E25"/>
                </a:solidFill>
              </a:ln>
            </c:spPr>
          </c:marker>
          <c:cat>
            <c:numRef>
              <c:f>Sheet1!$A$2:$A$4</c:f>
              <c:numCache>
                <c:formatCode>General</c:formatCode>
                <c:ptCount val="3"/>
              </c:numCache>
            </c:numRef>
          </c:cat>
          <c:val>
            <c:numRef>
              <c:f>Sheet1!$B$2:$B$4</c:f>
              <c:numCache>
                <c:formatCode>General</c:formatCode>
                <c:ptCount val="3"/>
                <c:pt idx="0">
                  <c:v>0</c:v>
                </c:pt>
                <c:pt idx="1">
                  <c:v>5</c:v>
                </c:pt>
                <c:pt idx="2">
                  <c:v>11.8</c:v>
                </c:pt>
              </c:numCache>
            </c:numRef>
          </c:val>
          <c:smooth val="0"/>
        </c:ser>
        <c:dLbls>
          <c:showLegendKey val="0"/>
          <c:showVal val="0"/>
          <c:showCatName val="0"/>
          <c:showSerName val="0"/>
          <c:showPercent val="0"/>
          <c:showBubbleSize val="0"/>
        </c:dLbls>
        <c:marker val="1"/>
        <c:smooth val="0"/>
        <c:axId val="472939808"/>
        <c:axId val="472938240"/>
      </c:lineChart>
      <c:catAx>
        <c:axId val="472939808"/>
        <c:scaling>
          <c:orientation val="minMax"/>
        </c:scaling>
        <c:delete val="0"/>
        <c:axPos val="b"/>
        <c:numFmt formatCode="General" sourceLinked="1"/>
        <c:majorTickMark val="none"/>
        <c:minorTickMark val="none"/>
        <c:tickLblPos val="nextTo"/>
        <c:txPr>
          <a:bodyPr/>
          <a:lstStyle/>
          <a:p>
            <a:pPr>
              <a:defRPr sz="2400">
                <a:latin typeface="Arial" pitchFamily="34" charset="0"/>
                <a:cs typeface="Arial" pitchFamily="34" charset="0"/>
              </a:defRPr>
            </a:pPr>
            <a:endParaRPr lang="en-US"/>
          </a:p>
        </c:txPr>
        <c:crossAx val="472938240"/>
        <c:crosses val="autoZero"/>
        <c:auto val="1"/>
        <c:lblAlgn val="ctr"/>
        <c:lblOffset val="100"/>
        <c:noMultiLvlLbl val="0"/>
      </c:catAx>
      <c:valAx>
        <c:axId val="472938240"/>
        <c:scaling>
          <c:orientation val="minMax"/>
        </c:scaling>
        <c:delete val="0"/>
        <c:axPos val="l"/>
        <c:majorGridlines>
          <c:spPr>
            <a:ln>
              <a:solidFill>
                <a:schemeClr val="accent5"/>
              </a:solidFill>
            </a:ln>
          </c:spPr>
        </c:majorGridlines>
        <c:numFmt formatCode="General" sourceLinked="1"/>
        <c:majorTickMark val="none"/>
        <c:minorTickMark val="none"/>
        <c:tickLblPos val="nextTo"/>
        <c:spPr>
          <a:ln w="9525">
            <a:noFill/>
          </a:ln>
        </c:spPr>
        <c:txPr>
          <a:bodyPr/>
          <a:lstStyle/>
          <a:p>
            <a:pPr>
              <a:defRPr sz="2400">
                <a:latin typeface="Arial" pitchFamily="34" charset="0"/>
                <a:cs typeface="Arial" pitchFamily="34" charset="0"/>
              </a:defRPr>
            </a:pPr>
            <a:endParaRPr lang="en-US"/>
          </a:p>
        </c:txPr>
        <c:crossAx val="472939808"/>
        <c:crosses val="autoZero"/>
        <c:crossBetween val="between"/>
      </c:valAx>
      <c:spPr>
        <a:noFill/>
        <a:ln w="25397">
          <a:noFill/>
        </a:ln>
      </c:spPr>
    </c:plotArea>
    <c:legend>
      <c:legendPos val="b"/>
      <c:layout>
        <c:manualLayout>
          <c:xMode val="edge"/>
          <c:yMode val="edge"/>
          <c:x val="0.30543356422552442"/>
          <c:y val="0.95074075636792543"/>
          <c:w val="0.49940846210013223"/>
          <c:h val="4.9259243632074519E-2"/>
        </c:manualLayout>
      </c:layout>
      <c:overlay val="0"/>
      <c:txPr>
        <a:bodyPr/>
        <a:lstStyle/>
        <a:p>
          <a:pPr>
            <a:defRPr sz="2400">
              <a:latin typeface="Arial" pitchFamily="34" charset="0"/>
              <a:cs typeface="Arial" pitchFamily="34" charset="0"/>
            </a:defRPr>
          </a:pPr>
          <a:endParaRPr lang="en-US"/>
        </a:p>
      </c:txPr>
    </c:legend>
    <c:plotVisOnly val="1"/>
    <c:dispBlanksAs val="gap"/>
    <c:showDLblsOverMax val="0"/>
  </c:chart>
  <c:txPr>
    <a:bodyPr/>
    <a:lstStyle/>
    <a:p>
      <a:pPr>
        <a:defRPr sz="1800"/>
      </a:pPr>
      <a:endParaRPr lang="en-US"/>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1"/>
    </mc:Choice>
    <mc:Fallback>
      <c:style val="1"/>
    </mc:Fallback>
  </mc:AlternateContent>
  <c:chart>
    <c:title>
      <c:overlay val="0"/>
    </c:title>
    <c:autoTitleDeleted val="0"/>
    <c:plotArea>
      <c:layout/>
      <c:barChart>
        <c:barDir val="col"/>
        <c:grouping val="clustered"/>
        <c:varyColors val="0"/>
        <c:ser>
          <c:idx val="0"/>
          <c:order val="0"/>
          <c:tx>
            <c:strRef>
              <c:f>Sheet1!$B$1</c:f>
              <c:strCache>
                <c:ptCount val="1"/>
                <c:pt idx="0">
                  <c:v>Email Accounts (Billion)</c:v>
                </c:pt>
              </c:strCache>
            </c:strRef>
          </c:tx>
          <c:spPr>
            <a:solidFill>
              <a:srgbClr val="70AE45"/>
            </a:solidFill>
          </c:spPr>
          <c:invertIfNegative val="0"/>
          <c:cat>
            <c:numRef>
              <c:f>Sheet1!$A$2:$A$4</c:f>
              <c:numCache>
                <c:formatCode>General</c:formatCode>
                <c:ptCount val="3"/>
                <c:pt idx="0">
                  <c:v>2010</c:v>
                </c:pt>
                <c:pt idx="1">
                  <c:v>2013</c:v>
                </c:pt>
                <c:pt idx="2">
                  <c:v>2016</c:v>
                </c:pt>
              </c:numCache>
            </c:numRef>
          </c:cat>
          <c:val>
            <c:numRef>
              <c:f>Sheet1!$B$2:$B$4</c:f>
              <c:numCache>
                <c:formatCode>General</c:formatCode>
                <c:ptCount val="3"/>
                <c:pt idx="0">
                  <c:v>2.9</c:v>
                </c:pt>
                <c:pt idx="1">
                  <c:v>3.6</c:v>
                </c:pt>
                <c:pt idx="2">
                  <c:v>4.3</c:v>
                </c:pt>
              </c:numCache>
            </c:numRef>
          </c:val>
        </c:ser>
        <c:dLbls>
          <c:showLegendKey val="0"/>
          <c:showVal val="0"/>
          <c:showCatName val="0"/>
          <c:showSerName val="0"/>
          <c:showPercent val="0"/>
          <c:showBubbleSize val="0"/>
        </c:dLbls>
        <c:gapWidth val="250"/>
        <c:overlap val="-25"/>
        <c:axId val="424192192"/>
        <c:axId val="424183568"/>
      </c:barChart>
      <c:catAx>
        <c:axId val="424192192"/>
        <c:scaling>
          <c:orientation val="minMax"/>
        </c:scaling>
        <c:delete val="0"/>
        <c:axPos val="b"/>
        <c:numFmt formatCode="General" sourceLinked="1"/>
        <c:majorTickMark val="out"/>
        <c:minorTickMark val="none"/>
        <c:tickLblPos val="nextTo"/>
        <c:txPr>
          <a:bodyPr/>
          <a:lstStyle/>
          <a:p>
            <a:pPr>
              <a:defRPr sz="2399">
                <a:latin typeface="Arial" pitchFamily="34" charset="0"/>
                <a:cs typeface="Arial" pitchFamily="34" charset="0"/>
              </a:defRPr>
            </a:pPr>
            <a:endParaRPr lang="en-US"/>
          </a:p>
        </c:txPr>
        <c:crossAx val="424183568"/>
        <c:crosses val="autoZero"/>
        <c:auto val="1"/>
        <c:lblAlgn val="ctr"/>
        <c:lblOffset val="100"/>
        <c:noMultiLvlLbl val="0"/>
      </c:catAx>
      <c:valAx>
        <c:axId val="424183568"/>
        <c:scaling>
          <c:orientation val="minMax"/>
        </c:scaling>
        <c:delete val="0"/>
        <c:axPos val="l"/>
        <c:majorGridlines>
          <c:spPr>
            <a:ln>
              <a:solidFill>
                <a:schemeClr val="accent5"/>
              </a:solidFill>
            </a:ln>
          </c:spPr>
        </c:majorGridlines>
        <c:numFmt formatCode="General" sourceLinked="1"/>
        <c:majorTickMark val="out"/>
        <c:minorTickMark val="none"/>
        <c:tickLblPos val="nextTo"/>
        <c:txPr>
          <a:bodyPr/>
          <a:lstStyle/>
          <a:p>
            <a:pPr>
              <a:defRPr sz="2399">
                <a:latin typeface="Arial" pitchFamily="34" charset="0"/>
                <a:cs typeface="Arial" pitchFamily="34" charset="0"/>
              </a:defRPr>
            </a:pPr>
            <a:endParaRPr lang="en-US"/>
          </a:p>
        </c:txPr>
        <c:crossAx val="424192192"/>
        <c:crosses val="autoZero"/>
        <c:crossBetween val="between"/>
      </c:valAx>
      <c:spPr>
        <a:noFill/>
        <a:ln w="25392">
          <a:noFill/>
        </a:ln>
      </c:spPr>
    </c:plotArea>
    <c:legend>
      <c:legendPos val="b"/>
      <c:layout>
        <c:manualLayout>
          <c:xMode val="edge"/>
          <c:yMode val="edge"/>
          <c:x val="0.21335484703756294"/>
          <c:y val="0.9481427490482609"/>
          <c:w val="0.55143227485908519"/>
          <c:h val="4.8854247948736135E-2"/>
        </c:manualLayout>
      </c:layout>
      <c:overlay val="0"/>
      <c:txPr>
        <a:bodyPr/>
        <a:lstStyle/>
        <a:p>
          <a:pPr>
            <a:defRPr sz="2399">
              <a:latin typeface="Arial" pitchFamily="34" charset="0"/>
              <a:cs typeface="Arial" pitchFamily="34" charset="0"/>
            </a:defRPr>
          </a:pPr>
          <a:endParaRPr lang="en-US"/>
        </a:p>
      </c:txPr>
    </c:legend>
    <c:plotVisOnly val="1"/>
    <c:dispBlanksAs val="gap"/>
    <c:showDLblsOverMax val="0"/>
  </c:chart>
  <c:txPr>
    <a:bodyPr/>
    <a:lstStyle/>
    <a:p>
      <a:pPr>
        <a:defRPr sz="1799"/>
      </a:pPr>
      <a:endParaRPr lang="en-US"/>
    </a:p>
  </c:tx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0378434347082761"/>
          <c:y val="0.10600332248348887"/>
          <c:w val="0.84136097666690746"/>
          <c:h val="0.75506014235356089"/>
        </c:manualLayout>
      </c:layout>
      <c:pieChart>
        <c:varyColors val="1"/>
        <c:ser>
          <c:idx val="0"/>
          <c:order val="0"/>
          <c:tx>
            <c:strRef>
              <c:f>Sheet1!$B$1</c:f>
              <c:strCache>
                <c:ptCount val="1"/>
                <c:pt idx="0">
                  <c:v>Sales</c:v>
                </c:pt>
              </c:strCache>
            </c:strRef>
          </c:tx>
          <c:dPt>
            <c:idx val="0"/>
            <c:bubble3D val="0"/>
            <c:spPr>
              <a:solidFill>
                <a:srgbClr val="70AE45"/>
              </a:solidFill>
            </c:spPr>
          </c:dPt>
          <c:dPt>
            <c:idx val="1"/>
            <c:bubble3D val="0"/>
            <c:spPr>
              <a:solidFill>
                <a:srgbClr val="FDBE36"/>
              </a:solidFill>
            </c:spPr>
          </c:dPt>
          <c:dPt>
            <c:idx val="2"/>
            <c:bubble3D val="0"/>
            <c:spPr>
              <a:solidFill>
                <a:srgbClr val="D31E25"/>
              </a:solidFill>
            </c:spPr>
          </c:dPt>
          <c:dLbls>
            <c:dLbl>
              <c:idx val="0"/>
              <c:layout>
                <c:manualLayout>
                  <c:x val="-0.15794252209299525"/>
                  <c:y val="-9.5963547266682561E-2"/>
                </c:manualLayout>
              </c:layout>
              <c:dLblPos val="bestFit"/>
              <c:showLegendKey val="0"/>
              <c:showVal val="0"/>
              <c:showCatName val="0"/>
              <c:showSerName val="0"/>
              <c:showPercent val="1"/>
              <c:showBubbleSize val="0"/>
              <c:extLst>
                <c:ext xmlns:c15="http://schemas.microsoft.com/office/drawing/2012/chart" uri="{CE6537A1-D6FC-4f65-9D91-7224C49458BB}"/>
              </c:extLst>
            </c:dLbl>
            <c:dLbl>
              <c:idx val="1"/>
              <c:layout>
                <c:manualLayout>
                  <c:x val="0.13700249138779527"/>
                  <c:y val="1.9058932672826424E-2"/>
                </c:manualLayout>
              </c:layout>
              <c:dLblPos val="bestFit"/>
              <c:showLegendKey val="0"/>
              <c:showVal val="0"/>
              <c:showCatName val="0"/>
              <c:showSerName val="0"/>
              <c:showPercent val="1"/>
              <c:showBubbleSize val="0"/>
              <c:extLst>
                <c:ext xmlns:c15="http://schemas.microsoft.com/office/drawing/2012/chart" uri="{CE6537A1-D6FC-4f65-9D91-7224C49458BB}"/>
              </c:extLst>
            </c:dLbl>
            <c:dLbl>
              <c:idx val="2"/>
              <c:layout>
                <c:manualLayout>
                  <c:x val="0.14558260492667774"/>
                  <c:y val="0.1492989135802576"/>
                </c:manualLayout>
              </c:layout>
              <c:dLblPos val="bestFit"/>
              <c:showLegendKey val="0"/>
              <c:showVal val="0"/>
              <c:showCatName val="0"/>
              <c:showSerName val="0"/>
              <c:showPercent val="1"/>
              <c:showBubbleSize val="0"/>
              <c:extLst>
                <c:ext xmlns:c15="http://schemas.microsoft.com/office/drawing/2012/chart" uri="{CE6537A1-D6FC-4f65-9D91-7224C49458BB}"/>
              </c:extLst>
            </c:dLbl>
            <c:spPr>
              <a:noFill/>
              <a:ln>
                <a:noFill/>
              </a:ln>
              <a:effectLst/>
            </c:spPr>
            <c:txPr>
              <a:bodyPr/>
              <a:lstStyle/>
              <a:p>
                <a:pPr>
                  <a:defRPr sz="4797" b="1">
                    <a:solidFill>
                      <a:schemeClr val="bg1"/>
                    </a:solidFill>
                    <a:latin typeface="Arial" pitchFamily="34" charset="0"/>
                    <a:cs typeface="Arial" pitchFamily="34" charset="0"/>
                  </a:defRPr>
                </a:pPr>
                <a:endParaRPr lang="en-US"/>
              </a:p>
            </c:txPr>
            <c:showLegendKey val="0"/>
            <c:showVal val="0"/>
            <c:showCatName val="0"/>
            <c:showSerName val="0"/>
            <c:showPercent val="1"/>
            <c:showBubbleSize val="0"/>
            <c:showLeaderLines val="1"/>
            <c:extLst>
              <c:ext xmlns:c15="http://schemas.microsoft.com/office/drawing/2012/chart" uri="{CE6537A1-D6FC-4f65-9D91-7224C49458BB}"/>
            </c:extLst>
          </c:dLbls>
          <c:cat>
            <c:strRef>
              <c:f>Sheet1!$A$2:$A$4</c:f>
              <c:strCache>
                <c:ptCount val="3"/>
                <c:pt idx="0">
                  <c:v>1st Qtr</c:v>
                </c:pt>
                <c:pt idx="1">
                  <c:v>2nd Qtr</c:v>
                </c:pt>
                <c:pt idx="2">
                  <c:v>3rd Qtr</c:v>
                </c:pt>
              </c:strCache>
            </c:strRef>
          </c:cat>
          <c:val>
            <c:numRef>
              <c:f>Sheet1!$B$2:$B$4</c:f>
              <c:numCache>
                <c:formatCode>General</c:formatCode>
                <c:ptCount val="3"/>
                <c:pt idx="0">
                  <c:v>8.1999999999999993</c:v>
                </c:pt>
                <c:pt idx="1">
                  <c:v>3.2</c:v>
                </c:pt>
                <c:pt idx="2">
                  <c:v>1.4</c:v>
                </c:pt>
              </c:numCache>
            </c:numRef>
          </c:val>
        </c:ser>
        <c:dLbls>
          <c:showLegendKey val="0"/>
          <c:showVal val="0"/>
          <c:showCatName val="0"/>
          <c:showSerName val="0"/>
          <c:showPercent val="0"/>
          <c:showBubbleSize val="0"/>
          <c:showLeaderLines val="1"/>
        </c:dLbls>
        <c:firstSliceAng val="0"/>
      </c:pieChart>
      <c:spPr>
        <a:noFill/>
        <a:ln w="25382">
          <a:noFill/>
        </a:ln>
      </c:spPr>
    </c:plotArea>
    <c:plotVisOnly val="1"/>
    <c:dispBlanksAs val="gap"/>
    <c:showDLblsOverMax val="0"/>
  </c:chart>
  <c:txPr>
    <a:bodyPr/>
    <a:lstStyle/>
    <a:p>
      <a:pPr>
        <a:defRPr sz="1799"/>
      </a:pPr>
      <a:endParaRPr lang="en-US"/>
    </a:p>
  </c:txPr>
  <c:externalData r:id="rId1">
    <c:autoUpdate val="0"/>
  </c:externalData>
</c:chartSpace>
</file>

<file path=ppt/diagrams/_rels/data1.xml.rels><?xml version="1.0" encoding="UTF-8" standalone="yes"?>
<Relationships xmlns="http://schemas.openxmlformats.org/package/2006/relationships"><Relationship Id="rId2" Type="http://schemas.openxmlformats.org/officeDocument/2006/relationships/hyperlink" Target="https://leadseven.zendesk.com/" TargetMode="External"/><Relationship Id="rId1" Type="http://schemas.openxmlformats.org/officeDocument/2006/relationships/hyperlink" Target="http://office.microsoft.com/en-us/try/" TargetMode="External"/></Relationships>
</file>

<file path=ppt/diagrams/_rels/drawing1.xml.rels><?xml version="1.0" encoding="UTF-8" standalone="yes"?>
<Relationships xmlns="http://schemas.openxmlformats.org/package/2006/relationships"><Relationship Id="rId2" Type="http://schemas.openxmlformats.org/officeDocument/2006/relationships/hyperlink" Target="https://leadseven.zendesk.com/" TargetMode="External"/><Relationship Id="rId1" Type="http://schemas.openxmlformats.org/officeDocument/2006/relationships/hyperlink" Target="http://office.microsoft.com/en-us/try/" TargetMode="External"/></Relationships>
</file>

<file path=ppt/diagrams/colors1.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50A377FE-C638-45E0-A2C3-D8C2CB3E64DB}" type="doc">
      <dgm:prSet loTypeId="urn:microsoft.com/office/officeart/2005/8/layout/vList5" loCatId="list" qsTypeId="urn:microsoft.com/office/officeart/2005/8/quickstyle/simple1" qsCatId="simple" csTypeId="urn:microsoft.com/office/officeart/2005/8/colors/accent2_2" csCatId="accent2" phldr="1"/>
      <dgm:spPr/>
      <dgm:t>
        <a:bodyPr/>
        <a:lstStyle/>
        <a:p>
          <a:endParaRPr lang="en-GB"/>
        </a:p>
      </dgm:t>
    </dgm:pt>
    <dgm:pt modelId="{4320089B-3A20-4C99-BFE9-EB6CE84B64D7}">
      <dgm:prSet/>
      <dgm:spPr>
        <a:solidFill>
          <a:srgbClr val="139FD2"/>
        </a:solidFill>
      </dgm:spPr>
      <dgm:t>
        <a:bodyPr/>
        <a:lstStyle/>
        <a:p>
          <a:pPr rtl="0"/>
          <a:r>
            <a:rPr lang="en-GB" b="1" dirty="0" smtClean="0">
              <a:latin typeface="Arial" panose="020B0604020202020204" pitchFamily="34" charset="0"/>
              <a:cs typeface="Arial" panose="020B0604020202020204" pitchFamily="34" charset="0"/>
            </a:rPr>
            <a:t>To allow you to see and use this presentation it is advised that you have MS Office installed. In case you don’t have MS Office:  </a:t>
          </a:r>
          <a:endParaRPr lang="en-GB" b="1" dirty="0">
            <a:latin typeface="Arial" panose="020B0604020202020204" pitchFamily="34" charset="0"/>
            <a:cs typeface="Arial" panose="020B0604020202020204" pitchFamily="34" charset="0"/>
          </a:endParaRPr>
        </a:p>
      </dgm:t>
    </dgm:pt>
    <dgm:pt modelId="{11CBD80C-361B-46D3-997B-46DB0312E02C}" type="parTrans" cxnId="{A4A49AB9-0F16-4C90-8915-EC84428098FC}">
      <dgm:prSet/>
      <dgm:spPr/>
      <dgm:t>
        <a:bodyPr/>
        <a:lstStyle/>
        <a:p>
          <a:endParaRPr lang="en-GB"/>
        </a:p>
      </dgm:t>
    </dgm:pt>
    <dgm:pt modelId="{EABFBF49-5D98-4B5C-A963-98A692E53013}" type="sibTrans" cxnId="{A4A49AB9-0F16-4C90-8915-EC84428098FC}">
      <dgm:prSet/>
      <dgm:spPr/>
      <dgm:t>
        <a:bodyPr/>
        <a:lstStyle/>
        <a:p>
          <a:endParaRPr lang="en-GB"/>
        </a:p>
      </dgm:t>
    </dgm:pt>
    <dgm:pt modelId="{D219CD8E-B508-4122-8415-B3D9FC5FD5F5}">
      <dgm:prSet/>
      <dgm:spPr>
        <a:solidFill>
          <a:srgbClr val="139FD2"/>
        </a:solidFill>
      </dgm:spPr>
      <dgm:t>
        <a:bodyPr/>
        <a:lstStyle/>
        <a:p>
          <a:pPr rtl="0"/>
          <a:r>
            <a:rPr lang="en-GB" b="1" dirty="0" smtClean="0">
              <a:latin typeface="Arial" panose="020B0604020202020204" pitchFamily="34" charset="0"/>
              <a:cs typeface="Arial" panose="020B0604020202020204" pitchFamily="34" charset="0"/>
            </a:rPr>
            <a:t>Essential part to seeing the correct layout of this presentation is to do the following: </a:t>
          </a:r>
          <a:r>
            <a:rPr lang="en-GB" dirty="0" smtClean="0">
              <a:latin typeface="Arial" panose="020B0604020202020204" pitchFamily="34" charset="0"/>
              <a:cs typeface="Arial" panose="020B0604020202020204" pitchFamily="34" charset="0"/>
            </a:rPr>
            <a:t> </a:t>
          </a:r>
          <a:endParaRPr lang="en-GB" dirty="0">
            <a:latin typeface="Arial" panose="020B0604020202020204" pitchFamily="34" charset="0"/>
            <a:cs typeface="Arial" panose="020B0604020202020204" pitchFamily="34" charset="0"/>
          </a:endParaRPr>
        </a:p>
      </dgm:t>
    </dgm:pt>
    <dgm:pt modelId="{16548894-B470-438B-ACC7-F1EB921A3608}" type="parTrans" cxnId="{FB83AF75-9A7B-4D04-B16A-EDADF7F7C400}">
      <dgm:prSet/>
      <dgm:spPr/>
      <dgm:t>
        <a:bodyPr/>
        <a:lstStyle/>
        <a:p>
          <a:endParaRPr lang="en-GB"/>
        </a:p>
      </dgm:t>
    </dgm:pt>
    <dgm:pt modelId="{098EDD24-1E3A-4CD5-8C0E-CF9779CC9024}" type="sibTrans" cxnId="{FB83AF75-9A7B-4D04-B16A-EDADF7F7C400}">
      <dgm:prSet/>
      <dgm:spPr/>
      <dgm:t>
        <a:bodyPr/>
        <a:lstStyle/>
        <a:p>
          <a:endParaRPr lang="en-GB"/>
        </a:p>
      </dgm:t>
    </dgm:pt>
    <dgm:pt modelId="{19C09E6B-69B0-4197-B3DD-4E40A6E73828}">
      <dgm:prSet custT="1"/>
      <dgm:spPr>
        <a:solidFill>
          <a:srgbClr val="FFC000">
            <a:alpha val="90000"/>
          </a:srgbClr>
        </a:solidFill>
      </dgm:spPr>
      <dgm:t>
        <a:bodyPr/>
        <a:lstStyle/>
        <a:p>
          <a:pPr algn="just" rtl="0"/>
          <a:r>
            <a:rPr lang="en-US" sz="3200" b="0" dirty="0" smtClean="0">
              <a:latin typeface="Arial" panose="020B0604020202020204" pitchFamily="34" charset="0"/>
              <a:cs typeface="Arial" panose="020B0604020202020204" pitchFamily="34" charset="0"/>
            </a:rPr>
            <a:t>Install the following fonts: Bebas and Bebas Neue. These have been provided in the accompanying folder titled Fonts.</a:t>
          </a:r>
          <a:endParaRPr lang="en-GB" sz="3200" b="0" dirty="0">
            <a:latin typeface="Arial" panose="020B0604020202020204" pitchFamily="34" charset="0"/>
            <a:cs typeface="Arial" panose="020B0604020202020204" pitchFamily="34" charset="0"/>
          </a:endParaRPr>
        </a:p>
      </dgm:t>
    </dgm:pt>
    <dgm:pt modelId="{AE426105-7EE4-40AC-A158-F82E2D17CA9E}" type="parTrans" cxnId="{2B1F4320-E18E-4DE3-97C7-0F40C40588E5}">
      <dgm:prSet/>
      <dgm:spPr/>
      <dgm:t>
        <a:bodyPr/>
        <a:lstStyle/>
        <a:p>
          <a:endParaRPr lang="en-GB"/>
        </a:p>
      </dgm:t>
    </dgm:pt>
    <dgm:pt modelId="{CC18A556-8297-424A-AFDB-AAF869E0B231}" type="sibTrans" cxnId="{2B1F4320-E18E-4DE3-97C7-0F40C40588E5}">
      <dgm:prSet/>
      <dgm:spPr/>
      <dgm:t>
        <a:bodyPr/>
        <a:lstStyle/>
        <a:p>
          <a:endParaRPr lang="en-GB"/>
        </a:p>
      </dgm:t>
    </dgm:pt>
    <dgm:pt modelId="{B9F42368-FDE9-4C33-869D-2E38FCC92EEE}">
      <dgm:prSet/>
      <dgm:spPr>
        <a:solidFill>
          <a:srgbClr val="FFC000">
            <a:alpha val="90000"/>
          </a:srgbClr>
        </a:solidFill>
      </dgm:spPr>
      <dgm:t>
        <a:bodyPr/>
        <a:lstStyle/>
        <a:p>
          <a:r>
            <a:rPr lang="en-GB" b="0" dirty="0" smtClean="0">
              <a:latin typeface="Arial" panose="020B0604020202020204" pitchFamily="34" charset="0"/>
              <a:cs typeface="Arial" panose="020B0604020202020204" pitchFamily="34" charset="0"/>
            </a:rPr>
            <a:t>Here’s a link to a free trial of PowerPoint 2010, direct from Microsoft:  </a:t>
          </a:r>
          <a:r>
            <a:rPr lang="en-GB" b="0" dirty="0" smtClean="0">
              <a:latin typeface="Arial" panose="020B0604020202020204" pitchFamily="34" charset="0"/>
              <a:cs typeface="Arial" panose="020B0604020202020204" pitchFamily="34" charset="0"/>
              <a:hlinkClick xmlns:r="http://schemas.openxmlformats.org/officeDocument/2006/relationships" r:id="rId1"/>
            </a:rPr>
            <a:t>http://office.microsoft.com/en-us/try/</a:t>
          </a:r>
          <a:r>
            <a:rPr lang="en-GB" b="0" dirty="0" smtClean="0">
              <a:latin typeface="Arial" panose="020B0604020202020204" pitchFamily="34" charset="0"/>
              <a:cs typeface="Arial" panose="020B0604020202020204" pitchFamily="34" charset="0"/>
            </a:rPr>
            <a:t>  </a:t>
          </a:r>
          <a:endParaRPr lang="en-GB" b="0" dirty="0">
            <a:latin typeface="Arial" panose="020B0604020202020204" pitchFamily="34" charset="0"/>
            <a:cs typeface="Arial" panose="020B0604020202020204" pitchFamily="34" charset="0"/>
          </a:endParaRPr>
        </a:p>
      </dgm:t>
    </dgm:pt>
    <dgm:pt modelId="{EF8D85CF-4994-44C6-8998-184BE39D1982}" type="parTrans" cxnId="{92928725-B787-4A38-A486-F96548867F6D}">
      <dgm:prSet/>
      <dgm:spPr/>
      <dgm:t>
        <a:bodyPr/>
        <a:lstStyle/>
        <a:p>
          <a:endParaRPr lang="en-GB"/>
        </a:p>
      </dgm:t>
    </dgm:pt>
    <dgm:pt modelId="{FC11C5A5-1BB2-425C-8511-8E0473E563DB}" type="sibTrans" cxnId="{92928725-B787-4A38-A486-F96548867F6D}">
      <dgm:prSet/>
      <dgm:spPr/>
      <dgm:t>
        <a:bodyPr/>
        <a:lstStyle/>
        <a:p>
          <a:endParaRPr lang="en-GB"/>
        </a:p>
      </dgm:t>
    </dgm:pt>
    <dgm:pt modelId="{71D070D8-681A-4F4C-96CA-564E2109F65C}">
      <dgm:prSet/>
      <dgm:spPr>
        <a:solidFill>
          <a:srgbClr val="139FD2"/>
        </a:solidFill>
      </dgm:spPr>
      <dgm:t>
        <a:bodyPr/>
        <a:lstStyle/>
        <a:p>
          <a:r>
            <a:rPr lang="en-GB" b="1" dirty="0" smtClean="0">
              <a:latin typeface="Arial" panose="020B0604020202020204" pitchFamily="34" charset="0"/>
              <a:cs typeface="Arial" panose="020B0604020202020204" pitchFamily="34" charset="0"/>
            </a:rPr>
            <a:t>All the text, image and icons can all be edited, however if you do have any problems please contact customer support.</a:t>
          </a:r>
          <a:endParaRPr lang="en-GB" b="1" dirty="0">
            <a:latin typeface="Arial" panose="020B0604020202020204" pitchFamily="34" charset="0"/>
            <a:cs typeface="Arial" panose="020B0604020202020204" pitchFamily="34" charset="0"/>
          </a:endParaRPr>
        </a:p>
      </dgm:t>
    </dgm:pt>
    <dgm:pt modelId="{71123542-A6D7-4923-B09B-02B9B954FC2B}" type="parTrans" cxnId="{651DD71E-481E-4CAD-971B-BD5EA0BAE30D}">
      <dgm:prSet/>
      <dgm:spPr/>
      <dgm:t>
        <a:bodyPr/>
        <a:lstStyle/>
        <a:p>
          <a:endParaRPr lang="en-GB"/>
        </a:p>
      </dgm:t>
    </dgm:pt>
    <dgm:pt modelId="{5B0DD083-2BEB-404F-A843-EA27856E6F21}" type="sibTrans" cxnId="{651DD71E-481E-4CAD-971B-BD5EA0BAE30D}">
      <dgm:prSet/>
      <dgm:spPr/>
      <dgm:t>
        <a:bodyPr/>
        <a:lstStyle/>
        <a:p>
          <a:endParaRPr lang="en-GB"/>
        </a:p>
      </dgm:t>
    </dgm:pt>
    <dgm:pt modelId="{1886C5CE-44FB-4561-BBE7-70477B4DE8EE}">
      <dgm:prSet/>
      <dgm:spPr>
        <a:solidFill>
          <a:srgbClr val="139FD2"/>
        </a:solidFill>
      </dgm:spPr>
      <dgm:t>
        <a:bodyPr/>
        <a:lstStyle/>
        <a:p>
          <a:pPr rtl="0"/>
          <a:r>
            <a:rPr lang="en-US" b="1" dirty="0" smtClean="0">
              <a:latin typeface="Arial" panose="020B0604020202020204" pitchFamily="34" charset="0"/>
              <a:cs typeface="Arial" panose="020B0604020202020204" pitchFamily="34" charset="0"/>
            </a:rPr>
            <a:t>Use this as a master file. That is, if you make any changes to this, save the changes in a new file, so you always have the original to revert back to.</a:t>
          </a:r>
          <a:endParaRPr lang="en-GB" b="1" dirty="0">
            <a:latin typeface="Arial" panose="020B0604020202020204" pitchFamily="34" charset="0"/>
            <a:cs typeface="Arial" panose="020B0604020202020204" pitchFamily="34" charset="0"/>
          </a:endParaRPr>
        </a:p>
      </dgm:t>
    </dgm:pt>
    <dgm:pt modelId="{A7C79D8F-2208-4E24-86F4-4E5572698689}" type="parTrans" cxnId="{4D5B4C79-3DE4-4455-A041-15A54F3F34DF}">
      <dgm:prSet/>
      <dgm:spPr/>
      <dgm:t>
        <a:bodyPr/>
        <a:lstStyle/>
        <a:p>
          <a:endParaRPr lang="en-GB"/>
        </a:p>
      </dgm:t>
    </dgm:pt>
    <dgm:pt modelId="{533BC350-697C-4615-9A30-6BC477EC4106}" type="sibTrans" cxnId="{4D5B4C79-3DE4-4455-A041-15A54F3F34DF}">
      <dgm:prSet/>
      <dgm:spPr/>
      <dgm:t>
        <a:bodyPr/>
        <a:lstStyle/>
        <a:p>
          <a:endParaRPr lang="en-GB"/>
        </a:p>
      </dgm:t>
    </dgm:pt>
    <dgm:pt modelId="{58B1FCF7-4832-4BE0-8CBF-D01D716EA78F}">
      <dgm:prSet/>
      <dgm:spPr>
        <a:solidFill>
          <a:srgbClr val="FDBE36">
            <a:alpha val="90000"/>
          </a:srgbClr>
        </a:solidFill>
      </dgm:spPr>
      <dgm:t>
        <a:bodyPr/>
        <a:lstStyle/>
        <a:p>
          <a:r>
            <a:rPr lang="en-GB" dirty="0" smtClean="0">
              <a:latin typeface="Arial" panose="020B0604020202020204" pitchFamily="34" charset="0"/>
              <a:cs typeface="Arial" panose="020B0604020202020204" pitchFamily="34" charset="0"/>
            </a:rPr>
            <a:t>Save this as your master file and any changes you make, when you save use a different file name. </a:t>
          </a:r>
          <a:endParaRPr lang="en-GB" dirty="0">
            <a:latin typeface="Arial" panose="020B0604020202020204" pitchFamily="34" charset="0"/>
            <a:cs typeface="Arial" panose="020B0604020202020204" pitchFamily="34" charset="0"/>
          </a:endParaRPr>
        </a:p>
      </dgm:t>
    </dgm:pt>
    <dgm:pt modelId="{74EF291A-D3C6-4B9F-BE91-19028BABDB47}" type="parTrans" cxnId="{FA1AFEA6-EA80-4068-B823-0A56028C5ECE}">
      <dgm:prSet/>
      <dgm:spPr/>
      <dgm:t>
        <a:bodyPr/>
        <a:lstStyle/>
        <a:p>
          <a:endParaRPr lang="en-GB"/>
        </a:p>
      </dgm:t>
    </dgm:pt>
    <dgm:pt modelId="{E417C6B5-E8E6-4C1C-A617-DB90FA1461E6}" type="sibTrans" cxnId="{FA1AFEA6-EA80-4068-B823-0A56028C5ECE}">
      <dgm:prSet/>
      <dgm:spPr/>
      <dgm:t>
        <a:bodyPr/>
        <a:lstStyle/>
        <a:p>
          <a:endParaRPr lang="en-GB"/>
        </a:p>
      </dgm:t>
    </dgm:pt>
    <dgm:pt modelId="{8B72689D-37EA-4350-B5F5-5DA66D3168F7}">
      <dgm:prSet/>
      <dgm:spPr>
        <a:solidFill>
          <a:srgbClr val="FFC000">
            <a:alpha val="90000"/>
          </a:srgbClr>
        </a:solidFill>
      </dgm:spPr>
      <dgm:t>
        <a:bodyPr/>
        <a:lstStyle/>
        <a:p>
          <a:pPr algn="l" rtl="0"/>
          <a:endParaRPr lang="en-GB" sz="2300" dirty="0">
            <a:latin typeface="+mn-lt"/>
          </a:endParaRPr>
        </a:p>
      </dgm:t>
    </dgm:pt>
    <dgm:pt modelId="{F8804138-F698-4011-BB53-EA7DF80D43FD}" type="parTrans" cxnId="{B5908C7D-D851-4BF4-BFA8-31D3F8B9B30F}">
      <dgm:prSet/>
      <dgm:spPr/>
      <dgm:t>
        <a:bodyPr/>
        <a:lstStyle/>
        <a:p>
          <a:endParaRPr lang="en-GB"/>
        </a:p>
      </dgm:t>
    </dgm:pt>
    <dgm:pt modelId="{68A2FE89-60E0-4608-B5BD-D7903B3837CD}" type="sibTrans" cxnId="{B5908C7D-D851-4BF4-BFA8-31D3F8B9B30F}">
      <dgm:prSet/>
      <dgm:spPr/>
      <dgm:t>
        <a:bodyPr/>
        <a:lstStyle/>
        <a:p>
          <a:endParaRPr lang="en-GB"/>
        </a:p>
      </dgm:t>
    </dgm:pt>
    <dgm:pt modelId="{9E6370DC-4AEC-4A81-9D7A-7C64F69BD1FA}">
      <dgm:prSet custT="1"/>
      <dgm:spPr>
        <a:solidFill>
          <a:srgbClr val="FFC000">
            <a:alpha val="90000"/>
          </a:srgbClr>
        </a:solidFill>
      </dgm:spPr>
      <dgm:t>
        <a:bodyPr/>
        <a:lstStyle/>
        <a:p>
          <a:pPr algn="just" rtl="0"/>
          <a:r>
            <a:rPr lang="en-GB" sz="3200" b="0" dirty="0" smtClean="0">
              <a:latin typeface="Arial" panose="020B0604020202020204" pitchFamily="34" charset="0"/>
              <a:cs typeface="Arial" panose="020B0604020202020204" pitchFamily="34" charset="0"/>
            </a:rPr>
            <a:t>After you have installed the fonts, restart your computer to allow the changes to take place.</a:t>
          </a:r>
          <a:endParaRPr lang="en-GB" sz="3200" b="0" dirty="0">
            <a:latin typeface="Arial" panose="020B0604020202020204" pitchFamily="34" charset="0"/>
            <a:cs typeface="Arial" panose="020B0604020202020204" pitchFamily="34" charset="0"/>
          </a:endParaRPr>
        </a:p>
      </dgm:t>
    </dgm:pt>
    <dgm:pt modelId="{E8D6588B-CBF8-4244-8975-13A0D9E79C03}" type="parTrans" cxnId="{03C9E0FE-CE0A-4DA8-9CFC-2241EDB9FEC8}">
      <dgm:prSet/>
      <dgm:spPr/>
      <dgm:t>
        <a:bodyPr/>
        <a:lstStyle/>
        <a:p>
          <a:endParaRPr lang="en-GB"/>
        </a:p>
      </dgm:t>
    </dgm:pt>
    <dgm:pt modelId="{77431B0D-ABCA-4C40-AD6F-EE2CF55A55E7}" type="sibTrans" cxnId="{03C9E0FE-CE0A-4DA8-9CFC-2241EDB9FEC8}">
      <dgm:prSet/>
      <dgm:spPr/>
      <dgm:t>
        <a:bodyPr/>
        <a:lstStyle/>
        <a:p>
          <a:endParaRPr lang="en-GB"/>
        </a:p>
      </dgm:t>
    </dgm:pt>
    <dgm:pt modelId="{8D49B34E-3A06-47B0-8821-17950AEF115D}">
      <dgm:prSet/>
      <dgm:spPr>
        <a:solidFill>
          <a:srgbClr val="FDBE36">
            <a:alpha val="90000"/>
          </a:srgbClr>
        </a:solidFill>
      </dgm:spPr>
      <dgm:t>
        <a:bodyPr/>
        <a:lstStyle/>
        <a:p>
          <a:r>
            <a:rPr lang="en-GB" dirty="0" smtClean="0">
              <a:latin typeface="Arial" panose="020B0604020202020204" pitchFamily="34" charset="0"/>
              <a:cs typeface="Arial" panose="020B0604020202020204" pitchFamily="34" charset="0"/>
            </a:rPr>
            <a:t>See the folder named Installation guide to see more detailed instruction.</a:t>
          </a:r>
          <a:endParaRPr lang="en-GB" dirty="0">
            <a:latin typeface="Arial" panose="020B0604020202020204" pitchFamily="34" charset="0"/>
            <a:cs typeface="Arial" panose="020B0604020202020204" pitchFamily="34" charset="0"/>
          </a:endParaRPr>
        </a:p>
      </dgm:t>
    </dgm:pt>
    <dgm:pt modelId="{50437958-03F9-4CF1-AB46-483EEF3DB50B}" type="parTrans" cxnId="{E05ECC51-F580-4EC3-A1EC-713A2F8753B8}">
      <dgm:prSet/>
      <dgm:spPr/>
      <dgm:t>
        <a:bodyPr/>
        <a:lstStyle/>
        <a:p>
          <a:endParaRPr lang="en-GB"/>
        </a:p>
      </dgm:t>
    </dgm:pt>
    <dgm:pt modelId="{7E561379-A956-4C4D-9E37-9519D25793A8}" type="sibTrans" cxnId="{E05ECC51-F580-4EC3-A1EC-713A2F8753B8}">
      <dgm:prSet/>
      <dgm:spPr/>
      <dgm:t>
        <a:bodyPr/>
        <a:lstStyle/>
        <a:p>
          <a:endParaRPr lang="en-GB"/>
        </a:p>
      </dgm:t>
    </dgm:pt>
    <dgm:pt modelId="{5F4E5925-7D2F-4430-9C27-CF2966AC69FB}">
      <dgm:prSet custT="1"/>
      <dgm:spPr>
        <a:solidFill>
          <a:srgbClr val="FFC000">
            <a:alpha val="90000"/>
          </a:srgbClr>
        </a:solidFill>
      </dgm:spPr>
      <dgm:t>
        <a:bodyPr/>
        <a:lstStyle/>
        <a:p>
          <a:pPr algn="just" rtl="0"/>
          <a:endParaRPr lang="en-GB" sz="3200" b="0" dirty="0">
            <a:latin typeface="+mn-lt"/>
            <a:cs typeface="Arial" panose="020B0604020202020204" pitchFamily="34" charset="0"/>
          </a:endParaRPr>
        </a:p>
      </dgm:t>
    </dgm:pt>
    <dgm:pt modelId="{65ADFF92-EBD9-4CD8-A28A-6CF78CF37617}" type="parTrans" cxnId="{558CB34C-CC7D-4640-B245-D1FDEE65E294}">
      <dgm:prSet/>
      <dgm:spPr/>
      <dgm:t>
        <a:bodyPr/>
        <a:lstStyle/>
        <a:p>
          <a:endParaRPr lang="en-GB"/>
        </a:p>
      </dgm:t>
    </dgm:pt>
    <dgm:pt modelId="{FFE112F0-3E84-4382-B65A-73B203AD46BE}" type="sibTrans" cxnId="{558CB34C-CC7D-4640-B245-D1FDEE65E294}">
      <dgm:prSet/>
      <dgm:spPr/>
      <dgm:t>
        <a:bodyPr/>
        <a:lstStyle/>
        <a:p>
          <a:endParaRPr lang="en-GB"/>
        </a:p>
      </dgm:t>
    </dgm:pt>
    <dgm:pt modelId="{F7965E96-6ED5-4DC4-8560-86E4B6150F21}">
      <dgm:prSet/>
      <dgm:spPr>
        <a:solidFill>
          <a:srgbClr val="FDBE36">
            <a:alpha val="90000"/>
          </a:srgbClr>
        </a:solidFill>
      </dgm:spPr>
      <dgm:t>
        <a:bodyPr/>
        <a:lstStyle/>
        <a:p>
          <a:r>
            <a:rPr lang="en-GB" dirty="0" smtClean="0">
              <a:latin typeface="Arial" panose="020B0604020202020204" pitchFamily="34" charset="0"/>
              <a:cs typeface="Arial" panose="020B0604020202020204" pitchFamily="34" charset="0"/>
            </a:rPr>
            <a:t>Support: </a:t>
          </a:r>
          <a:r>
            <a:rPr lang="en-GB" dirty="0" smtClean="0">
              <a:latin typeface="Arial" panose="020B0604020202020204" pitchFamily="34" charset="0"/>
              <a:cs typeface="Arial" panose="020B0604020202020204" pitchFamily="34" charset="0"/>
              <a:hlinkClick xmlns:r="http://schemas.openxmlformats.org/officeDocument/2006/relationships" r:id="rId2"/>
            </a:rPr>
            <a:t>https://leadseven.zendesk.com</a:t>
          </a:r>
          <a:r>
            <a:rPr lang="en-GB" dirty="0" smtClean="0">
              <a:latin typeface="Arial" panose="020B0604020202020204" pitchFamily="34" charset="0"/>
              <a:cs typeface="Arial" panose="020B0604020202020204" pitchFamily="34" charset="0"/>
            </a:rPr>
            <a:t>	</a:t>
          </a:r>
          <a:endParaRPr lang="en-GB" dirty="0">
            <a:latin typeface="Arial" panose="020B0604020202020204" pitchFamily="34" charset="0"/>
            <a:cs typeface="Arial" panose="020B0604020202020204" pitchFamily="34" charset="0"/>
          </a:endParaRPr>
        </a:p>
      </dgm:t>
    </dgm:pt>
    <dgm:pt modelId="{5774FA8D-CC64-4BC0-915D-C64814D50D44}" type="parTrans" cxnId="{B009C980-24D5-4AEE-A275-1E9E90CBE993}">
      <dgm:prSet/>
      <dgm:spPr/>
      <dgm:t>
        <a:bodyPr/>
        <a:lstStyle/>
        <a:p>
          <a:endParaRPr lang="en-GB"/>
        </a:p>
      </dgm:t>
    </dgm:pt>
    <dgm:pt modelId="{3240C0D5-49A3-4DA9-B735-76102405E5ED}" type="sibTrans" cxnId="{B009C980-24D5-4AEE-A275-1E9E90CBE993}">
      <dgm:prSet/>
      <dgm:spPr/>
      <dgm:t>
        <a:bodyPr/>
        <a:lstStyle/>
        <a:p>
          <a:endParaRPr lang="en-GB"/>
        </a:p>
      </dgm:t>
    </dgm:pt>
    <dgm:pt modelId="{A8DC9BF4-9C60-478E-9D78-42053703FCF6}" type="pres">
      <dgm:prSet presAssocID="{50A377FE-C638-45E0-A2C3-D8C2CB3E64DB}" presName="Name0" presStyleCnt="0">
        <dgm:presLayoutVars>
          <dgm:dir/>
          <dgm:animLvl val="lvl"/>
          <dgm:resizeHandles val="exact"/>
        </dgm:presLayoutVars>
      </dgm:prSet>
      <dgm:spPr/>
      <dgm:t>
        <a:bodyPr/>
        <a:lstStyle/>
        <a:p>
          <a:endParaRPr lang="en-GB"/>
        </a:p>
      </dgm:t>
    </dgm:pt>
    <dgm:pt modelId="{26FB0658-AD6E-4F9C-A598-A1F924625210}" type="pres">
      <dgm:prSet presAssocID="{D219CD8E-B508-4122-8415-B3D9FC5FD5F5}" presName="linNode" presStyleCnt="0"/>
      <dgm:spPr/>
    </dgm:pt>
    <dgm:pt modelId="{5F0B5868-9FBD-4ADF-AFAE-E13F58B80ED7}" type="pres">
      <dgm:prSet presAssocID="{D219CD8E-B508-4122-8415-B3D9FC5FD5F5}" presName="parentText" presStyleLbl="node1" presStyleIdx="0" presStyleCnt="4">
        <dgm:presLayoutVars>
          <dgm:chMax val="1"/>
          <dgm:bulletEnabled val="1"/>
        </dgm:presLayoutVars>
      </dgm:prSet>
      <dgm:spPr/>
      <dgm:t>
        <a:bodyPr/>
        <a:lstStyle/>
        <a:p>
          <a:endParaRPr lang="en-GB"/>
        </a:p>
      </dgm:t>
    </dgm:pt>
    <dgm:pt modelId="{315AC3D3-9E86-4131-A312-B1A0B931E54C}" type="pres">
      <dgm:prSet presAssocID="{D219CD8E-B508-4122-8415-B3D9FC5FD5F5}" presName="descendantText" presStyleLbl="alignAccFollowNode1" presStyleIdx="0" presStyleCnt="4">
        <dgm:presLayoutVars>
          <dgm:bulletEnabled val="1"/>
        </dgm:presLayoutVars>
      </dgm:prSet>
      <dgm:spPr/>
      <dgm:t>
        <a:bodyPr/>
        <a:lstStyle/>
        <a:p>
          <a:endParaRPr lang="en-GB"/>
        </a:p>
      </dgm:t>
    </dgm:pt>
    <dgm:pt modelId="{B5537C7D-9A30-41EE-9D37-BE2A1F513449}" type="pres">
      <dgm:prSet presAssocID="{098EDD24-1E3A-4CD5-8C0E-CF9779CC9024}" presName="sp" presStyleCnt="0"/>
      <dgm:spPr/>
    </dgm:pt>
    <dgm:pt modelId="{7AE8ECD7-E057-443B-9FC5-7DADC318E228}" type="pres">
      <dgm:prSet presAssocID="{4320089B-3A20-4C99-BFE9-EB6CE84B64D7}" presName="linNode" presStyleCnt="0"/>
      <dgm:spPr/>
    </dgm:pt>
    <dgm:pt modelId="{91C30A65-DC6F-4B04-99FE-B70D77445213}" type="pres">
      <dgm:prSet presAssocID="{4320089B-3A20-4C99-BFE9-EB6CE84B64D7}" presName="parentText" presStyleLbl="node1" presStyleIdx="1" presStyleCnt="4">
        <dgm:presLayoutVars>
          <dgm:chMax val="1"/>
          <dgm:bulletEnabled val="1"/>
        </dgm:presLayoutVars>
      </dgm:prSet>
      <dgm:spPr/>
      <dgm:t>
        <a:bodyPr/>
        <a:lstStyle/>
        <a:p>
          <a:endParaRPr lang="en-GB"/>
        </a:p>
      </dgm:t>
    </dgm:pt>
    <dgm:pt modelId="{36D59C1A-6B30-47B1-AB61-50BCFF8B4795}" type="pres">
      <dgm:prSet presAssocID="{4320089B-3A20-4C99-BFE9-EB6CE84B64D7}" presName="descendantText" presStyleLbl="alignAccFollowNode1" presStyleIdx="1" presStyleCnt="4">
        <dgm:presLayoutVars>
          <dgm:bulletEnabled val="1"/>
        </dgm:presLayoutVars>
      </dgm:prSet>
      <dgm:spPr/>
      <dgm:t>
        <a:bodyPr/>
        <a:lstStyle/>
        <a:p>
          <a:endParaRPr lang="en-GB"/>
        </a:p>
      </dgm:t>
    </dgm:pt>
    <dgm:pt modelId="{787F3C89-2DA8-4B33-AE3D-BBD8CDDBAA4B}" type="pres">
      <dgm:prSet presAssocID="{EABFBF49-5D98-4B5C-A963-98A692E53013}" presName="sp" presStyleCnt="0"/>
      <dgm:spPr/>
    </dgm:pt>
    <dgm:pt modelId="{D0E3ABDC-85B2-4BE1-ADC4-54D96CD0223B}" type="pres">
      <dgm:prSet presAssocID="{1886C5CE-44FB-4561-BBE7-70477B4DE8EE}" presName="linNode" presStyleCnt="0"/>
      <dgm:spPr/>
    </dgm:pt>
    <dgm:pt modelId="{6E7269BF-61C1-4CC5-9B7D-0CFE67C7BF0D}" type="pres">
      <dgm:prSet presAssocID="{1886C5CE-44FB-4561-BBE7-70477B4DE8EE}" presName="parentText" presStyleLbl="node1" presStyleIdx="2" presStyleCnt="4">
        <dgm:presLayoutVars>
          <dgm:chMax val="1"/>
          <dgm:bulletEnabled val="1"/>
        </dgm:presLayoutVars>
      </dgm:prSet>
      <dgm:spPr/>
      <dgm:t>
        <a:bodyPr/>
        <a:lstStyle/>
        <a:p>
          <a:endParaRPr lang="en-GB"/>
        </a:p>
      </dgm:t>
    </dgm:pt>
    <dgm:pt modelId="{EB9CC4D7-1E20-4E02-8898-D54B6C5DCEB1}" type="pres">
      <dgm:prSet presAssocID="{1886C5CE-44FB-4561-BBE7-70477B4DE8EE}" presName="descendantText" presStyleLbl="alignAccFollowNode1" presStyleIdx="2" presStyleCnt="4">
        <dgm:presLayoutVars>
          <dgm:bulletEnabled val="1"/>
        </dgm:presLayoutVars>
      </dgm:prSet>
      <dgm:spPr/>
      <dgm:t>
        <a:bodyPr/>
        <a:lstStyle/>
        <a:p>
          <a:endParaRPr lang="en-GB"/>
        </a:p>
      </dgm:t>
    </dgm:pt>
    <dgm:pt modelId="{1EB4A6FE-EF97-4F7E-BAAE-9295B1E104ED}" type="pres">
      <dgm:prSet presAssocID="{533BC350-697C-4615-9A30-6BC477EC4106}" presName="sp" presStyleCnt="0"/>
      <dgm:spPr/>
    </dgm:pt>
    <dgm:pt modelId="{662467C8-C83F-4A51-93C9-2240FF1C2CF9}" type="pres">
      <dgm:prSet presAssocID="{71D070D8-681A-4F4C-96CA-564E2109F65C}" presName="linNode" presStyleCnt="0"/>
      <dgm:spPr/>
    </dgm:pt>
    <dgm:pt modelId="{C9EE2C73-55DD-4896-92BA-645C0F144713}" type="pres">
      <dgm:prSet presAssocID="{71D070D8-681A-4F4C-96CA-564E2109F65C}" presName="parentText" presStyleLbl="node1" presStyleIdx="3" presStyleCnt="4">
        <dgm:presLayoutVars>
          <dgm:chMax val="1"/>
          <dgm:bulletEnabled val="1"/>
        </dgm:presLayoutVars>
      </dgm:prSet>
      <dgm:spPr/>
      <dgm:t>
        <a:bodyPr/>
        <a:lstStyle/>
        <a:p>
          <a:endParaRPr lang="en-GB"/>
        </a:p>
      </dgm:t>
    </dgm:pt>
    <dgm:pt modelId="{3897E86B-0780-4788-A6C5-56245326488C}" type="pres">
      <dgm:prSet presAssocID="{71D070D8-681A-4F4C-96CA-564E2109F65C}" presName="descendantText" presStyleLbl="alignAccFollowNode1" presStyleIdx="3" presStyleCnt="4">
        <dgm:presLayoutVars>
          <dgm:bulletEnabled val="1"/>
        </dgm:presLayoutVars>
      </dgm:prSet>
      <dgm:spPr/>
      <dgm:t>
        <a:bodyPr/>
        <a:lstStyle/>
        <a:p>
          <a:endParaRPr lang="en-GB"/>
        </a:p>
      </dgm:t>
    </dgm:pt>
  </dgm:ptLst>
  <dgm:cxnLst>
    <dgm:cxn modelId="{92928725-B787-4A38-A486-F96548867F6D}" srcId="{4320089B-3A20-4C99-BFE9-EB6CE84B64D7}" destId="{B9F42368-FDE9-4C33-869D-2E38FCC92EEE}" srcOrd="0" destOrd="0" parTransId="{EF8D85CF-4994-44C6-8998-184BE39D1982}" sibTransId="{FC11C5A5-1BB2-425C-8511-8E0473E563DB}"/>
    <dgm:cxn modelId="{FB83AF75-9A7B-4D04-B16A-EDADF7F7C400}" srcId="{50A377FE-C638-45E0-A2C3-D8C2CB3E64DB}" destId="{D219CD8E-B508-4122-8415-B3D9FC5FD5F5}" srcOrd="0" destOrd="0" parTransId="{16548894-B470-438B-ACC7-F1EB921A3608}" sibTransId="{098EDD24-1E3A-4CD5-8C0E-CF9779CC9024}"/>
    <dgm:cxn modelId="{B5908C7D-D851-4BF4-BFA8-31D3F8B9B30F}" srcId="{D219CD8E-B508-4122-8415-B3D9FC5FD5F5}" destId="{8B72689D-37EA-4350-B5F5-5DA66D3168F7}" srcOrd="3" destOrd="0" parTransId="{F8804138-F698-4011-BB53-EA7DF80D43FD}" sibTransId="{68A2FE89-60E0-4608-B5BD-D7903B3837CD}"/>
    <dgm:cxn modelId="{C0207362-FAC2-4490-A061-4D3EFE163107}" type="presOf" srcId="{4320089B-3A20-4C99-BFE9-EB6CE84B64D7}" destId="{91C30A65-DC6F-4B04-99FE-B70D77445213}" srcOrd="0" destOrd="0" presId="urn:microsoft.com/office/officeart/2005/8/layout/vList5"/>
    <dgm:cxn modelId="{099478F6-19C7-43E9-B285-ECEFBDB1F420}" type="presOf" srcId="{B9F42368-FDE9-4C33-869D-2E38FCC92EEE}" destId="{36D59C1A-6B30-47B1-AB61-50BCFF8B4795}" srcOrd="0" destOrd="0" presId="urn:microsoft.com/office/officeart/2005/8/layout/vList5"/>
    <dgm:cxn modelId="{DCC348E8-1AF8-4340-9517-038D8F38727B}" type="presOf" srcId="{19C09E6B-69B0-4197-B3DD-4E40A6E73828}" destId="{315AC3D3-9E86-4131-A312-B1A0B931E54C}" srcOrd="0" destOrd="1" presId="urn:microsoft.com/office/officeart/2005/8/layout/vList5"/>
    <dgm:cxn modelId="{EA581370-C25C-4444-BCE2-ED2D7014525A}" type="presOf" srcId="{58B1FCF7-4832-4BE0-8CBF-D01D716EA78F}" destId="{EB9CC4D7-1E20-4E02-8898-D54B6C5DCEB1}" srcOrd="0" destOrd="0" presId="urn:microsoft.com/office/officeart/2005/8/layout/vList5"/>
    <dgm:cxn modelId="{4D5B4C79-3DE4-4455-A041-15A54F3F34DF}" srcId="{50A377FE-C638-45E0-A2C3-D8C2CB3E64DB}" destId="{1886C5CE-44FB-4561-BBE7-70477B4DE8EE}" srcOrd="2" destOrd="0" parTransId="{A7C79D8F-2208-4E24-86F4-4E5572698689}" sibTransId="{533BC350-697C-4615-9A30-6BC477EC4106}"/>
    <dgm:cxn modelId="{E05ECC51-F580-4EC3-A1EC-713A2F8753B8}" srcId="{71D070D8-681A-4F4C-96CA-564E2109F65C}" destId="{8D49B34E-3A06-47B0-8821-17950AEF115D}" srcOrd="0" destOrd="0" parTransId="{50437958-03F9-4CF1-AB46-483EEF3DB50B}" sibTransId="{7E561379-A956-4C4D-9E37-9519D25793A8}"/>
    <dgm:cxn modelId="{2B1F4320-E18E-4DE3-97C7-0F40C40588E5}" srcId="{D219CD8E-B508-4122-8415-B3D9FC5FD5F5}" destId="{19C09E6B-69B0-4197-B3DD-4E40A6E73828}" srcOrd="1" destOrd="0" parTransId="{AE426105-7EE4-40AC-A158-F82E2D17CA9E}" sibTransId="{CC18A556-8297-424A-AFDB-AAF869E0B231}"/>
    <dgm:cxn modelId="{3C8D65B8-517A-473B-BC8C-48AAF631B77D}" type="presOf" srcId="{1886C5CE-44FB-4561-BBE7-70477B4DE8EE}" destId="{6E7269BF-61C1-4CC5-9B7D-0CFE67C7BF0D}" srcOrd="0" destOrd="0" presId="urn:microsoft.com/office/officeart/2005/8/layout/vList5"/>
    <dgm:cxn modelId="{82F4BCA3-5E6F-426B-A98B-A6D26A4FE7C1}" type="presOf" srcId="{50A377FE-C638-45E0-A2C3-D8C2CB3E64DB}" destId="{A8DC9BF4-9C60-478E-9D78-42053703FCF6}" srcOrd="0" destOrd="0" presId="urn:microsoft.com/office/officeart/2005/8/layout/vList5"/>
    <dgm:cxn modelId="{86BD5F3B-95D3-4603-8BAB-7E7EE1699F9A}" type="presOf" srcId="{D219CD8E-B508-4122-8415-B3D9FC5FD5F5}" destId="{5F0B5868-9FBD-4ADF-AFAE-E13F58B80ED7}" srcOrd="0" destOrd="0" presId="urn:microsoft.com/office/officeart/2005/8/layout/vList5"/>
    <dgm:cxn modelId="{651DD71E-481E-4CAD-971B-BD5EA0BAE30D}" srcId="{50A377FE-C638-45E0-A2C3-D8C2CB3E64DB}" destId="{71D070D8-681A-4F4C-96CA-564E2109F65C}" srcOrd="3" destOrd="0" parTransId="{71123542-A6D7-4923-B09B-02B9B954FC2B}" sibTransId="{5B0DD083-2BEB-404F-A843-EA27856E6F21}"/>
    <dgm:cxn modelId="{03C9E0FE-CE0A-4DA8-9CFC-2241EDB9FEC8}" srcId="{D219CD8E-B508-4122-8415-B3D9FC5FD5F5}" destId="{9E6370DC-4AEC-4A81-9D7A-7C64F69BD1FA}" srcOrd="2" destOrd="0" parTransId="{E8D6588B-CBF8-4244-8975-13A0D9E79C03}" sibTransId="{77431B0D-ABCA-4C40-AD6F-EE2CF55A55E7}"/>
    <dgm:cxn modelId="{558CB34C-CC7D-4640-B245-D1FDEE65E294}" srcId="{D219CD8E-B508-4122-8415-B3D9FC5FD5F5}" destId="{5F4E5925-7D2F-4430-9C27-CF2966AC69FB}" srcOrd="0" destOrd="0" parTransId="{65ADFF92-EBD9-4CD8-A28A-6CF78CF37617}" sibTransId="{FFE112F0-3E84-4382-B65A-73B203AD46BE}"/>
    <dgm:cxn modelId="{468A9475-7D3A-42B7-8CD0-1CEDE771F671}" type="presOf" srcId="{5F4E5925-7D2F-4430-9C27-CF2966AC69FB}" destId="{315AC3D3-9E86-4131-A312-B1A0B931E54C}" srcOrd="0" destOrd="0" presId="urn:microsoft.com/office/officeart/2005/8/layout/vList5"/>
    <dgm:cxn modelId="{01E35723-24F7-4C09-B7EE-B7EB2C486130}" type="presOf" srcId="{F7965E96-6ED5-4DC4-8560-86E4B6150F21}" destId="{3897E86B-0780-4788-A6C5-56245326488C}" srcOrd="0" destOrd="1" presId="urn:microsoft.com/office/officeart/2005/8/layout/vList5"/>
    <dgm:cxn modelId="{B009C980-24D5-4AEE-A275-1E9E90CBE993}" srcId="{71D070D8-681A-4F4C-96CA-564E2109F65C}" destId="{F7965E96-6ED5-4DC4-8560-86E4B6150F21}" srcOrd="1" destOrd="0" parTransId="{5774FA8D-CC64-4BC0-915D-C64814D50D44}" sibTransId="{3240C0D5-49A3-4DA9-B735-76102405E5ED}"/>
    <dgm:cxn modelId="{10F0C112-F479-40D3-982D-0687E8817F5A}" type="presOf" srcId="{9E6370DC-4AEC-4A81-9D7A-7C64F69BD1FA}" destId="{315AC3D3-9E86-4131-A312-B1A0B931E54C}" srcOrd="0" destOrd="2" presId="urn:microsoft.com/office/officeart/2005/8/layout/vList5"/>
    <dgm:cxn modelId="{CADCE820-06B6-4C1D-AA68-FF41EF81BCA4}" type="presOf" srcId="{8B72689D-37EA-4350-B5F5-5DA66D3168F7}" destId="{315AC3D3-9E86-4131-A312-B1A0B931E54C}" srcOrd="0" destOrd="3" presId="urn:microsoft.com/office/officeart/2005/8/layout/vList5"/>
    <dgm:cxn modelId="{4EC390D4-3D21-4663-8EA4-2E02F3C6AD30}" type="presOf" srcId="{71D070D8-681A-4F4C-96CA-564E2109F65C}" destId="{C9EE2C73-55DD-4896-92BA-645C0F144713}" srcOrd="0" destOrd="0" presId="urn:microsoft.com/office/officeart/2005/8/layout/vList5"/>
    <dgm:cxn modelId="{A4A49AB9-0F16-4C90-8915-EC84428098FC}" srcId="{50A377FE-C638-45E0-A2C3-D8C2CB3E64DB}" destId="{4320089B-3A20-4C99-BFE9-EB6CE84B64D7}" srcOrd="1" destOrd="0" parTransId="{11CBD80C-361B-46D3-997B-46DB0312E02C}" sibTransId="{EABFBF49-5D98-4B5C-A963-98A692E53013}"/>
    <dgm:cxn modelId="{732243E3-EDE6-4B98-B1C5-6741EDA4B0F6}" type="presOf" srcId="{8D49B34E-3A06-47B0-8821-17950AEF115D}" destId="{3897E86B-0780-4788-A6C5-56245326488C}" srcOrd="0" destOrd="0" presId="urn:microsoft.com/office/officeart/2005/8/layout/vList5"/>
    <dgm:cxn modelId="{FA1AFEA6-EA80-4068-B823-0A56028C5ECE}" srcId="{1886C5CE-44FB-4561-BBE7-70477B4DE8EE}" destId="{58B1FCF7-4832-4BE0-8CBF-D01D716EA78F}" srcOrd="0" destOrd="0" parTransId="{74EF291A-D3C6-4B9F-BE91-19028BABDB47}" sibTransId="{E417C6B5-E8E6-4C1C-A617-DB90FA1461E6}"/>
    <dgm:cxn modelId="{68E6FE32-EF8D-4550-9DE5-7C92CE134490}" type="presParOf" srcId="{A8DC9BF4-9C60-478E-9D78-42053703FCF6}" destId="{26FB0658-AD6E-4F9C-A598-A1F924625210}" srcOrd="0" destOrd="0" presId="urn:microsoft.com/office/officeart/2005/8/layout/vList5"/>
    <dgm:cxn modelId="{48E48259-71D9-47E2-AAAA-1624D0CE34CC}" type="presParOf" srcId="{26FB0658-AD6E-4F9C-A598-A1F924625210}" destId="{5F0B5868-9FBD-4ADF-AFAE-E13F58B80ED7}" srcOrd="0" destOrd="0" presId="urn:microsoft.com/office/officeart/2005/8/layout/vList5"/>
    <dgm:cxn modelId="{5BF28151-2978-4255-8B44-61F3018BBD2F}" type="presParOf" srcId="{26FB0658-AD6E-4F9C-A598-A1F924625210}" destId="{315AC3D3-9E86-4131-A312-B1A0B931E54C}" srcOrd="1" destOrd="0" presId="urn:microsoft.com/office/officeart/2005/8/layout/vList5"/>
    <dgm:cxn modelId="{875FBB19-BC08-4481-B4F5-3BE7A0941699}" type="presParOf" srcId="{A8DC9BF4-9C60-478E-9D78-42053703FCF6}" destId="{B5537C7D-9A30-41EE-9D37-BE2A1F513449}" srcOrd="1" destOrd="0" presId="urn:microsoft.com/office/officeart/2005/8/layout/vList5"/>
    <dgm:cxn modelId="{7DB1FFFF-E6AE-40A9-A480-FC33144AF9B0}" type="presParOf" srcId="{A8DC9BF4-9C60-478E-9D78-42053703FCF6}" destId="{7AE8ECD7-E057-443B-9FC5-7DADC318E228}" srcOrd="2" destOrd="0" presId="urn:microsoft.com/office/officeart/2005/8/layout/vList5"/>
    <dgm:cxn modelId="{7C36E696-8809-410B-A5E1-79F6456159CE}" type="presParOf" srcId="{7AE8ECD7-E057-443B-9FC5-7DADC318E228}" destId="{91C30A65-DC6F-4B04-99FE-B70D77445213}" srcOrd="0" destOrd="0" presId="urn:microsoft.com/office/officeart/2005/8/layout/vList5"/>
    <dgm:cxn modelId="{755FD3A4-61B8-4757-A839-5016178BEE83}" type="presParOf" srcId="{7AE8ECD7-E057-443B-9FC5-7DADC318E228}" destId="{36D59C1A-6B30-47B1-AB61-50BCFF8B4795}" srcOrd="1" destOrd="0" presId="urn:microsoft.com/office/officeart/2005/8/layout/vList5"/>
    <dgm:cxn modelId="{38330699-9DEE-424F-A059-5BA446215E5A}" type="presParOf" srcId="{A8DC9BF4-9C60-478E-9D78-42053703FCF6}" destId="{787F3C89-2DA8-4B33-AE3D-BBD8CDDBAA4B}" srcOrd="3" destOrd="0" presId="urn:microsoft.com/office/officeart/2005/8/layout/vList5"/>
    <dgm:cxn modelId="{FEC87E65-2568-4E7C-9277-F5A753BAB149}" type="presParOf" srcId="{A8DC9BF4-9C60-478E-9D78-42053703FCF6}" destId="{D0E3ABDC-85B2-4BE1-ADC4-54D96CD0223B}" srcOrd="4" destOrd="0" presId="urn:microsoft.com/office/officeart/2005/8/layout/vList5"/>
    <dgm:cxn modelId="{AF81D81A-D5D5-491F-9E87-7EB995754F4D}" type="presParOf" srcId="{D0E3ABDC-85B2-4BE1-ADC4-54D96CD0223B}" destId="{6E7269BF-61C1-4CC5-9B7D-0CFE67C7BF0D}" srcOrd="0" destOrd="0" presId="urn:microsoft.com/office/officeart/2005/8/layout/vList5"/>
    <dgm:cxn modelId="{5174B1FB-AA85-4F5D-BC28-13702F72FFEA}" type="presParOf" srcId="{D0E3ABDC-85B2-4BE1-ADC4-54D96CD0223B}" destId="{EB9CC4D7-1E20-4E02-8898-D54B6C5DCEB1}" srcOrd="1" destOrd="0" presId="urn:microsoft.com/office/officeart/2005/8/layout/vList5"/>
    <dgm:cxn modelId="{F598E481-1F3F-45B5-A2FC-3301F20B3871}" type="presParOf" srcId="{A8DC9BF4-9C60-478E-9D78-42053703FCF6}" destId="{1EB4A6FE-EF97-4F7E-BAAE-9295B1E104ED}" srcOrd="5" destOrd="0" presId="urn:microsoft.com/office/officeart/2005/8/layout/vList5"/>
    <dgm:cxn modelId="{713BAFD0-81D2-4F50-8B92-D1ECBBFEF920}" type="presParOf" srcId="{A8DC9BF4-9C60-478E-9D78-42053703FCF6}" destId="{662467C8-C83F-4A51-93C9-2240FF1C2CF9}" srcOrd="6" destOrd="0" presId="urn:microsoft.com/office/officeart/2005/8/layout/vList5"/>
    <dgm:cxn modelId="{E824579C-F399-425F-AEE1-B0D5118A26B1}" type="presParOf" srcId="{662467C8-C83F-4A51-93C9-2240FF1C2CF9}" destId="{C9EE2C73-55DD-4896-92BA-645C0F144713}" srcOrd="0" destOrd="0" presId="urn:microsoft.com/office/officeart/2005/8/layout/vList5"/>
    <dgm:cxn modelId="{F97E5DB8-CBFF-4507-9A58-1106F3BFA365}" type="presParOf" srcId="{662467C8-C83F-4A51-93C9-2240FF1C2CF9}" destId="{3897E86B-0780-4788-A6C5-56245326488C}" srcOrd="1" destOrd="0" presId="urn:microsoft.com/office/officeart/2005/8/layout/vList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15AC3D3-9E86-4131-A312-B1A0B931E54C}">
      <dsp:nvSpPr>
        <dsp:cNvPr id="0" name=""/>
        <dsp:cNvSpPr/>
      </dsp:nvSpPr>
      <dsp:spPr>
        <a:xfrm rot="5400000">
          <a:off x="13919336" y="-5762785"/>
          <a:ext cx="2007343" cy="14045184"/>
        </a:xfrm>
        <a:prstGeom prst="round2SameRect">
          <a:avLst/>
        </a:prstGeom>
        <a:solidFill>
          <a:srgbClr val="FFC000">
            <a:alpha val="90000"/>
          </a:srgbClr>
        </a:solidFill>
        <a:ln w="25400" cap="flat" cmpd="sng" algn="ctr">
          <a:solidFill>
            <a:schemeClr val="accent2">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48590" tIns="74295" rIns="148590" bIns="74295" numCol="1" spcCol="1270" anchor="ctr" anchorCtr="0">
          <a:noAutofit/>
        </a:bodyPr>
        <a:lstStyle/>
        <a:p>
          <a:pPr marL="285750" lvl="1" indent="-285750" algn="just" defTabSz="1422400" rtl="0">
            <a:lnSpc>
              <a:spcPct val="90000"/>
            </a:lnSpc>
            <a:spcBef>
              <a:spcPct val="0"/>
            </a:spcBef>
            <a:spcAft>
              <a:spcPct val="15000"/>
            </a:spcAft>
            <a:buChar char="••"/>
          </a:pPr>
          <a:endParaRPr lang="en-GB" sz="3200" b="0" kern="1200" dirty="0">
            <a:latin typeface="+mn-lt"/>
            <a:cs typeface="Arial" panose="020B0604020202020204" pitchFamily="34" charset="0"/>
          </a:endParaRPr>
        </a:p>
        <a:p>
          <a:pPr marL="285750" lvl="1" indent="-285750" algn="just" defTabSz="1422400" rtl="0">
            <a:lnSpc>
              <a:spcPct val="90000"/>
            </a:lnSpc>
            <a:spcBef>
              <a:spcPct val="0"/>
            </a:spcBef>
            <a:spcAft>
              <a:spcPct val="15000"/>
            </a:spcAft>
            <a:buChar char="••"/>
          </a:pPr>
          <a:r>
            <a:rPr lang="en-US" sz="3200" b="0" kern="1200" dirty="0" smtClean="0">
              <a:latin typeface="Arial" panose="020B0604020202020204" pitchFamily="34" charset="0"/>
              <a:cs typeface="Arial" panose="020B0604020202020204" pitchFamily="34" charset="0"/>
            </a:rPr>
            <a:t>Install the following fonts: Bebas and Bebas Neue. These have been provided in the accompanying folder titled Fonts.</a:t>
          </a:r>
          <a:endParaRPr lang="en-GB" sz="3200" b="0" kern="1200" dirty="0">
            <a:latin typeface="Arial" panose="020B0604020202020204" pitchFamily="34" charset="0"/>
            <a:cs typeface="Arial" panose="020B0604020202020204" pitchFamily="34" charset="0"/>
          </a:endParaRPr>
        </a:p>
        <a:p>
          <a:pPr marL="285750" lvl="1" indent="-285750" algn="just" defTabSz="1422400" rtl="0">
            <a:lnSpc>
              <a:spcPct val="90000"/>
            </a:lnSpc>
            <a:spcBef>
              <a:spcPct val="0"/>
            </a:spcBef>
            <a:spcAft>
              <a:spcPct val="15000"/>
            </a:spcAft>
            <a:buChar char="••"/>
          </a:pPr>
          <a:r>
            <a:rPr lang="en-GB" sz="3200" b="0" kern="1200" dirty="0" smtClean="0">
              <a:latin typeface="Arial" panose="020B0604020202020204" pitchFamily="34" charset="0"/>
              <a:cs typeface="Arial" panose="020B0604020202020204" pitchFamily="34" charset="0"/>
            </a:rPr>
            <a:t>After you have installed the fonts, restart your computer to allow the changes to take place.</a:t>
          </a:r>
          <a:endParaRPr lang="en-GB" sz="3200" b="0" kern="1200" dirty="0">
            <a:latin typeface="Arial" panose="020B0604020202020204" pitchFamily="34" charset="0"/>
            <a:cs typeface="Arial" panose="020B0604020202020204" pitchFamily="34" charset="0"/>
          </a:endParaRPr>
        </a:p>
        <a:p>
          <a:pPr marL="228600" lvl="1" indent="-228600" algn="l" defTabSz="1022350" rtl="0">
            <a:lnSpc>
              <a:spcPct val="90000"/>
            </a:lnSpc>
            <a:spcBef>
              <a:spcPct val="0"/>
            </a:spcBef>
            <a:spcAft>
              <a:spcPct val="15000"/>
            </a:spcAft>
            <a:buChar char="••"/>
          </a:pPr>
          <a:endParaRPr lang="en-GB" sz="2300" kern="1200" dirty="0">
            <a:latin typeface="+mn-lt"/>
          </a:endParaRPr>
        </a:p>
      </dsp:txBody>
      <dsp:txXfrm rot="-5400000">
        <a:off x="7900416" y="354125"/>
        <a:ext cx="13947194" cy="1811363"/>
      </dsp:txXfrm>
    </dsp:sp>
    <dsp:sp modelId="{5F0B5868-9FBD-4ADF-AFAE-E13F58B80ED7}">
      <dsp:nvSpPr>
        <dsp:cNvPr id="0" name=""/>
        <dsp:cNvSpPr/>
      </dsp:nvSpPr>
      <dsp:spPr>
        <a:xfrm>
          <a:off x="0" y="5216"/>
          <a:ext cx="7900416" cy="2509178"/>
        </a:xfrm>
        <a:prstGeom prst="roundRect">
          <a:avLst/>
        </a:prstGeom>
        <a:solidFill>
          <a:srgbClr val="139FD2"/>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60960" rIns="121920" bIns="60960" numCol="1" spcCol="1270" anchor="ctr" anchorCtr="0">
          <a:noAutofit/>
        </a:bodyPr>
        <a:lstStyle/>
        <a:p>
          <a:pPr lvl="0" algn="ctr" defTabSz="1422400" rtl="0">
            <a:lnSpc>
              <a:spcPct val="90000"/>
            </a:lnSpc>
            <a:spcBef>
              <a:spcPct val="0"/>
            </a:spcBef>
            <a:spcAft>
              <a:spcPct val="35000"/>
            </a:spcAft>
          </a:pPr>
          <a:r>
            <a:rPr lang="en-GB" sz="3200" b="1" kern="1200" dirty="0" smtClean="0">
              <a:latin typeface="Arial" panose="020B0604020202020204" pitchFamily="34" charset="0"/>
              <a:cs typeface="Arial" panose="020B0604020202020204" pitchFamily="34" charset="0"/>
            </a:rPr>
            <a:t>Essential part to seeing the correct layout of this presentation is to do the following: </a:t>
          </a:r>
          <a:r>
            <a:rPr lang="en-GB" sz="3200" kern="1200" dirty="0" smtClean="0">
              <a:latin typeface="Arial" panose="020B0604020202020204" pitchFamily="34" charset="0"/>
              <a:cs typeface="Arial" panose="020B0604020202020204" pitchFamily="34" charset="0"/>
            </a:rPr>
            <a:t> </a:t>
          </a:r>
          <a:endParaRPr lang="en-GB" sz="3200" kern="1200" dirty="0">
            <a:latin typeface="Arial" panose="020B0604020202020204" pitchFamily="34" charset="0"/>
            <a:cs typeface="Arial" panose="020B0604020202020204" pitchFamily="34" charset="0"/>
          </a:endParaRPr>
        </a:p>
      </dsp:txBody>
      <dsp:txXfrm>
        <a:off x="122488" y="127704"/>
        <a:ext cx="7655440" cy="2264202"/>
      </dsp:txXfrm>
    </dsp:sp>
    <dsp:sp modelId="{36D59C1A-6B30-47B1-AB61-50BCFF8B4795}">
      <dsp:nvSpPr>
        <dsp:cNvPr id="0" name=""/>
        <dsp:cNvSpPr/>
      </dsp:nvSpPr>
      <dsp:spPr>
        <a:xfrm rot="5400000">
          <a:off x="13919336" y="-3128147"/>
          <a:ext cx="2007343" cy="14045184"/>
        </a:xfrm>
        <a:prstGeom prst="round2SameRect">
          <a:avLst/>
        </a:prstGeom>
        <a:solidFill>
          <a:srgbClr val="FFC000">
            <a:alpha val="90000"/>
          </a:srgbClr>
        </a:solidFill>
        <a:ln w="25400" cap="flat" cmpd="sng" algn="ctr">
          <a:solidFill>
            <a:schemeClr val="accent2">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48590" tIns="74295" rIns="148590" bIns="74295" numCol="1" spcCol="1270" anchor="ctr" anchorCtr="0">
          <a:noAutofit/>
        </a:bodyPr>
        <a:lstStyle/>
        <a:p>
          <a:pPr marL="285750" lvl="1" indent="-285750" algn="l" defTabSz="1733550">
            <a:lnSpc>
              <a:spcPct val="90000"/>
            </a:lnSpc>
            <a:spcBef>
              <a:spcPct val="0"/>
            </a:spcBef>
            <a:spcAft>
              <a:spcPct val="15000"/>
            </a:spcAft>
            <a:buChar char="••"/>
          </a:pPr>
          <a:r>
            <a:rPr lang="en-GB" sz="3900" b="0" kern="1200" dirty="0" smtClean="0">
              <a:latin typeface="Arial" panose="020B0604020202020204" pitchFamily="34" charset="0"/>
              <a:cs typeface="Arial" panose="020B0604020202020204" pitchFamily="34" charset="0"/>
            </a:rPr>
            <a:t>Here’s a link to a free trial of PowerPoint 2010, direct from Microsoft:  </a:t>
          </a:r>
          <a:r>
            <a:rPr lang="en-GB" sz="3900" b="0" kern="1200" dirty="0" smtClean="0">
              <a:latin typeface="Arial" panose="020B0604020202020204" pitchFamily="34" charset="0"/>
              <a:cs typeface="Arial" panose="020B0604020202020204" pitchFamily="34" charset="0"/>
              <a:hlinkClick xmlns:r="http://schemas.openxmlformats.org/officeDocument/2006/relationships" r:id="rId1"/>
            </a:rPr>
            <a:t>http://office.microsoft.com/en-us/try/</a:t>
          </a:r>
          <a:r>
            <a:rPr lang="en-GB" sz="3900" b="0" kern="1200" dirty="0" smtClean="0">
              <a:latin typeface="Arial" panose="020B0604020202020204" pitchFamily="34" charset="0"/>
              <a:cs typeface="Arial" panose="020B0604020202020204" pitchFamily="34" charset="0"/>
            </a:rPr>
            <a:t>  </a:t>
          </a:r>
          <a:endParaRPr lang="en-GB" sz="3900" b="0" kern="1200" dirty="0">
            <a:latin typeface="Arial" panose="020B0604020202020204" pitchFamily="34" charset="0"/>
            <a:cs typeface="Arial" panose="020B0604020202020204" pitchFamily="34" charset="0"/>
          </a:endParaRPr>
        </a:p>
      </dsp:txBody>
      <dsp:txXfrm rot="-5400000">
        <a:off x="7900416" y="2988763"/>
        <a:ext cx="13947194" cy="1811363"/>
      </dsp:txXfrm>
    </dsp:sp>
    <dsp:sp modelId="{91C30A65-DC6F-4B04-99FE-B70D77445213}">
      <dsp:nvSpPr>
        <dsp:cNvPr id="0" name=""/>
        <dsp:cNvSpPr/>
      </dsp:nvSpPr>
      <dsp:spPr>
        <a:xfrm>
          <a:off x="0" y="2639854"/>
          <a:ext cx="7900416" cy="2509178"/>
        </a:xfrm>
        <a:prstGeom prst="roundRect">
          <a:avLst/>
        </a:prstGeom>
        <a:solidFill>
          <a:srgbClr val="139FD2"/>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60960" rIns="121920" bIns="60960" numCol="1" spcCol="1270" anchor="ctr" anchorCtr="0">
          <a:noAutofit/>
        </a:bodyPr>
        <a:lstStyle/>
        <a:p>
          <a:pPr lvl="0" algn="ctr" defTabSz="1422400" rtl="0">
            <a:lnSpc>
              <a:spcPct val="90000"/>
            </a:lnSpc>
            <a:spcBef>
              <a:spcPct val="0"/>
            </a:spcBef>
            <a:spcAft>
              <a:spcPct val="35000"/>
            </a:spcAft>
          </a:pPr>
          <a:r>
            <a:rPr lang="en-GB" sz="3200" b="1" kern="1200" dirty="0" smtClean="0">
              <a:latin typeface="Arial" panose="020B0604020202020204" pitchFamily="34" charset="0"/>
              <a:cs typeface="Arial" panose="020B0604020202020204" pitchFamily="34" charset="0"/>
            </a:rPr>
            <a:t>To allow you to see and use this presentation it is advised that you have MS Office installed. In case you don’t have MS Office:  </a:t>
          </a:r>
          <a:endParaRPr lang="en-GB" sz="3200" b="1" kern="1200" dirty="0">
            <a:latin typeface="Arial" panose="020B0604020202020204" pitchFamily="34" charset="0"/>
            <a:cs typeface="Arial" panose="020B0604020202020204" pitchFamily="34" charset="0"/>
          </a:endParaRPr>
        </a:p>
      </dsp:txBody>
      <dsp:txXfrm>
        <a:off x="122488" y="2762342"/>
        <a:ext cx="7655440" cy="2264202"/>
      </dsp:txXfrm>
    </dsp:sp>
    <dsp:sp modelId="{EB9CC4D7-1E20-4E02-8898-D54B6C5DCEB1}">
      <dsp:nvSpPr>
        <dsp:cNvPr id="0" name=""/>
        <dsp:cNvSpPr/>
      </dsp:nvSpPr>
      <dsp:spPr>
        <a:xfrm rot="5400000">
          <a:off x="13919336" y="-493510"/>
          <a:ext cx="2007343" cy="14045184"/>
        </a:xfrm>
        <a:prstGeom prst="round2SameRect">
          <a:avLst/>
        </a:prstGeom>
        <a:solidFill>
          <a:srgbClr val="FDBE36">
            <a:alpha val="90000"/>
          </a:srgbClr>
        </a:solidFill>
        <a:ln w="25400" cap="flat" cmpd="sng" algn="ctr">
          <a:solidFill>
            <a:schemeClr val="accent2">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48590" tIns="74295" rIns="148590" bIns="74295" numCol="1" spcCol="1270" anchor="ctr" anchorCtr="0">
          <a:noAutofit/>
        </a:bodyPr>
        <a:lstStyle/>
        <a:p>
          <a:pPr marL="285750" lvl="1" indent="-285750" algn="l" defTabSz="1733550">
            <a:lnSpc>
              <a:spcPct val="90000"/>
            </a:lnSpc>
            <a:spcBef>
              <a:spcPct val="0"/>
            </a:spcBef>
            <a:spcAft>
              <a:spcPct val="15000"/>
            </a:spcAft>
            <a:buChar char="••"/>
          </a:pPr>
          <a:r>
            <a:rPr lang="en-GB" sz="3900" kern="1200" dirty="0" smtClean="0">
              <a:latin typeface="Arial" panose="020B0604020202020204" pitchFamily="34" charset="0"/>
              <a:cs typeface="Arial" panose="020B0604020202020204" pitchFamily="34" charset="0"/>
            </a:rPr>
            <a:t>Save this as your master file and any changes you make, when you save use a different file name. </a:t>
          </a:r>
          <a:endParaRPr lang="en-GB" sz="3900" kern="1200" dirty="0">
            <a:latin typeface="Arial" panose="020B0604020202020204" pitchFamily="34" charset="0"/>
            <a:cs typeface="Arial" panose="020B0604020202020204" pitchFamily="34" charset="0"/>
          </a:endParaRPr>
        </a:p>
      </dsp:txBody>
      <dsp:txXfrm rot="-5400000">
        <a:off x="7900416" y="5623400"/>
        <a:ext cx="13947194" cy="1811363"/>
      </dsp:txXfrm>
    </dsp:sp>
    <dsp:sp modelId="{6E7269BF-61C1-4CC5-9B7D-0CFE67C7BF0D}">
      <dsp:nvSpPr>
        <dsp:cNvPr id="0" name=""/>
        <dsp:cNvSpPr/>
      </dsp:nvSpPr>
      <dsp:spPr>
        <a:xfrm>
          <a:off x="0" y="5274492"/>
          <a:ext cx="7900416" cy="2509178"/>
        </a:xfrm>
        <a:prstGeom prst="roundRect">
          <a:avLst/>
        </a:prstGeom>
        <a:solidFill>
          <a:srgbClr val="139FD2"/>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60960" rIns="121920" bIns="60960" numCol="1" spcCol="1270" anchor="ctr" anchorCtr="0">
          <a:noAutofit/>
        </a:bodyPr>
        <a:lstStyle/>
        <a:p>
          <a:pPr lvl="0" algn="ctr" defTabSz="1422400" rtl="0">
            <a:lnSpc>
              <a:spcPct val="90000"/>
            </a:lnSpc>
            <a:spcBef>
              <a:spcPct val="0"/>
            </a:spcBef>
            <a:spcAft>
              <a:spcPct val="35000"/>
            </a:spcAft>
          </a:pPr>
          <a:r>
            <a:rPr lang="en-US" sz="3200" b="1" kern="1200" dirty="0" smtClean="0">
              <a:latin typeface="Arial" panose="020B0604020202020204" pitchFamily="34" charset="0"/>
              <a:cs typeface="Arial" panose="020B0604020202020204" pitchFamily="34" charset="0"/>
            </a:rPr>
            <a:t>Use this as a master file. That is, if you make any changes to this, save the changes in a new file, so you always have the original to revert back to.</a:t>
          </a:r>
          <a:endParaRPr lang="en-GB" sz="3200" b="1" kern="1200" dirty="0">
            <a:latin typeface="Arial" panose="020B0604020202020204" pitchFamily="34" charset="0"/>
            <a:cs typeface="Arial" panose="020B0604020202020204" pitchFamily="34" charset="0"/>
          </a:endParaRPr>
        </a:p>
      </dsp:txBody>
      <dsp:txXfrm>
        <a:off x="122488" y="5396980"/>
        <a:ext cx="7655440" cy="2264202"/>
      </dsp:txXfrm>
    </dsp:sp>
    <dsp:sp modelId="{3897E86B-0780-4788-A6C5-56245326488C}">
      <dsp:nvSpPr>
        <dsp:cNvPr id="0" name=""/>
        <dsp:cNvSpPr/>
      </dsp:nvSpPr>
      <dsp:spPr>
        <a:xfrm rot="5400000">
          <a:off x="13919336" y="2141127"/>
          <a:ext cx="2007343" cy="14045184"/>
        </a:xfrm>
        <a:prstGeom prst="round2SameRect">
          <a:avLst/>
        </a:prstGeom>
        <a:solidFill>
          <a:srgbClr val="FDBE36">
            <a:alpha val="90000"/>
          </a:srgbClr>
        </a:solidFill>
        <a:ln w="25400" cap="flat" cmpd="sng" algn="ctr">
          <a:solidFill>
            <a:schemeClr val="accent2">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48590" tIns="74295" rIns="148590" bIns="74295" numCol="1" spcCol="1270" anchor="ctr" anchorCtr="0">
          <a:noAutofit/>
        </a:bodyPr>
        <a:lstStyle/>
        <a:p>
          <a:pPr marL="285750" lvl="1" indent="-285750" algn="l" defTabSz="1733550">
            <a:lnSpc>
              <a:spcPct val="90000"/>
            </a:lnSpc>
            <a:spcBef>
              <a:spcPct val="0"/>
            </a:spcBef>
            <a:spcAft>
              <a:spcPct val="15000"/>
            </a:spcAft>
            <a:buChar char="••"/>
          </a:pPr>
          <a:r>
            <a:rPr lang="en-GB" sz="3900" kern="1200" dirty="0" smtClean="0">
              <a:latin typeface="Arial" panose="020B0604020202020204" pitchFamily="34" charset="0"/>
              <a:cs typeface="Arial" panose="020B0604020202020204" pitchFamily="34" charset="0"/>
            </a:rPr>
            <a:t>See the folder named Installation guide to see more detailed instruction.</a:t>
          </a:r>
          <a:endParaRPr lang="en-GB" sz="3900" kern="1200" dirty="0">
            <a:latin typeface="Arial" panose="020B0604020202020204" pitchFamily="34" charset="0"/>
            <a:cs typeface="Arial" panose="020B0604020202020204" pitchFamily="34" charset="0"/>
          </a:endParaRPr>
        </a:p>
        <a:p>
          <a:pPr marL="285750" lvl="1" indent="-285750" algn="l" defTabSz="1733550">
            <a:lnSpc>
              <a:spcPct val="90000"/>
            </a:lnSpc>
            <a:spcBef>
              <a:spcPct val="0"/>
            </a:spcBef>
            <a:spcAft>
              <a:spcPct val="15000"/>
            </a:spcAft>
            <a:buChar char="••"/>
          </a:pPr>
          <a:r>
            <a:rPr lang="en-GB" sz="3900" kern="1200" dirty="0" smtClean="0">
              <a:latin typeface="Arial" panose="020B0604020202020204" pitchFamily="34" charset="0"/>
              <a:cs typeface="Arial" panose="020B0604020202020204" pitchFamily="34" charset="0"/>
            </a:rPr>
            <a:t>Support: </a:t>
          </a:r>
          <a:r>
            <a:rPr lang="en-GB" sz="3900" kern="1200" dirty="0" smtClean="0">
              <a:latin typeface="Arial" panose="020B0604020202020204" pitchFamily="34" charset="0"/>
              <a:cs typeface="Arial" panose="020B0604020202020204" pitchFamily="34" charset="0"/>
              <a:hlinkClick xmlns:r="http://schemas.openxmlformats.org/officeDocument/2006/relationships" r:id="rId2"/>
            </a:rPr>
            <a:t>https://leadseven.zendesk.com</a:t>
          </a:r>
          <a:r>
            <a:rPr lang="en-GB" sz="3900" kern="1200" dirty="0" smtClean="0">
              <a:latin typeface="Arial" panose="020B0604020202020204" pitchFamily="34" charset="0"/>
              <a:cs typeface="Arial" panose="020B0604020202020204" pitchFamily="34" charset="0"/>
            </a:rPr>
            <a:t>	</a:t>
          </a:r>
          <a:endParaRPr lang="en-GB" sz="3900" kern="1200" dirty="0">
            <a:latin typeface="Arial" panose="020B0604020202020204" pitchFamily="34" charset="0"/>
            <a:cs typeface="Arial" panose="020B0604020202020204" pitchFamily="34" charset="0"/>
          </a:endParaRPr>
        </a:p>
      </dsp:txBody>
      <dsp:txXfrm rot="-5400000">
        <a:off x="7900416" y="8258037"/>
        <a:ext cx="13947194" cy="1811363"/>
      </dsp:txXfrm>
    </dsp:sp>
    <dsp:sp modelId="{C9EE2C73-55DD-4896-92BA-645C0F144713}">
      <dsp:nvSpPr>
        <dsp:cNvPr id="0" name=""/>
        <dsp:cNvSpPr/>
      </dsp:nvSpPr>
      <dsp:spPr>
        <a:xfrm>
          <a:off x="0" y="7909130"/>
          <a:ext cx="7900416" cy="2509178"/>
        </a:xfrm>
        <a:prstGeom prst="roundRect">
          <a:avLst/>
        </a:prstGeom>
        <a:solidFill>
          <a:srgbClr val="139FD2"/>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60960" rIns="121920" bIns="60960" numCol="1" spcCol="1270" anchor="ctr" anchorCtr="0">
          <a:noAutofit/>
        </a:bodyPr>
        <a:lstStyle/>
        <a:p>
          <a:pPr lvl="0" algn="ctr" defTabSz="1422400">
            <a:lnSpc>
              <a:spcPct val="90000"/>
            </a:lnSpc>
            <a:spcBef>
              <a:spcPct val="0"/>
            </a:spcBef>
            <a:spcAft>
              <a:spcPct val="35000"/>
            </a:spcAft>
          </a:pPr>
          <a:r>
            <a:rPr lang="en-GB" sz="3200" b="1" kern="1200" dirty="0" smtClean="0">
              <a:latin typeface="Arial" panose="020B0604020202020204" pitchFamily="34" charset="0"/>
              <a:cs typeface="Arial" panose="020B0604020202020204" pitchFamily="34" charset="0"/>
            </a:rPr>
            <a:t>All the text, image and icons can all be edited, however if you do have any problems please contact customer support.</a:t>
          </a:r>
          <a:endParaRPr lang="en-GB" sz="3200" b="1" kern="1200" dirty="0">
            <a:latin typeface="Arial" panose="020B0604020202020204" pitchFamily="34" charset="0"/>
            <a:cs typeface="Arial" panose="020B0604020202020204" pitchFamily="34" charset="0"/>
          </a:endParaRPr>
        </a:p>
      </dsp:txBody>
      <dsp:txXfrm>
        <a:off x="122488" y="8031618"/>
        <a:ext cx="7655440" cy="2264202"/>
      </dsp:txXfrm>
    </dsp:sp>
  </dsp:spTree>
</dsp:drawing>
</file>

<file path=ppt/diagrams/layout1.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9.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84871" cy="501015"/>
          </a:xfrm>
          <a:prstGeom prst="rect">
            <a:avLst/>
          </a:prstGeom>
        </p:spPr>
        <p:txBody>
          <a:bodyPr vert="horz" lIns="96616" tIns="48308" rIns="96616" bIns="48308" rtlCol="0"/>
          <a:lstStyle>
            <a:lvl1pPr algn="l">
              <a:defRPr sz="1300"/>
            </a:lvl1pPr>
          </a:lstStyle>
          <a:p>
            <a:endParaRPr lang="en-GB"/>
          </a:p>
        </p:txBody>
      </p:sp>
      <p:sp>
        <p:nvSpPr>
          <p:cNvPr id="3" name="Date Placeholder 2"/>
          <p:cNvSpPr>
            <a:spLocks noGrp="1"/>
          </p:cNvSpPr>
          <p:nvPr>
            <p:ph type="dt" idx="1"/>
          </p:nvPr>
        </p:nvSpPr>
        <p:spPr>
          <a:xfrm>
            <a:off x="3901698" y="0"/>
            <a:ext cx="2984871" cy="501015"/>
          </a:xfrm>
          <a:prstGeom prst="rect">
            <a:avLst/>
          </a:prstGeom>
        </p:spPr>
        <p:txBody>
          <a:bodyPr vert="horz" lIns="96616" tIns="48308" rIns="96616" bIns="48308" rtlCol="0"/>
          <a:lstStyle>
            <a:lvl1pPr algn="r">
              <a:defRPr sz="1300"/>
            </a:lvl1pPr>
          </a:lstStyle>
          <a:p>
            <a:fld id="{B47731BA-2D0F-4596-9E50-F524129449B0}" type="datetimeFigureOut">
              <a:rPr lang="en-GB" smtClean="0"/>
              <a:t>05/04/2014</a:t>
            </a:fld>
            <a:endParaRPr lang="en-GB"/>
          </a:p>
        </p:txBody>
      </p:sp>
      <p:sp>
        <p:nvSpPr>
          <p:cNvPr id="4" name="Slide Image Placeholder 3"/>
          <p:cNvSpPr>
            <a:spLocks noGrp="1" noRot="1" noChangeAspect="1"/>
          </p:cNvSpPr>
          <p:nvPr>
            <p:ph type="sldImg" idx="2"/>
          </p:nvPr>
        </p:nvSpPr>
        <p:spPr>
          <a:xfrm>
            <a:off x="104775" y="750888"/>
            <a:ext cx="6678613" cy="3757612"/>
          </a:xfrm>
          <a:prstGeom prst="rect">
            <a:avLst/>
          </a:prstGeom>
          <a:noFill/>
          <a:ln w="12700">
            <a:solidFill>
              <a:prstClr val="black"/>
            </a:solidFill>
          </a:ln>
        </p:spPr>
        <p:txBody>
          <a:bodyPr vert="horz" lIns="96616" tIns="48308" rIns="96616" bIns="48308" rtlCol="0" anchor="ctr"/>
          <a:lstStyle/>
          <a:p>
            <a:endParaRPr lang="en-GB"/>
          </a:p>
        </p:txBody>
      </p:sp>
      <p:sp>
        <p:nvSpPr>
          <p:cNvPr id="5" name="Notes Placeholder 4"/>
          <p:cNvSpPr>
            <a:spLocks noGrp="1"/>
          </p:cNvSpPr>
          <p:nvPr>
            <p:ph type="body" sz="quarter" idx="3"/>
          </p:nvPr>
        </p:nvSpPr>
        <p:spPr>
          <a:xfrm>
            <a:off x="688817" y="4759643"/>
            <a:ext cx="5510530" cy="4509135"/>
          </a:xfrm>
          <a:prstGeom prst="rect">
            <a:avLst/>
          </a:prstGeom>
        </p:spPr>
        <p:txBody>
          <a:bodyPr vert="horz" lIns="96616" tIns="48308" rIns="96616" bIns="48308"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Footer Placeholder 5"/>
          <p:cNvSpPr>
            <a:spLocks noGrp="1"/>
          </p:cNvSpPr>
          <p:nvPr>
            <p:ph type="ftr" sz="quarter" idx="4"/>
          </p:nvPr>
        </p:nvSpPr>
        <p:spPr>
          <a:xfrm>
            <a:off x="0" y="9517546"/>
            <a:ext cx="2984871" cy="501015"/>
          </a:xfrm>
          <a:prstGeom prst="rect">
            <a:avLst/>
          </a:prstGeom>
        </p:spPr>
        <p:txBody>
          <a:bodyPr vert="horz" lIns="96616" tIns="48308" rIns="96616" bIns="48308" rtlCol="0" anchor="b"/>
          <a:lstStyle>
            <a:lvl1pPr algn="l">
              <a:defRPr sz="1300"/>
            </a:lvl1pPr>
          </a:lstStyle>
          <a:p>
            <a:endParaRPr lang="en-GB"/>
          </a:p>
        </p:txBody>
      </p:sp>
      <p:sp>
        <p:nvSpPr>
          <p:cNvPr id="7" name="Slide Number Placeholder 6"/>
          <p:cNvSpPr>
            <a:spLocks noGrp="1"/>
          </p:cNvSpPr>
          <p:nvPr>
            <p:ph type="sldNum" sz="quarter" idx="5"/>
          </p:nvPr>
        </p:nvSpPr>
        <p:spPr>
          <a:xfrm>
            <a:off x="3901698" y="9517546"/>
            <a:ext cx="2984871" cy="501015"/>
          </a:xfrm>
          <a:prstGeom prst="rect">
            <a:avLst/>
          </a:prstGeom>
        </p:spPr>
        <p:txBody>
          <a:bodyPr vert="horz" lIns="96616" tIns="48308" rIns="96616" bIns="48308" rtlCol="0" anchor="b"/>
          <a:lstStyle>
            <a:lvl1pPr algn="r">
              <a:defRPr sz="1300"/>
            </a:lvl1pPr>
          </a:lstStyle>
          <a:p>
            <a:fld id="{530BC581-08BF-4BFC-9937-F0FE1DAAFAEF}" type="slidenum">
              <a:rPr lang="en-GB" smtClean="0"/>
              <a:t>‹#›</a:t>
            </a:fld>
            <a:endParaRPr lang="en-GB"/>
          </a:p>
        </p:txBody>
      </p:sp>
    </p:spTree>
    <p:extLst>
      <p:ext uri="{BB962C8B-B14F-4D97-AF65-F5344CB8AC3E}">
        <p14:creationId xmlns:p14="http://schemas.microsoft.com/office/powerpoint/2010/main" val="299626508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483078" eaLnBrk="0" fontAlgn="base" hangingPunct="0">
              <a:spcBef>
                <a:spcPct val="30000"/>
              </a:spcBef>
              <a:spcAft>
                <a:spcPct val="0"/>
              </a:spcAft>
              <a:defRPr/>
            </a:pPr>
            <a:r>
              <a:rPr lang="en-US" sz="1300" dirty="0">
                <a:solidFill>
                  <a:prstClr val="black"/>
                </a:solidFill>
                <a:ea typeface="MS PGothic" pitchFamily="34" charset="-128"/>
              </a:rPr>
              <a:t>Before editing the presentation, please make sure that you have covered the steps, given within the instructions.</a:t>
            </a:r>
          </a:p>
          <a:p>
            <a:pPr defTabSz="483078" eaLnBrk="0" fontAlgn="base" hangingPunct="0">
              <a:spcBef>
                <a:spcPct val="30000"/>
              </a:spcBef>
              <a:spcAft>
                <a:spcPct val="0"/>
              </a:spcAft>
              <a:defRPr/>
            </a:pPr>
            <a:endParaRPr lang="en-US" sz="1300" dirty="0">
              <a:solidFill>
                <a:prstClr val="black"/>
              </a:solidFill>
              <a:ea typeface="MS PGothic" pitchFamily="34" charset="-128"/>
            </a:endParaRPr>
          </a:p>
          <a:p>
            <a:pPr marL="241539" indent="-241539" defTabSz="483078" eaLnBrk="0" fontAlgn="base" hangingPunct="0">
              <a:spcBef>
                <a:spcPct val="30000"/>
              </a:spcBef>
              <a:spcAft>
                <a:spcPct val="0"/>
              </a:spcAft>
              <a:buFontTx/>
              <a:buAutoNum type="arabicPeriod"/>
              <a:defRPr/>
            </a:pPr>
            <a:r>
              <a:rPr lang="en-US" sz="1300" dirty="0">
                <a:solidFill>
                  <a:prstClr val="black"/>
                </a:solidFill>
                <a:ea typeface="MS PGothic" pitchFamily="34" charset="-128"/>
              </a:rPr>
              <a:t>Install the following fonts: Bebas and Bebas Neue. These have been provided in the accompanying folder titled Fonts.</a:t>
            </a:r>
          </a:p>
          <a:p>
            <a:pPr marL="241539" indent="-241539" defTabSz="483078" eaLnBrk="0" fontAlgn="base" hangingPunct="0">
              <a:spcBef>
                <a:spcPct val="30000"/>
              </a:spcBef>
              <a:spcAft>
                <a:spcPct val="0"/>
              </a:spcAft>
              <a:buFontTx/>
              <a:buAutoNum type="arabicPeriod"/>
              <a:defRPr/>
            </a:pPr>
            <a:r>
              <a:rPr lang="en-US" sz="1300" dirty="0">
                <a:solidFill>
                  <a:prstClr val="black"/>
                </a:solidFill>
                <a:ea typeface="MS PGothic" pitchFamily="34" charset="-128"/>
              </a:rPr>
              <a:t>Use this as a master file. That is, if you make any changes to this, save the changes in a new file, so you always have the original to revert back to.</a:t>
            </a:r>
          </a:p>
          <a:p>
            <a:pPr defTabSz="966155">
              <a:defRPr/>
            </a:pPr>
            <a:endParaRPr lang="en-GB" sz="1300" dirty="0">
              <a:solidFill>
                <a:prstClr val="black"/>
              </a:solidFill>
            </a:endParaRPr>
          </a:p>
          <a:p>
            <a:endParaRPr lang="en-GB" dirty="0"/>
          </a:p>
        </p:txBody>
      </p:sp>
      <p:sp>
        <p:nvSpPr>
          <p:cNvPr id="4" name="Slide Number Placeholder 3"/>
          <p:cNvSpPr>
            <a:spLocks noGrp="1"/>
          </p:cNvSpPr>
          <p:nvPr>
            <p:ph type="sldNum" sz="quarter" idx="10"/>
          </p:nvPr>
        </p:nvSpPr>
        <p:spPr/>
        <p:txBody>
          <a:bodyPr/>
          <a:lstStyle/>
          <a:p>
            <a:fld id="{530BC581-08BF-4BFC-9937-F0FE1DAAFAEF}" type="slidenum">
              <a:rPr lang="en-GB" smtClean="0"/>
              <a:t>1</a:t>
            </a:fld>
            <a:endParaRPr lang="en-GB"/>
          </a:p>
        </p:txBody>
      </p:sp>
    </p:spTree>
    <p:extLst>
      <p:ext uri="{BB962C8B-B14F-4D97-AF65-F5344CB8AC3E}">
        <p14:creationId xmlns:p14="http://schemas.microsoft.com/office/powerpoint/2010/main" val="388038970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GB" sz="1300" dirty="0"/>
              <a:t>Facebook Ads are amazing; they give instant results and, if we go back to my example of a pet shop, these guys can get 1000’s of 1000’s of pet owners looking at that pet food sale! </a:t>
            </a:r>
          </a:p>
          <a:p>
            <a:r>
              <a:rPr lang="en-GB" sz="1300" dirty="0"/>
              <a:t> </a:t>
            </a:r>
          </a:p>
          <a:p>
            <a:r>
              <a:rPr lang="en-GB" sz="1300" dirty="0"/>
              <a:t>You can laser target your audience to your exact requirements and the cost is just as impressive, with you being able to start an ad campaign and generate traffic from as little as $5! You can also display your ad on different platforms; you can appear in someone’s new feed one minute and pop up in the side ads the next minute it really is one of the best forms of traffic generation available.</a:t>
            </a:r>
          </a:p>
          <a:p>
            <a:r>
              <a:rPr lang="en-GB" sz="1300" dirty="0"/>
              <a:t> </a:t>
            </a:r>
          </a:p>
          <a:p>
            <a:r>
              <a:rPr lang="en-GB" sz="1300" dirty="0"/>
              <a:t>Google ads has been around for some time but, as Google reaches 80% of global users, it’s not one to miss. The average stats of $2 for $1 spent is another good indication of value for money, once again another simple procedure which can return some superb numbers.</a:t>
            </a:r>
          </a:p>
          <a:p>
            <a:r>
              <a:rPr lang="en-GB" sz="1300" dirty="0"/>
              <a:t> </a:t>
            </a:r>
          </a:p>
          <a:p>
            <a:r>
              <a:rPr lang="en-GB" sz="1300" dirty="0"/>
              <a:t>YouTube is often overlooked for traffic creation, mainly because people don’t understand the power of it and how to use it to create traffic. It’s simple and super cost effective. Within this presentation I'm also going to show you how to help rank videos on the high pages of Google!</a:t>
            </a:r>
          </a:p>
          <a:p>
            <a:r>
              <a:rPr lang="en-GB" sz="1300" dirty="0"/>
              <a:t> </a:t>
            </a:r>
          </a:p>
          <a:p>
            <a:r>
              <a:rPr lang="en-GB" sz="1300" dirty="0"/>
              <a:t>Email marketing—done correctly this can return an insane ROI% (Return On Investment); it’s extremely low cost, again simple, easy to track and at the press of a button your message can be in front of your readers at the other end of the globe, within seconds!</a:t>
            </a:r>
          </a:p>
          <a:p>
            <a:r>
              <a:rPr lang="en-GB" sz="1300" dirty="0"/>
              <a:t> </a:t>
            </a:r>
          </a:p>
          <a:p>
            <a:r>
              <a:rPr lang="en-GB" sz="1300" dirty="0"/>
              <a:t>If you were to type into Google ‘Traffic Sources’ you would literally have 1000’s of results; the task then is to try and figure out which the best one would be for you. I have used many of the traffic sources on this list; some work better than others and some I have found to be terrible!</a:t>
            </a:r>
          </a:p>
        </p:txBody>
      </p:sp>
      <p:sp>
        <p:nvSpPr>
          <p:cNvPr id="4" name="Slide Number Placeholder 3"/>
          <p:cNvSpPr>
            <a:spLocks noGrp="1"/>
          </p:cNvSpPr>
          <p:nvPr>
            <p:ph type="sldNum" sz="quarter" idx="10"/>
          </p:nvPr>
        </p:nvSpPr>
        <p:spPr/>
        <p:txBody>
          <a:bodyPr/>
          <a:lstStyle/>
          <a:p>
            <a:fld id="{530BC581-08BF-4BFC-9937-F0FE1DAAFAEF}" type="slidenum">
              <a:rPr lang="en-GB" smtClean="0"/>
              <a:t>10</a:t>
            </a:fld>
            <a:endParaRPr lang="en-GB"/>
          </a:p>
        </p:txBody>
      </p:sp>
    </p:spTree>
    <p:extLst>
      <p:ext uri="{BB962C8B-B14F-4D97-AF65-F5344CB8AC3E}">
        <p14:creationId xmlns:p14="http://schemas.microsoft.com/office/powerpoint/2010/main" val="3784212655"/>
      </p:ext>
    </p:extLst>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GB" sz="1300" dirty="0"/>
              <a:t>Now all that’s left to do is to thank you for your time. </a:t>
            </a:r>
          </a:p>
          <a:p>
            <a:pPr lvl="0"/>
            <a:endParaRPr lang="en-GB" sz="1300"/>
          </a:p>
          <a:p>
            <a:pPr lvl="0"/>
            <a:r>
              <a:rPr lang="en-GB" sz="1300"/>
              <a:t>My </a:t>
            </a:r>
            <a:r>
              <a:rPr lang="en-GB" sz="1300" dirty="0"/>
              <a:t>wish is that you have found the presentation to be useful and hopefully you can see the potential in introducing traffic generation in your business.</a:t>
            </a:r>
          </a:p>
          <a:p>
            <a:endParaRPr lang="en-GB" sz="1300" dirty="0"/>
          </a:p>
          <a:p>
            <a:r>
              <a:rPr lang="en-GB" sz="1300" dirty="0"/>
              <a:t>I could quite easily produce masses of quality traffic for your business and would be happy to answer any questions that you may have.</a:t>
            </a:r>
          </a:p>
        </p:txBody>
      </p:sp>
      <p:sp>
        <p:nvSpPr>
          <p:cNvPr id="4" name="Slide Number Placeholder 3"/>
          <p:cNvSpPr>
            <a:spLocks noGrp="1"/>
          </p:cNvSpPr>
          <p:nvPr>
            <p:ph type="sldNum" sz="quarter" idx="10"/>
          </p:nvPr>
        </p:nvSpPr>
        <p:spPr/>
        <p:txBody>
          <a:bodyPr/>
          <a:lstStyle/>
          <a:p>
            <a:fld id="{530BC581-08BF-4BFC-9937-F0FE1DAAFAEF}" type="slidenum">
              <a:rPr lang="en-GB" smtClean="0"/>
              <a:t>100</a:t>
            </a:fld>
            <a:endParaRPr lang="en-GB"/>
          </a:p>
        </p:txBody>
      </p:sp>
    </p:spTree>
    <p:extLst>
      <p:ext uri="{BB962C8B-B14F-4D97-AF65-F5344CB8AC3E}">
        <p14:creationId xmlns:p14="http://schemas.microsoft.com/office/powerpoint/2010/main" val="386190857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GB" sz="1300" dirty="0"/>
              <a:t>However, there are four which, IMO, work extremely well and give you the best possible ROI% and, fortunately, I am going to share them with you today! Not only that, I am also going to show you the best way to use them for maximum exposure. I’m sure by looking at the table you, by now, have realised which four I am talking about, so let’s begin.</a:t>
            </a:r>
          </a:p>
        </p:txBody>
      </p:sp>
      <p:sp>
        <p:nvSpPr>
          <p:cNvPr id="4" name="Slide Number Placeholder 3"/>
          <p:cNvSpPr>
            <a:spLocks noGrp="1"/>
          </p:cNvSpPr>
          <p:nvPr>
            <p:ph type="sldNum" sz="quarter" idx="10"/>
          </p:nvPr>
        </p:nvSpPr>
        <p:spPr/>
        <p:txBody>
          <a:bodyPr/>
          <a:lstStyle/>
          <a:p>
            <a:fld id="{530BC581-08BF-4BFC-9937-F0FE1DAAFAEF}" type="slidenum">
              <a:rPr lang="en-GB" smtClean="0"/>
              <a:t>11</a:t>
            </a:fld>
            <a:endParaRPr lang="en-GB"/>
          </a:p>
        </p:txBody>
      </p:sp>
    </p:spTree>
    <p:extLst>
      <p:ext uri="{BB962C8B-B14F-4D97-AF65-F5344CB8AC3E}">
        <p14:creationId xmlns:p14="http://schemas.microsoft.com/office/powerpoint/2010/main" val="319984851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GB" sz="1300" dirty="0"/>
              <a:t>Before choosing any traffic source you need to go through these 3 simple steps. </a:t>
            </a:r>
          </a:p>
          <a:p>
            <a:pPr lvl="0"/>
            <a:endParaRPr lang="en-GB" sz="1300" dirty="0"/>
          </a:p>
          <a:p>
            <a:r>
              <a:rPr lang="en-GB" sz="1300" dirty="0"/>
              <a:t>It will give you a better understanding of which traffic source to choose. Again touching on the K.I.S.S. method, there really is no reason to over complicate things.</a:t>
            </a:r>
          </a:p>
          <a:p>
            <a:endParaRPr lang="en-GB" sz="1300" dirty="0"/>
          </a:p>
          <a:p>
            <a:r>
              <a:rPr lang="en-GB" sz="1300" dirty="0"/>
              <a:t>So when setting up any ad campaign to generate traffic, it’s important to realise who your audience is and how best to get your message in front of them.</a:t>
            </a:r>
          </a:p>
          <a:p>
            <a:r>
              <a:rPr lang="en-GB" sz="1300" dirty="0"/>
              <a:t> </a:t>
            </a:r>
          </a:p>
        </p:txBody>
      </p:sp>
      <p:sp>
        <p:nvSpPr>
          <p:cNvPr id="4" name="Slide Number Placeholder 3"/>
          <p:cNvSpPr>
            <a:spLocks noGrp="1"/>
          </p:cNvSpPr>
          <p:nvPr>
            <p:ph type="sldNum" sz="quarter" idx="10"/>
          </p:nvPr>
        </p:nvSpPr>
        <p:spPr/>
        <p:txBody>
          <a:bodyPr/>
          <a:lstStyle/>
          <a:p>
            <a:fld id="{530BC581-08BF-4BFC-9937-F0FE1DAAFAEF}" type="slidenum">
              <a:rPr lang="en-GB" smtClean="0"/>
              <a:t>12</a:t>
            </a:fld>
            <a:endParaRPr lang="en-GB"/>
          </a:p>
        </p:txBody>
      </p:sp>
    </p:spTree>
    <p:extLst>
      <p:ext uri="{BB962C8B-B14F-4D97-AF65-F5344CB8AC3E}">
        <p14:creationId xmlns:p14="http://schemas.microsoft.com/office/powerpoint/2010/main" val="154526853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GB" sz="1300" dirty="0"/>
              <a:t>Now something we should all do when entering into the world of Facebook is create a fan page. </a:t>
            </a:r>
          </a:p>
          <a:p>
            <a:pPr lvl="0"/>
            <a:endParaRPr lang="en-GB" sz="1300" dirty="0"/>
          </a:p>
          <a:p>
            <a:pPr lvl="0"/>
            <a:r>
              <a:rPr lang="en-GB" sz="1300" dirty="0"/>
              <a:t>This on its own can expose your brand to the world; now add Facebook ads to your page and you have a truly awesome weapon at your disposal and one that is very powerful. With the next few slides I'm going to share with you how powerful!</a:t>
            </a:r>
          </a:p>
        </p:txBody>
      </p:sp>
      <p:sp>
        <p:nvSpPr>
          <p:cNvPr id="4" name="Slide Number Placeholder 3"/>
          <p:cNvSpPr>
            <a:spLocks noGrp="1"/>
          </p:cNvSpPr>
          <p:nvPr>
            <p:ph type="sldNum" sz="quarter" idx="10"/>
          </p:nvPr>
        </p:nvSpPr>
        <p:spPr/>
        <p:txBody>
          <a:bodyPr/>
          <a:lstStyle/>
          <a:p>
            <a:fld id="{530BC581-08BF-4BFC-9937-F0FE1DAAFAEF}" type="slidenum">
              <a:rPr lang="en-GB" smtClean="0"/>
              <a:t>13</a:t>
            </a:fld>
            <a:endParaRPr lang="en-GB"/>
          </a:p>
        </p:txBody>
      </p:sp>
    </p:spTree>
    <p:extLst>
      <p:ext uri="{BB962C8B-B14F-4D97-AF65-F5344CB8AC3E}">
        <p14:creationId xmlns:p14="http://schemas.microsoft.com/office/powerpoint/2010/main" val="159067642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GB" sz="1300" dirty="0"/>
              <a:t>Just look how much time people in general, spend on Facebook compared to any other site—they are a captive audience who return daily and are crying out for you to entertain them. </a:t>
            </a:r>
          </a:p>
          <a:p>
            <a:endParaRPr lang="en-GB" sz="1300" dirty="0"/>
          </a:p>
          <a:p>
            <a:r>
              <a:rPr lang="en-GB" sz="1300" dirty="0"/>
              <a:t>Give them what they want and they quite happily spread your message.</a:t>
            </a:r>
          </a:p>
          <a:p>
            <a:endParaRPr lang="en-GB" sz="1300" dirty="0"/>
          </a:p>
          <a:p>
            <a:r>
              <a:rPr lang="en-GB" sz="1300" dirty="0"/>
              <a:t>People virtually live their life on Facebook and, done correctly, you can quite easily become part of their life!</a:t>
            </a:r>
          </a:p>
        </p:txBody>
      </p:sp>
      <p:sp>
        <p:nvSpPr>
          <p:cNvPr id="4" name="Slide Number Placeholder 3"/>
          <p:cNvSpPr>
            <a:spLocks noGrp="1"/>
          </p:cNvSpPr>
          <p:nvPr>
            <p:ph type="sldNum" sz="quarter" idx="10"/>
          </p:nvPr>
        </p:nvSpPr>
        <p:spPr/>
        <p:txBody>
          <a:bodyPr/>
          <a:lstStyle/>
          <a:p>
            <a:fld id="{530BC581-08BF-4BFC-9937-F0FE1DAAFAEF}" type="slidenum">
              <a:rPr lang="en-GB" smtClean="0"/>
              <a:t>14</a:t>
            </a:fld>
            <a:endParaRPr lang="en-GB"/>
          </a:p>
        </p:txBody>
      </p:sp>
    </p:spTree>
    <p:extLst>
      <p:ext uri="{BB962C8B-B14F-4D97-AF65-F5344CB8AC3E}">
        <p14:creationId xmlns:p14="http://schemas.microsoft.com/office/powerpoint/2010/main" val="395670374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GB" sz="1300" dirty="0"/>
              <a:t>Some tips of how to make a red hot fan page! </a:t>
            </a:r>
          </a:p>
          <a:p>
            <a:pPr lvl="0"/>
            <a:endParaRPr lang="en-GB" sz="1300" dirty="0"/>
          </a:p>
          <a:p>
            <a:pPr lvl="0"/>
            <a:r>
              <a:rPr lang="en-GB" sz="1300" dirty="0"/>
              <a:t>Again, clearly think about who your target audience is and how you can best engage them. </a:t>
            </a:r>
          </a:p>
          <a:p>
            <a:pPr lvl="0"/>
            <a:endParaRPr lang="en-GB" sz="1300" dirty="0"/>
          </a:p>
          <a:p>
            <a:pPr lvl="0"/>
            <a:r>
              <a:rPr lang="en-GB" sz="1300" dirty="0"/>
              <a:t>Will your content stimulate their passion or will it stir up debate? (Both are good ways of improving a page’s interaction.)</a:t>
            </a:r>
          </a:p>
          <a:p>
            <a:endParaRPr lang="en-GB" sz="1300" dirty="0"/>
          </a:p>
          <a:p>
            <a:r>
              <a:rPr lang="en-GB" sz="1300" dirty="0"/>
              <a:t>Competition/Giveaways—everyone loves a freebie or a contest and none more so than Facebook page fans. Introduce a discount or special offer, but make the fan like the post or share the offer to receive it.</a:t>
            </a:r>
          </a:p>
          <a:p>
            <a:r>
              <a:rPr lang="en-GB" sz="1300" dirty="0"/>
              <a:t>	</a:t>
            </a:r>
          </a:p>
          <a:p>
            <a:r>
              <a:rPr lang="en-GB" sz="1300" dirty="0"/>
              <a:t>Viral images can produce traffic you could only dream of and, most importantly, it’s free. </a:t>
            </a:r>
          </a:p>
          <a:p>
            <a:endParaRPr lang="en-GB" sz="1300" dirty="0"/>
          </a:p>
          <a:p>
            <a:r>
              <a:rPr lang="en-GB" sz="1300" dirty="0"/>
              <a:t>Of course viral images may not be able to play a part in your page, but if you can introduce something that gets shared on a global level, it really will help your cause. With the next slide I’m going to show you the power of one viral image!</a:t>
            </a:r>
          </a:p>
        </p:txBody>
      </p:sp>
      <p:sp>
        <p:nvSpPr>
          <p:cNvPr id="4" name="Slide Number Placeholder 3"/>
          <p:cNvSpPr>
            <a:spLocks noGrp="1"/>
          </p:cNvSpPr>
          <p:nvPr>
            <p:ph type="sldNum" sz="quarter" idx="10"/>
          </p:nvPr>
        </p:nvSpPr>
        <p:spPr/>
        <p:txBody>
          <a:bodyPr/>
          <a:lstStyle/>
          <a:p>
            <a:fld id="{530BC581-08BF-4BFC-9937-F0FE1DAAFAEF}" type="slidenum">
              <a:rPr lang="en-GB" smtClean="0"/>
              <a:t>15</a:t>
            </a:fld>
            <a:endParaRPr lang="en-GB"/>
          </a:p>
        </p:txBody>
      </p:sp>
    </p:spTree>
    <p:extLst>
      <p:ext uri="{BB962C8B-B14F-4D97-AF65-F5344CB8AC3E}">
        <p14:creationId xmlns:p14="http://schemas.microsoft.com/office/powerpoint/2010/main" val="290128457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GB" sz="1300" dirty="0"/>
              <a:t>Now just look at the results that this one image returned for the page owner:</a:t>
            </a:r>
          </a:p>
          <a:p>
            <a:pPr lvl="0"/>
            <a:endParaRPr lang="en-GB" sz="1300" dirty="0"/>
          </a:p>
          <a:p>
            <a:pPr lvl="0"/>
            <a:r>
              <a:rPr lang="en-GB" sz="1300" dirty="0"/>
              <a:t>8735 people commented on this and there where 808,973 people like the image, now bear in mind that everyone who liked the image or commented on it, their friends saw this action and the 12,4928,800 who saw the image proves this.</a:t>
            </a:r>
          </a:p>
          <a:p>
            <a:r>
              <a:rPr lang="en-GB" sz="1300" dirty="0"/>
              <a:t> </a:t>
            </a:r>
          </a:p>
          <a:p>
            <a:r>
              <a:rPr lang="en-GB" sz="1300" dirty="0"/>
              <a:t>Get viral content on your page and watch the fans of your page swell!</a:t>
            </a:r>
          </a:p>
        </p:txBody>
      </p:sp>
      <p:sp>
        <p:nvSpPr>
          <p:cNvPr id="4" name="Slide Number Placeholder 3"/>
          <p:cNvSpPr>
            <a:spLocks noGrp="1"/>
          </p:cNvSpPr>
          <p:nvPr>
            <p:ph type="sldNum" sz="quarter" idx="10"/>
          </p:nvPr>
        </p:nvSpPr>
        <p:spPr/>
        <p:txBody>
          <a:bodyPr/>
          <a:lstStyle/>
          <a:p>
            <a:fld id="{5E1AC8F5-00B4-4C25-9D38-C60376F504F3}" type="slidenum">
              <a:rPr lang="en-GB" smtClean="0"/>
              <a:pPr/>
              <a:t>16</a:t>
            </a:fld>
            <a:endParaRPr lang="en-GB"/>
          </a:p>
        </p:txBody>
      </p:sp>
    </p:spTree>
    <p:extLst>
      <p:ext uri="{BB962C8B-B14F-4D97-AF65-F5344CB8AC3E}">
        <p14:creationId xmlns:p14="http://schemas.microsoft.com/office/powerpoint/2010/main" val="426531727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GB" sz="1300" dirty="0"/>
              <a:t>Now we get to the real power house of Facebook—their ability to show ads to their billions of members. </a:t>
            </a:r>
          </a:p>
          <a:p>
            <a:endParaRPr lang="en-GB" sz="1300" dirty="0"/>
          </a:p>
          <a:p>
            <a:r>
              <a:rPr lang="en-GB" sz="1300" dirty="0"/>
              <a:t>Within this section we will look at the best way to structure an ad and how to give it the best possible exposure available, giving you the best ROI%, which at the end of the day is what it all comes down to. </a:t>
            </a:r>
          </a:p>
        </p:txBody>
      </p:sp>
      <p:sp>
        <p:nvSpPr>
          <p:cNvPr id="4" name="Slide Number Placeholder 3"/>
          <p:cNvSpPr>
            <a:spLocks noGrp="1"/>
          </p:cNvSpPr>
          <p:nvPr>
            <p:ph type="sldNum" sz="quarter" idx="10"/>
          </p:nvPr>
        </p:nvSpPr>
        <p:spPr/>
        <p:txBody>
          <a:bodyPr/>
          <a:lstStyle/>
          <a:p>
            <a:fld id="{530BC581-08BF-4BFC-9937-F0FE1DAAFAEF}" type="slidenum">
              <a:rPr lang="en-GB" smtClean="0"/>
              <a:t>17</a:t>
            </a:fld>
            <a:endParaRPr lang="en-GB"/>
          </a:p>
        </p:txBody>
      </p:sp>
    </p:spTree>
    <p:extLst>
      <p:ext uri="{BB962C8B-B14F-4D97-AF65-F5344CB8AC3E}">
        <p14:creationId xmlns:p14="http://schemas.microsoft.com/office/powerpoint/2010/main" val="386237949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GB" sz="1300" dirty="0"/>
              <a:t>Now let’s closely look at the stats and the return of investment that an average person is seeing using Facebook ads. </a:t>
            </a:r>
          </a:p>
          <a:p>
            <a:r>
              <a:rPr lang="en-GB" sz="1300" dirty="0"/>
              <a:t> </a:t>
            </a:r>
          </a:p>
          <a:p>
            <a:r>
              <a:rPr lang="en-GB" sz="1300" dirty="0"/>
              <a:t>A staggering 70% of people saw a 3x greater return on an ad spend and 49% produced 5x as much! </a:t>
            </a:r>
          </a:p>
          <a:p>
            <a:r>
              <a:rPr lang="en-GB" sz="1300" dirty="0"/>
              <a:t> </a:t>
            </a:r>
          </a:p>
          <a:p>
            <a:r>
              <a:rPr lang="en-GB" sz="1300" dirty="0"/>
              <a:t>We can also see that Facebook caters for the mobile market and ads that you display can be targeted to this exact audience. </a:t>
            </a:r>
          </a:p>
          <a:p>
            <a:endParaRPr lang="en-GB" sz="1300" dirty="0"/>
          </a:p>
          <a:p>
            <a:r>
              <a:rPr lang="en-GB" sz="1300" dirty="0"/>
              <a:t>However, if you decide that you didn’t want to advertise to the mobile market there are ways of doing that as well which we will discuss further down the line.</a:t>
            </a:r>
          </a:p>
        </p:txBody>
      </p:sp>
      <p:sp>
        <p:nvSpPr>
          <p:cNvPr id="4" name="Slide Number Placeholder 3"/>
          <p:cNvSpPr>
            <a:spLocks noGrp="1"/>
          </p:cNvSpPr>
          <p:nvPr>
            <p:ph type="sldNum" sz="quarter" idx="10"/>
          </p:nvPr>
        </p:nvSpPr>
        <p:spPr/>
        <p:txBody>
          <a:bodyPr/>
          <a:lstStyle/>
          <a:p>
            <a:fld id="{530BC581-08BF-4BFC-9937-F0FE1DAAFAEF}" type="slidenum">
              <a:rPr lang="en-GB" smtClean="0"/>
              <a:t>18</a:t>
            </a:fld>
            <a:endParaRPr lang="en-GB"/>
          </a:p>
        </p:txBody>
      </p:sp>
    </p:spTree>
    <p:extLst>
      <p:ext uri="{BB962C8B-B14F-4D97-AF65-F5344CB8AC3E}">
        <p14:creationId xmlns:p14="http://schemas.microsoft.com/office/powerpoint/2010/main" val="23670057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GB" sz="1300" dirty="0"/>
              <a:t>Again it’s important to realise the staggering potential of Facebook and advertising on it. </a:t>
            </a:r>
          </a:p>
          <a:p>
            <a:pPr lvl="0"/>
            <a:endParaRPr lang="en-GB" sz="1300" dirty="0"/>
          </a:p>
          <a:p>
            <a:pPr lvl="0"/>
            <a:r>
              <a:rPr lang="en-GB" sz="1300" dirty="0"/>
              <a:t>There are over 1 billion active users, do you think your customer could be in there? </a:t>
            </a:r>
          </a:p>
          <a:p>
            <a:pPr lvl="0"/>
            <a:endParaRPr lang="en-GB" sz="1300" dirty="0"/>
          </a:p>
          <a:p>
            <a:pPr lvl="0"/>
            <a:r>
              <a:rPr lang="en-GB" sz="1300" dirty="0"/>
              <a:t>Also look at the 35% lower cost per conversion compared to the industry standard! </a:t>
            </a:r>
          </a:p>
          <a:p>
            <a:pPr lvl="0"/>
            <a:endParaRPr lang="en-GB" sz="1300" dirty="0"/>
          </a:p>
          <a:p>
            <a:pPr lvl="0"/>
            <a:r>
              <a:rPr lang="en-GB" sz="1300" dirty="0"/>
              <a:t>These are the reasons why you need to get involved with Facebook and, more importantly, Facebook ads. </a:t>
            </a:r>
          </a:p>
          <a:p>
            <a:pPr lvl="0"/>
            <a:endParaRPr lang="en-GB" sz="1300" dirty="0"/>
          </a:p>
          <a:p>
            <a:pPr lvl="0"/>
            <a:r>
              <a:rPr lang="en-GB" sz="1300" dirty="0"/>
              <a:t>Can you see the power of this? Can you understand what this potentially could do for you and your business?</a:t>
            </a:r>
          </a:p>
        </p:txBody>
      </p:sp>
      <p:sp>
        <p:nvSpPr>
          <p:cNvPr id="4" name="Slide Number Placeholder 3"/>
          <p:cNvSpPr>
            <a:spLocks noGrp="1"/>
          </p:cNvSpPr>
          <p:nvPr>
            <p:ph type="sldNum" sz="quarter" idx="10"/>
          </p:nvPr>
        </p:nvSpPr>
        <p:spPr/>
        <p:txBody>
          <a:bodyPr/>
          <a:lstStyle/>
          <a:p>
            <a:fld id="{530BC581-08BF-4BFC-9937-F0FE1DAAFAEF}" type="slidenum">
              <a:rPr lang="en-GB" smtClean="0"/>
              <a:t>19</a:t>
            </a:fld>
            <a:endParaRPr lang="en-GB"/>
          </a:p>
        </p:txBody>
      </p:sp>
    </p:spTree>
    <p:extLst>
      <p:ext uri="{BB962C8B-B14F-4D97-AF65-F5344CB8AC3E}">
        <p14:creationId xmlns:p14="http://schemas.microsoft.com/office/powerpoint/2010/main" val="23670057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300" dirty="0">
                <a:solidFill>
                  <a:srgbClr val="000000"/>
                </a:solidFill>
                <a:latin typeface="Arial" panose="020B0604020202020204" pitchFamily="34" charset="0"/>
                <a:ea typeface="Times New Roman" panose="02020603050405020304" pitchFamily="18" charset="0"/>
              </a:rPr>
              <a:t>Let’s begin to look at how traffic generation can help your business</a:t>
            </a:r>
            <a:endParaRPr lang="en-GB" dirty="0" smtClean="0"/>
          </a:p>
        </p:txBody>
      </p:sp>
      <p:sp>
        <p:nvSpPr>
          <p:cNvPr id="4" name="Slide Number Placeholder 3"/>
          <p:cNvSpPr>
            <a:spLocks noGrp="1"/>
          </p:cNvSpPr>
          <p:nvPr>
            <p:ph type="sldNum" sz="quarter" idx="10"/>
          </p:nvPr>
        </p:nvSpPr>
        <p:spPr/>
        <p:txBody>
          <a:bodyPr/>
          <a:lstStyle/>
          <a:p>
            <a:fld id="{530BC581-08BF-4BFC-9937-F0FE1DAAFAEF}" type="slidenum">
              <a:rPr lang="en-GB" smtClean="0"/>
              <a:t>2</a:t>
            </a:fld>
            <a:endParaRPr lang="en-GB"/>
          </a:p>
        </p:txBody>
      </p:sp>
    </p:spTree>
    <p:extLst>
      <p:ext uri="{BB962C8B-B14F-4D97-AF65-F5344CB8AC3E}">
        <p14:creationId xmlns:p14="http://schemas.microsoft.com/office/powerpoint/2010/main" val="150118979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GB" sz="1300" dirty="0"/>
              <a:t>If you decide to try to start promoting to the people of Facebook and start using Facebook ads you really need to have a strategy and, you’ve guessed it, it needs to be super simple. </a:t>
            </a:r>
          </a:p>
          <a:p>
            <a:pPr lvl="0"/>
            <a:endParaRPr lang="en-GB" sz="1300" dirty="0"/>
          </a:p>
          <a:p>
            <a:pPr lvl="0"/>
            <a:r>
              <a:rPr lang="en-GB" sz="1300" dirty="0"/>
              <a:t>Trust me, the majority of people within the realms of Facebook don’t do complicated; many of its members use Facebook to remove themselves from complications of life, they use Facebook as a getaway, so complicated definitely doesn’t work.</a:t>
            </a:r>
          </a:p>
          <a:p>
            <a:pPr lvl="0"/>
            <a:endParaRPr lang="en-GB" sz="1300" dirty="0"/>
          </a:p>
          <a:p>
            <a:r>
              <a:rPr lang="en-GB" sz="1300" dirty="0"/>
              <a:t>Your ad campaign only needs to do one of the above. If it does all 3, fantastic, but to see interaction you need to influence its members, connect with them on some level or engage with them. </a:t>
            </a:r>
          </a:p>
          <a:p>
            <a:endParaRPr lang="en-GB" sz="1300" dirty="0"/>
          </a:p>
          <a:p>
            <a:r>
              <a:rPr lang="en-GB" sz="1300" dirty="0"/>
              <a:t>Without one of these within your formula I am afraid you are going to struggle. So let’s now look at some of the ways we can implement these strategies into your ad campaign.</a:t>
            </a:r>
          </a:p>
        </p:txBody>
      </p:sp>
      <p:sp>
        <p:nvSpPr>
          <p:cNvPr id="4" name="Slide Number Placeholder 3"/>
          <p:cNvSpPr>
            <a:spLocks noGrp="1"/>
          </p:cNvSpPr>
          <p:nvPr>
            <p:ph type="sldNum" sz="quarter" idx="10"/>
          </p:nvPr>
        </p:nvSpPr>
        <p:spPr/>
        <p:txBody>
          <a:bodyPr/>
          <a:lstStyle/>
          <a:p>
            <a:fld id="{530BC581-08BF-4BFC-9937-F0FE1DAAFAEF}" type="slidenum">
              <a:rPr lang="en-GB" smtClean="0"/>
              <a:pPr/>
              <a:t>20</a:t>
            </a:fld>
            <a:endParaRPr lang="en-GB"/>
          </a:p>
        </p:txBody>
      </p:sp>
    </p:spTree>
    <p:extLst>
      <p:ext uri="{BB962C8B-B14F-4D97-AF65-F5344CB8AC3E}">
        <p14:creationId xmlns:p14="http://schemas.microsoft.com/office/powerpoint/2010/main" val="40214495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GB" sz="1300" dirty="0"/>
              <a:t>This is how I like to do an ad campaign, </a:t>
            </a:r>
            <a:r>
              <a:rPr lang="en-GB" sz="1300" i="1" dirty="0"/>
              <a:t>read the text above! </a:t>
            </a:r>
          </a:p>
          <a:p>
            <a:pPr lvl="0"/>
            <a:endParaRPr lang="en-GB" sz="1300" i="1" dirty="0"/>
          </a:p>
          <a:p>
            <a:pPr lvl="0"/>
            <a:r>
              <a:rPr lang="en-GB" sz="1300" dirty="0"/>
              <a:t>I've done countless ad campaigns and I find introducing my ad softly to my target audience and then ramping it up gives me the best returns. I start on day one with a $5 budget and see what type of interaction I get and adapt as necessary. </a:t>
            </a:r>
          </a:p>
          <a:p>
            <a:pPr lvl="0"/>
            <a:endParaRPr lang="en-GB" sz="1300" dirty="0"/>
          </a:p>
          <a:p>
            <a:pPr lvl="0"/>
            <a:r>
              <a:rPr lang="en-GB" sz="1300" dirty="0"/>
              <a:t>The smaller budget allows me to test without spending a fortune, plus it also allows my audience to become comfortable with seeing my ad (very much like the beginning of a story) and as the days progress so does my budget. </a:t>
            </a:r>
          </a:p>
          <a:p>
            <a:pPr lvl="0"/>
            <a:endParaRPr lang="en-GB" sz="1300" dirty="0"/>
          </a:p>
          <a:p>
            <a:pPr lvl="0"/>
            <a:r>
              <a:rPr lang="en-GB" sz="1300" dirty="0"/>
              <a:t>Once I know I have the interaction I'm not afraid to increase my budget and my overall exposure of my ad increases.</a:t>
            </a:r>
          </a:p>
        </p:txBody>
      </p:sp>
      <p:sp>
        <p:nvSpPr>
          <p:cNvPr id="4" name="Slide Number Placeholder 3"/>
          <p:cNvSpPr>
            <a:spLocks noGrp="1"/>
          </p:cNvSpPr>
          <p:nvPr>
            <p:ph type="sldNum" sz="quarter" idx="10"/>
          </p:nvPr>
        </p:nvSpPr>
        <p:spPr/>
        <p:txBody>
          <a:bodyPr/>
          <a:lstStyle/>
          <a:p>
            <a:fld id="{530BC581-08BF-4BFC-9937-F0FE1DAAFAEF}" type="slidenum">
              <a:rPr lang="en-GB" smtClean="0"/>
              <a:t>21</a:t>
            </a:fld>
            <a:endParaRPr lang="en-GB"/>
          </a:p>
        </p:txBody>
      </p:sp>
    </p:spTree>
    <p:extLst>
      <p:ext uri="{BB962C8B-B14F-4D97-AF65-F5344CB8AC3E}">
        <p14:creationId xmlns:p14="http://schemas.microsoft.com/office/powerpoint/2010/main" val="342028692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GB" sz="1300" dirty="0"/>
              <a:t>So you’ve decided on using Facebook ads and you know the theory behind the ad campaign, now it’s time to put everything in place. The next big question is what is your end goal? </a:t>
            </a:r>
          </a:p>
          <a:p>
            <a:pPr lvl="0"/>
            <a:endParaRPr lang="en-GB" sz="1300" dirty="0"/>
          </a:p>
          <a:p>
            <a:r>
              <a:rPr lang="en-GB" sz="1300" dirty="0"/>
              <a:t>What are you looking to achieve from the ad campaign? </a:t>
            </a:r>
          </a:p>
          <a:p>
            <a:endParaRPr lang="en-GB" sz="1300" dirty="0"/>
          </a:p>
          <a:p>
            <a:r>
              <a:rPr lang="en-GB" sz="1300" dirty="0"/>
              <a:t>There are different options within the start of an ad campaign but the majority go with either increase likes for their fan page or promote their website.  </a:t>
            </a:r>
          </a:p>
          <a:p>
            <a:r>
              <a:rPr lang="en-GB" sz="1300" dirty="0"/>
              <a:t> </a:t>
            </a:r>
          </a:p>
          <a:p>
            <a:r>
              <a:rPr lang="en-GB" sz="1300" dirty="0"/>
              <a:t>If you choose the latter, bear in mind that it’s usually more expensive to send people away from Facebook, so expect higher costs as compared to getting more likes for your fan page. </a:t>
            </a:r>
          </a:p>
          <a:p>
            <a:endParaRPr lang="en-GB" sz="1300" dirty="0"/>
          </a:p>
          <a:p>
            <a:r>
              <a:rPr lang="en-GB" sz="1300" dirty="0"/>
              <a:t>Another good strategy is to advertise via your fan page, meaning you promote a post within your page that you have just posted. </a:t>
            </a:r>
          </a:p>
          <a:p>
            <a:endParaRPr lang="en-GB" sz="1300" dirty="0"/>
          </a:p>
          <a:p>
            <a:r>
              <a:rPr lang="en-GB" sz="1300" dirty="0"/>
              <a:t>Now this post could link directly to your offer but as you are keeping the initial traffic within the walls of Facebook, your costs will be lower.</a:t>
            </a:r>
          </a:p>
          <a:p>
            <a:endParaRPr lang="en-GB" sz="1300" dirty="0"/>
          </a:p>
          <a:p>
            <a:r>
              <a:rPr lang="en-GB" sz="1300" dirty="0"/>
              <a:t>The next step is then to target the correct audience, or should I say laser target your audience, now let’s look at ways we can do exactly that.</a:t>
            </a:r>
          </a:p>
        </p:txBody>
      </p:sp>
      <p:sp>
        <p:nvSpPr>
          <p:cNvPr id="4" name="Slide Number Placeholder 3"/>
          <p:cNvSpPr>
            <a:spLocks noGrp="1"/>
          </p:cNvSpPr>
          <p:nvPr>
            <p:ph type="sldNum" sz="quarter" idx="10"/>
          </p:nvPr>
        </p:nvSpPr>
        <p:spPr/>
        <p:txBody>
          <a:bodyPr/>
          <a:lstStyle/>
          <a:p>
            <a:fld id="{530BC581-08BF-4BFC-9937-F0FE1DAAFAEF}" type="slidenum">
              <a:rPr lang="en-GB" smtClean="0"/>
              <a:pPr/>
              <a:t>22</a:t>
            </a:fld>
            <a:endParaRPr lang="en-GB"/>
          </a:p>
        </p:txBody>
      </p:sp>
    </p:spTree>
    <p:extLst>
      <p:ext uri="{BB962C8B-B14F-4D97-AF65-F5344CB8AC3E}">
        <p14:creationId xmlns:p14="http://schemas.microsoft.com/office/powerpoint/2010/main" val="147979188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GB" sz="1300" dirty="0"/>
              <a:t>Once you’ve chosen what you want the ad to promote, the next thing you’re going to choose is who you want to see the ad. </a:t>
            </a:r>
          </a:p>
          <a:p>
            <a:pPr lvl="0"/>
            <a:endParaRPr lang="en-GB" sz="1300" dirty="0"/>
          </a:p>
          <a:p>
            <a:pPr lvl="0"/>
            <a:r>
              <a:rPr lang="en-GB" sz="1300" dirty="0"/>
              <a:t>Facebook gives you many options for this, from gender all the way through to marital status, plus many more options; again it shows the importance of knowing who the perfect audience is. </a:t>
            </a:r>
          </a:p>
          <a:p>
            <a:r>
              <a:rPr lang="en-GB" sz="1300" dirty="0"/>
              <a:t>Targeting will make or break your ad. </a:t>
            </a:r>
          </a:p>
          <a:p>
            <a:endParaRPr lang="en-GB" sz="1300" dirty="0"/>
          </a:p>
          <a:p>
            <a:r>
              <a:rPr lang="en-GB" sz="1300" dirty="0"/>
              <a:t>If you’re familiar with Facebook you will have seen many ads with comments like “Get off my news feed” or “Spam!” In the number of years and the countless ads we’ve run, we have never once had a derogatory comment on any of campaigns—“Why?” you ask. </a:t>
            </a:r>
          </a:p>
          <a:p>
            <a:endParaRPr lang="en-GB" sz="1300" dirty="0"/>
          </a:p>
          <a:p>
            <a:r>
              <a:rPr lang="en-GB" sz="1300" dirty="0"/>
              <a:t>Because we pay careful attention to targeting our audience, for whichever campaign we are promoting!</a:t>
            </a:r>
          </a:p>
        </p:txBody>
      </p:sp>
      <p:sp>
        <p:nvSpPr>
          <p:cNvPr id="4" name="Slide Number Placeholder 3"/>
          <p:cNvSpPr>
            <a:spLocks noGrp="1"/>
          </p:cNvSpPr>
          <p:nvPr>
            <p:ph type="sldNum" sz="quarter" idx="10"/>
          </p:nvPr>
        </p:nvSpPr>
        <p:spPr/>
        <p:txBody>
          <a:bodyPr/>
          <a:lstStyle/>
          <a:p>
            <a:fld id="{530BC581-08BF-4BFC-9937-F0FE1DAAFAEF}" type="slidenum">
              <a:rPr lang="en-GB" smtClean="0"/>
              <a:t>23</a:t>
            </a:fld>
            <a:endParaRPr lang="en-GB"/>
          </a:p>
        </p:txBody>
      </p:sp>
    </p:spTree>
    <p:extLst>
      <p:ext uri="{BB962C8B-B14F-4D97-AF65-F5344CB8AC3E}">
        <p14:creationId xmlns:p14="http://schemas.microsoft.com/office/powerpoint/2010/main" val="176308030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GB" sz="1300" dirty="0"/>
              <a:t>The ad setup needs to follow certain criteria:</a:t>
            </a:r>
          </a:p>
          <a:p>
            <a:endParaRPr lang="en-GB" sz="1300" dirty="0"/>
          </a:p>
          <a:p>
            <a:r>
              <a:rPr lang="en-GB" sz="1300" dirty="0"/>
              <a:t>Contain a call to action “Hit the like now”, “Join Now” </a:t>
            </a:r>
            <a:r>
              <a:rPr lang="en-GB" sz="1300" dirty="0" err="1"/>
              <a:t>etc</a:t>
            </a:r>
            <a:r>
              <a:rPr lang="en-GB" sz="1300" dirty="0"/>
              <a:t>? Tell people what you want them to do. </a:t>
            </a:r>
          </a:p>
          <a:p>
            <a:endParaRPr lang="en-GB" sz="1300" dirty="0"/>
          </a:p>
          <a:p>
            <a:r>
              <a:rPr lang="en-GB" sz="1300" dirty="0"/>
              <a:t>Your image needs to be relevant; preferably a human image looking straight at them (blonde hair, blue eyes) also add a colourful image around the ad to get over the initial ad blindness. </a:t>
            </a:r>
          </a:p>
          <a:p>
            <a:endParaRPr lang="en-GB" sz="1300" dirty="0"/>
          </a:p>
          <a:p>
            <a:r>
              <a:rPr lang="en-GB" sz="1300" dirty="0"/>
              <a:t>Your audience needs to be targeted (</a:t>
            </a:r>
            <a:r>
              <a:rPr lang="en-GB" sz="1300" i="1" dirty="0"/>
              <a:t>explain this more and the pitfalls if not done</a:t>
            </a:r>
            <a:r>
              <a:rPr lang="en-GB" sz="1300" dirty="0"/>
              <a:t>). </a:t>
            </a:r>
          </a:p>
          <a:p>
            <a:endParaRPr lang="en-GB" sz="1300" dirty="0"/>
          </a:p>
          <a:p>
            <a:r>
              <a:rPr lang="en-GB" sz="1300" dirty="0"/>
              <a:t>The best ad in the world won’t do squat if the offer is poor, you can have 1000’s of people look at your offer but, bear in mind, if it’s not that good don’t waste your money!!!</a:t>
            </a:r>
          </a:p>
          <a:p>
            <a:endParaRPr lang="en-GB" sz="1300" dirty="0"/>
          </a:p>
          <a:p>
            <a:r>
              <a:rPr lang="en-GB" sz="1300" dirty="0"/>
              <a:t>Now let’s look at the different options available to show your ad.</a:t>
            </a:r>
          </a:p>
        </p:txBody>
      </p:sp>
      <p:sp>
        <p:nvSpPr>
          <p:cNvPr id="4" name="Slide Number Placeholder 3"/>
          <p:cNvSpPr>
            <a:spLocks noGrp="1"/>
          </p:cNvSpPr>
          <p:nvPr>
            <p:ph type="sldNum" sz="quarter" idx="10"/>
          </p:nvPr>
        </p:nvSpPr>
        <p:spPr/>
        <p:txBody>
          <a:bodyPr/>
          <a:lstStyle/>
          <a:p>
            <a:fld id="{530BC581-08BF-4BFC-9937-F0FE1DAAFAEF}" type="slidenum">
              <a:rPr lang="en-GB" smtClean="0"/>
              <a:t>24</a:t>
            </a:fld>
            <a:endParaRPr lang="en-GB"/>
          </a:p>
        </p:txBody>
      </p:sp>
    </p:spTree>
    <p:extLst>
      <p:ext uri="{BB962C8B-B14F-4D97-AF65-F5344CB8AC3E}">
        <p14:creationId xmlns:p14="http://schemas.microsoft.com/office/powerpoint/2010/main" val="101413155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GB" sz="1300" dirty="0"/>
              <a:t>The side is the lowest costing ad, however it can really return some amazing results; yes, you are limited to 90 characters and, yes, your image is smaller but done correctly it can return some amazing results. </a:t>
            </a:r>
          </a:p>
          <a:p>
            <a:pPr lvl="0"/>
            <a:endParaRPr lang="en-GB" sz="1300" dirty="0"/>
          </a:p>
          <a:p>
            <a:r>
              <a:rPr lang="en-GB" sz="1300" dirty="0"/>
              <a:t>Your ad needs to have all the key ingredients discussed in the previous slide and you won’t go far wrong. </a:t>
            </a:r>
          </a:p>
          <a:p>
            <a:endParaRPr lang="en-GB" sz="1300" dirty="0"/>
          </a:p>
          <a:p>
            <a:r>
              <a:rPr lang="en-GB" sz="1300" dirty="0"/>
              <a:t>There is a thought that your image doesn’t have to relate to your offer; you just have to get people to see your ad - Again this is down to testing with which we will cover in the next few slides.</a:t>
            </a:r>
          </a:p>
        </p:txBody>
      </p:sp>
      <p:sp>
        <p:nvSpPr>
          <p:cNvPr id="4" name="Slide Number Placeholder 3"/>
          <p:cNvSpPr>
            <a:spLocks noGrp="1"/>
          </p:cNvSpPr>
          <p:nvPr>
            <p:ph type="sldNum" sz="quarter" idx="10"/>
          </p:nvPr>
        </p:nvSpPr>
        <p:spPr/>
        <p:txBody>
          <a:bodyPr/>
          <a:lstStyle/>
          <a:p>
            <a:fld id="{530BC581-08BF-4BFC-9937-F0FE1DAAFAEF}" type="slidenum">
              <a:rPr lang="en-GB" smtClean="0"/>
              <a:t>25</a:t>
            </a:fld>
            <a:endParaRPr lang="en-GB"/>
          </a:p>
        </p:txBody>
      </p:sp>
    </p:spTree>
    <p:extLst>
      <p:ext uri="{BB962C8B-B14F-4D97-AF65-F5344CB8AC3E}">
        <p14:creationId xmlns:p14="http://schemas.microsoft.com/office/powerpoint/2010/main" val="423803954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GB" sz="1300" dirty="0"/>
              <a:t>Now let’s look at news feed ads and see what they bring to the table. </a:t>
            </a:r>
          </a:p>
          <a:p>
            <a:pPr lvl="0"/>
            <a:endParaRPr lang="en-GB" sz="1300" dirty="0"/>
          </a:p>
          <a:p>
            <a:pPr lvl="0"/>
            <a:r>
              <a:rPr lang="en-GB" sz="1300" dirty="0"/>
              <a:t>The image is bigger and you have more text to explain your offer in more detail, they are also hard to miss as they will be shown on your target audience's news feed. </a:t>
            </a:r>
          </a:p>
          <a:p>
            <a:endParaRPr lang="en-GB" sz="1300" dirty="0"/>
          </a:p>
          <a:p>
            <a:r>
              <a:rPr lang="en-GB" sz="1300" dirty="0"/>
              <a:t>They are, however, more expensive to run and aren’t shown as frequently as side ads. </a:t>
            </a:r>
          </a:p>
          <a:p>
            <a:endParaRPr lang="en-GB" sz="1300" dirty="0"/>
          </a:p>
          <a:p>
            <a:r>
              <a:rPr lang="en-GB" sz="1300" dirty="0"/>
              <a:t>Once again, it’s very much down to testing and seeing which one works best for you! </a:t>
            </a:r>
          </a:p>
          <a:p>
            <a:endParaRPr lang="en-GB" sz="1300" dirty="0"/>
          </a:p>
          <a:p>
            <a:r>
              <a:rPr lang="en-GB" sz="1300" dirty="0"/>
              <a:t>Most of our campaigns have both ads running at the same time, so that is something you may want to consider.</a:t>
            </a:r>
          </a:p>
          <a:p>
            <a:endParaRPr lang="en-GB" sz="1300" dirty="0"/>
          </a:p>
          <a:p>
            <a:r>
              <a:rPr lang="en-GB" sz="1300" dirty="0"/>
              <a:t>To make sure that your campaigns are receiving the most traffic available it is vitally important to test your ads—so let’s look at what we mean by testing.</a:t>
            </a:r>
          </a:p>
        </p:txBody>
      </p:sp>
      <p:sp>
        <p:nvSpPr>
          <p:cNvPr id="4" name="Slide Number Placeholder 3"/>
          <p:cNvSpPr>
            <a:spLocks noGrp="1"/>
          </p:cNvSpPr>
          <p:nvPr>
            <p:ph type="sldNum" sz="quarter" idx="10"/>
          </p:nvPr>
        </p:nvSpPr>
        <p:spPr/>
        <p:txBody>
          <a:bodyPr/>
          <a:lstStyle/>
          <a:p>
            <a:fld id="{530BC581-08BF-4BFC-9937-F0FE1DAAFAEF}" type="slidenum">
              <a:rPr lang="en-GB" smtClean="0"/>
              <a:t>26</a:t>
            </a:fld>
            <a:endParaRPr lang="en-GB"/>
          </a:p>
        </p:txBody>
      </p:sp>
    </p:spTree>
    <p:extLst>
      <p:ext uri="{BB962C8B-B14F-4D97-AF65-F5344CB8AC3E}">
        <p14:creationId xmlns:p14="http://schemas.microsoft.com/office/powerpoint/2010/main" val="186082968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GB" sz="1300" dirty="0"/>
              <a:t>I really can’t stress enough the importance of testing!</a:t>
            </a:r>
          </a:p>
          <a:p>
            <a:endParaRPr lang="en-GB" sz="1300" dirty="0"/>
          </a:p>
          <a:p>
            <a:r>
              <a:rPr lang="en-GB" sz="1300" dirty="0"/>
              <a:t>How do you know how well your ad is performing if you don’t test it against another ad? </a:t>
            </a:r>
          </a:p>
          <a:p>
            <a:endParaRPr lang="en-GB" sz="1300" dirty="0"/>
          </a:p>
          <a:p>
            <a:r>
              <a:rPr lang="en-GB" sz="1300" dirty="0"/>
              <a:t>You need some form of comparison and this comes via split testing. </a:t>
            </a:r>
          </a:p>
          <a:p>
            <a:endParaRPr lang="en-GB" sz="1300" dirty="0"/>
          </a:p>
          <a:p>
            <a:r>
              <a:rPr lang="en-GB" sz="1300" dirty="0"/>
              <a:t>Do you really want to be doing well when you could be doing great or you could be doing great but have the potential to do amazing? The moral of the story is you won’t know unless you test different options. </a:t>
            </a:r>
          </a:p>
          <a:p>
            <a:endParaRPr lang="en-GB" sz="1300" dirty="0"/>
          </a:p>
          <a:p>
            <a:r>
              <a:rPr lang="en-GB" sz="1300" dirty="0"/>
              <a:t>Something as simple as advisable when you begin to run multiple ads within one campaign - Pick the best performing ads from that campaign, then duplicate those ads into their own individual campaigns. Sounds complicated but, trust me, it’s the best way to deliver a constant flow of quality traffic to your offer.</a:t>
            </a:r>
          </a:p>
          <a:p>
            <a:endParaRPr lang="en-GB" sz="1300" dirty="0"/>
          </a:p>
          <a:p>
            <a:r>
              <a:rPr lang="en-GB" sz="1300" dirty="0"/>
              <a:t>What you also have to remember is that your budget never changes for that campaign unless you choose to change it. So split the budget into equal amounts over the ads with no fear of spending more than you decided at the beginning.</a:t>
            </a:r>
          </a:p>
          <a:p>
            <a:endParaRPr lang="en-GB" sz="1300" dirty="0"/>
          </a:p>
          <a:p>
            <a:r>
              <a:rPr lang="en-GB" sz="1300" dirty="0"/>
              <a:t>For example you have a $10 a day budget run ten ads with each ad having a $1 budget, then after 24hrs pick the best performing ad/s and give them their own budget!</a:t>
            </a:r>
          </a:p>
        </p:txBody>
      </p:sp>
      <p:sp>
        <p:nvSpPr>
          <p:cNvPr id="4" name="Slide Number Placeholder 3"/>
          <p:cNvSpPr>
            <a:spLocks noGrp="1"/>
          </p:cNvSpPr>
          <p:nvPr>
            <p:ph type="sldNum" sz="quarter" idx="10"/>
          </p:nvPr>
        </p:nvSpPr>
        <p:spPr/>
        <p:txBody>
          <a:bodyPr/>
          <a:lstStyle/>
          <a:p>
            <a:fld id="{530BC581-08BF-4BFC-9937-F0FE1DAAFAEF}" type="slidenum">
              <a:rPr lang="en-GB" smtClean="0"/>
              <a:t>27</a:t>
            </a:fld>
            <a:endParaRPr lang="en-GB"/>
          </a:p>
        </p:txBody>
      </p:sp>
    </p:spTree>
    <p:extLst>
      <p:ext uri="{BB962C8B-B14F-4D97-AF65-F5344CB8AC3E}">
        <p14:creationId xmlns:p14="http://schemas.microsoft.com/office/powerpoint/2010/main" val="132329177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GB" sz="1300" dirty="0"/>
              <a:t>Now this is really when things start to hot up, when using Facebook ads! </a:t>
            </a:r>
          </a:p>
          <a:p>
            <a:endParaRPr lang="en-GB" sz="1300" dirty="0"/>
          </a:p>
          <a:p>
            <a:r>
              <a:rPr lang="en-GB" sz="1300" dirty="0"/>
              <a:t>The power editor—this is one amazing tool and gives you so many more options than just uploading your ads through the normal ad interface. </a:t>
            </a:r>
          </a:p>
          <a:p>
            <a:endParaRPr lang="en-GB" sz="1300" dirty="0"/>
          </a:p>
          <a:p>
            <a:r>
              <a:rPr lang="en-GB" sz="1300" dirty="0"/>
              <a:t>One thing to note is that you need Google Chrome installed to use the power editor, then, once you’ve installed Chrome, you can then add the power editor to your account. Let’s look at the extra options it gives you!</a:t>
            </a:r>
          </a:p>
        </p:txBody>
      </p:sp>
      <p:sp>
        <p:nvSpPr>
          <p:cNvPr id="4" name="Slide Number Placeholder 3"/>
          <p:cNvSpPr>
            <a:spLocks noGrp="1"/>
          </p:cNvSpPr>
          <p:nvPr>
            <p:ph type="sldNum" sz="quarter" idx="10"/>
          </p:nvPr>
        </p:nvSpPr>
        <p:spPr/>
        <p:txBody>
          <a:bodyPr/>
          <a:lstStyle/>
          <a:p>
            <a:fld id="{530BC581-08BF-4BFC-9937-F0FE1DAAFAEF}" type="slidenum">
              <a:rPr lang="en-GB" smtClean="0"/>
              <a:t>28</a:t>
            </a:fld>
            <a:endParaRPr lang="en-GB"/>
          </a:p>
        </p:txBody>
      </p:sp>
    </p:spTree>
    <p:extLst>
      <p:ext uri="{BB962C8B-B14F-4D97-AF65-F5344CB8AC3E}">
        <p14:creationId xmlns:p14="http://schemas.microsoft.com/office/powerpoint/2010/main" val="54035498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GB" sz="1300" dirty="0"/>
              <a:t>You can choose how you want your ad to be displayed, so for example you may want only to show the ads to people on a desktop and not allow anyone to see your ad if they are on a mobile device. This drastically cuts down on your ad spend and if you feel your type of ad won’t convert well in front of the mobile market then don’t waste your money.</a:t>
            </a:r>
          </a:p>
          <a:p>
            <a:endParaRPr lang="en-GB" sz="1300" dirty="0"/>
          </a:p>
          <a:p>
            <a:r>
              <a:rPr lang="en-GB" sz="1300" dirty="0"/>
              <a:t>Once you get serious you can duplicate ads within power editor which saves so much time when you’re creating and testing multiple ads.</a:t>
            </a:r>
          </a:p>
          <a:p>
            <a:r>
              <a:rPr lang="en-GB" sz="1300" dirty="0"/>
              <a:t>Dark posts are a way of creating ads within your fan page and your members not seeing them. You will know it’s a dark post as even when you click on the image it will redirect you to an offer, where as a newsfeed ad created the normal way will take you to the screen with the image on.</a:t>
            </a:r>
          </a:p>
          <a:p>
            <a:endParaRPr lang="en-GB" sz="1300" dirty="0"/>
          </a:p>
          <a:p>
            <a:r>
              <a:rPr lang="en-GB" sz="1300" dirty="0"/>
              <a:t>You can micro manage how you want to use your budget, again this I would only recommend to an advanced user.</a:t>
            </a:r>
          </a:p>
          <a:p>
            <a:endParaRPr lang="en-GB" sz="1300" dirty="0"/>
          </a:p>
          <a:p>
            <a:r>
              <a:rPr lang="en-GB" sz="1300" dirty="0"/>
              <a:t>You can bulk edit all your information at once by uploading it to an external software, creating a much quicker process of editing rather than going through each individual file.</a:t>
            </a:r>
          </a:p>
          <a:p>
            <a:r>
              <a:rPr lang="en-GB" sz="1300" dirty="0"/>
              <a:t>Custom Audiences and Website audiences are, in my opinion, the most powerful options within the editor. </a:t>
            </a:r>
          </a:p>
          <a:p>
            <a:endParaRPr lang="en-GB" sz="1300" dirty="0"/>
          </a:p>
          <a:p>
            <a:r>
              <a:rPr lang="en-GB" sz="1300" dirty="0"/>
              <a:t>With custom audiences you can scrape ids from groups and target them with your ads, you can upload your own database of emails and again target these people with your ads and, probably the most powerful option, the Website audience button. This is where you can drop a tracking pixel onto your landing page and follow anyone who went to it without buying around Facebook with your ads.</a:t>
            </a:r>
          </a:p>
          <a:p>
            <a:endParaRPr lang="en-GB" sz="1300" dirty="0"/>
          </a:p>
          <a:p>
            <a:r>
              <a:rPr lang="en-GB" sz="1300" dirty="0"/>
              <a:t>You have been able to do this with third party software but now Facebook is introducing it to the power editor. A good example of this is someone like amazon—have you ever been searching for something on Amazon and not purchased it, then when you’re browsing the internet the exact same item keeps popping up to gently remind you? Well this isn’t coincidence; this is that tracking pixel following you around and this is exactly what Facebook has just introduced!</a:t>
            </a:r>
          </a:p>
          <a:p>
            <a:endParaRPr lang="en-GB" sz="1300" dirty="0"/>
          </a:p>
          <a:p>
            <a:r>
              <a:rPr lang="en-GB" sz="1300" dirty="0"/>
              <a:t>So let’s recap of some of the things we have been over!</a:t>
            </a:r>
          </a:p>
          <a:p>
            <a:endParaRPr lang="en-GB" baseline="0" dirty="0" smtClean="0"/>
          </a:p>
        </p:txBody>
      </p:sp>
      <p:sp>
        <p:nvSpPr>
          <p:cNvPr id="4" name="Slide Number Placeholder 3"/>
          <p:cNvSpPr>
            <a:spLocks noGrp="1"/>
          </p:cNvSpPr>
          <p:nvPr>
            <p:ph type="sldNum" sz="quarter" idx="10"/>
          </p:nvPr>
        </p:nvSpPr>
        <p:spPr/>
        <p:txBody>
          <a:bodyPr/>
          <a:lstStyle/>
          <a:p>
            <a:fld id="{530BC581-08BF-4BFC-9937-F0FE1DAAFAEF}" type="slidenum">
              <a:rPr lang="en-GB" smtClean="0"/>
              <a:t>29</a:t>
            </a:fld>
            <a:endParaRPr lang="en-GB"/>
          </a:p>
        </p:txBody>
      </p:sp>
    </p:spTree>
    <p:extLst>
      <p:ext uri="{BB962C8B-B14F-4D97-AF65-F5344CB8AC3E}">
        <p14:creationId xmlns:p14="http://schemas.microsoft.com/office/powerpoint/2010/main" val="360034969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Just a brief outline of what we are going to cover within this presentation</a:t>
            </a:r>
            <a:endParaRPr lang="en-GB" dirty="0"/>
          </a:p>
        </p:txBody>
      </p:sp>
      <p:sp>
        <p:nvSpPr>
          <p:cNvPr id="4" name="Slide Number Placeholder 3"/>
          <p:cNvSpPr>
            <a:spLocks noGrp="1"/>
          </p:cNvSpPr>
          <p:nvPr>
            <p:ph type="sldNum" sz="quarter" idx="10"/>
          </p:nvPr>
        </p:nvSpPr>
        <p:spPr/>
        <p:txBody>
          <a:bodyPr/>
          <a:lstStyle/>
          <a:p>
            <a:fld id="{530BC581-08BF-4BFC-9937-F0FE1DAAFAEF}" type="slidenum">
              <a:rPr lang="en-GB" smtClean="0"/>
              <a:t>3</a:t>
            </a:fld>
            <a:endParaRPr lang="en-GB"/>
          </a:p>
        </p:txBody>
      </p:sp>
    </p:spTree>
    <p:extLst>
      <p:ext uri="{BB962C8B-B14F-4D97-AF65-F5344CB8AC3E}">
        <p14:creationId xmlns:p14="http://schemas.microsoft.com/office/powerpoint/2010/main" val="360034969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GB" sz="1300" dirty="0"/>
              <a:t>Can you afford to stand still, can you afford not to move with the times and take your business to the next level? </a:t>
            </a:r>
          </a:p>
          <a:p>
            <a:endParaRPr lang="en-GB" sz="1300" dirty="0"/>
          </a:p>
          <a:p>
            <a:r>
              <a:rPr lang="en-GB" sz="1300" dirty="0"/>
              <a:t>Only you can truly answer that question.</a:t>
            </a:r>
          </a:p>
          <a:p>
            <a:endParaRPr lang="en-GB" sz="1300" dirty="0"/>
          </a:p>
          <a:p>
            <a:r>
              <a:rPr lang="en-GB" sz="1300" dirty="0"/>
              <a:t>I'm sure that you can now see the power of Facebook and its ads platform, but please feel free if you need any more clarification on any of the points raised?</a:t>
            </a:r>
          </a:p>
          <a:p>
            <a:r>
              <a:rPr lang="en-GB" sz="1300" dirty="0"/>
              <a:t>It was a lot to take in in such a short space of time. </a:t>
            </a:r>
          </a:p>
          <a:p>
            <a:r>
              <a:rPr lang="en-GB" sz="1300" dirty="0"/>
              <a:t> </a:t>
            </a:r>
          </a:p>
          <a:p>
            <a:r>
              <a:rPr lang="en-GB" sz="1300" dirty="0"/>
              <a:t>Now let’s look at some results from someone using Facebook and its ads.</a:t>
            </a:r>
          </a:p>
        </p:txBody>
      </p:sp>
      <p:sp>
        <p:nvSpPr>
          <p:cNvPr id="4" name="Slide Number Placeholder 3"/>
          <p:cNvSpPr>
            <a:spLocks noGrp="1"/>
          </p:cNvSpPr>
          <p:nvPr>
            <p:ph type="sldNum" sz="quarter" idx="10"/>
          </p:nvPr>
        </p:nvSpPr>
        <p:spPr/>
        <p:txBody>
          <a:bodyPr/>
          <a:lstStyle/>
          <a:p>
            <a:fld id="{530BC581-08BF-4BFC-9937-F0FE1DAAFAEF}" type="slidenum">
              <a:rPr lang="en-GB" smtClean="0"/>
              <a:t>30</a:t>
            </a:fld>
            <a:endParaRPr lang="en-GB"/>
          </a:p>
        </p:txBody>
      </p:sp>
    </p:spTree>
    <p:extLst>
      <p:ext uri="{BB962C8B-B14F-4D97-AF65-F5344CB8AC3E}">
        <p14:creationId xmlns:p14="http://schemas.microsoft.com/office/powerpoint/2010/main" val="394710867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GB" sz="1300" dirty="0"/>
              <a:t>This case study is taken from a real customer of Facebook, who shares with you the returns she got from simply setting up a fan page and placing an offer within that page. </a:t>
            </a:r>
          </a:p>
          <a:p>
            <a:r>
              <a:rPr lang="en-GB" sz="1300" dirty="0"/>
              <a:t>Now would you like to see these kind of returns within your business?</a:t>
            </a:r>
          </a:p>
          <a:p>
            <a:r>
              <a:rPr lang="en-GB" sz="1300" dirty="0"/>
              <a:t> </a:t>
            </a:r>
          </a:p>
          <a:p>
            <a:r>
              <a:rPr lang="en-GB" sz="1300" dirty="0"/>
              <a:t>A fan page can be set up for any niche, yet one word of caution—always remember that a fan page remains the property of Facebook and they can remove that page from you at any time, just something to bear in mind with regards what you post on your fan page.</a:t>
            </a:r>
          </a:p>
          <a:p>
            <a:r>
              <a:rPr lang="en-GB" sz="1300" dirty="0"/>
              <a:t> </a:t>
            </a:r>
          </a:p>
          <a:p>
            <a:r>
              <a:rPr lang="en-GB" sz="1300" dirty="0"/>
              <a:t>An important strategy to consider when you set your fan page up is how you are going to monetize it; you also need to think about ways to get the contact details of your members.</a:t>
            </a:r>
          </a:p>
          <a:p>
            <a:r>
              <a:rPr lang="en-GB" sz="1300" dirty="0"/>
              <a:t> </a:t>
            </a:r>
          </a:p>
          <a:p>
            <a:r>
              <a:rPr lang="en-GB" sz="1300" dirty="0"/>
              <a:t>So how should your business move forward?</a:t>
            </a:r>
          </a:p>
        </p:txBody>
      </p:sp>
      <p:sp>
        <p:nvSpPr>
          <p:cNvPr id="4" name="Slide Number Placeholder 3"/>
          <p:cNvSpPr>
            <a:spLocks noGrp="1"/>
          </p:cNvSpPr>
          <p:nvPr>
            <p:ph type="sldNum" sz="quarter" idx="10"/>
          </p:nvPr>
        </p:nvSpPr>
        <p:spPr/>
        <p:txBody>
          <a:bodyPr/>
          <a:lstStyle/>
          <a:p>
            <a:fld id="{530BC581-08BF-4BFC-9937-F0FE1DAAFAEF}" type="slidenum">
              <a:rPr lang="en-GB" smtClean="0"/>
              <a:pPr/>
              <a:t>31</a:t>
            </a:fld>
            <a:endParaRPr lang="en-GB"/>
          </a:p>
        </p:txBody>
      </p:sp>
    </p:spTree>
    <p:extLst>
      <p:ext uri="{BB962C8B-B14F-4D97-AF65-F5344CB8AC3E}">
        <p14:creationId xmlns:p14="http://schemas.microsoft.com/office/powerpoint/2010/main" val="240752396"/>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GB" sz="1300" dirty="0"/>
              <a:t>These are the key things you need to think about if you’re going to use Facebook as a traffic source.</a:t>
            </a:r>
          </a:p>
          <a:p>
            <a:r>
              <a:rPr lang="en-GB" sz="1300" dirty="0"/>
              <a:t> </a:t>
            </a:r>
          </a:p>
          <a:p>
            <a:r>
              <a:rPr lang="en-GB" sz="1300" dirty="0"/>
              <a:t>Put them all together and you will see some truly astounding results; do nothing and… </a:t>
            </a:r>
          </a:p>
          <a:p>
            <a:r>
              <a:rPr lang="en-GB" sz="1300" dirty="0"/>
              <a:t> </a:t>
            </a:r>
          </a:p>
          <a:p>
            <a:r>
              <a:rPr lang="en-GB" sz="1300" dirty="0"/>
              <a:t>I'm afraid nothing will happen! </a:t>
            </a:r>
          </a:p>
          <a:p>
            <a:r>
              <a:rPr lang="en-GB" sz="1300" dirty="0"/>
              <a:t> </a:t>
            </a:r>
          </a:p>
          <a:p>
            <a:r>
              <a:rPr lang="en-GB" sz="1300" dirty="0"/>
              <a:t>To improve your business and generate more clients you need to have a Facebook presence, you need interact with them on a social level via Facebook. </a:t>
            </a:r>
          </a:p>
          <a:p>
            <a:r>
              <a:rPr lang="en-GB" sz="1300" dirty="0"/>
              <a:t> </a:t>
            </a:r>
          </a:p>
          <a:p>
            <a:r>
              <a:rPr lang="en-GB" sz="1300" dirty="0"/>
              <a:t>The first thing you need to do is create your fan page and then invite your friends and colleagues to like the page, this will give you instant social proof. It also has the potential of creating you more fans, as the friends of each new person who has liked your page will see their activity.</a:t>
            </a:r>
          </a:p>
          <a:p>
            <a:r>
              <a:rPr lang="en-GB" sz="1300" dirty="0"/>
              <a:t> </a:t>
            </a:r>
          </a:p>
          <a:p>
            <a:r>
              <a:rPr lang="en-GB" sz="1300" dirty="0"/>
              <a:t>Add appealing content that holds value to your fans; the more shares and likes you get the better.</a:t>
            </a:r>
          </a:p>
          <a:p>
            <a:r>
              <a:rPr lang="en-GB" sz="1300" dirty="0"/>
              <a:t> </a:t>
            </a:r>
          </a:p>
          <a:p>
            <a:r>
              <a:rPr lang="en-GB" sz="1300" dirty="0"/>
              <a:t>Generate more fans by running competitions, giveaways and discounts.</a:t>
            </a:r>
          </a:p>
          <a:p>
            <a:r>
              <a:rPr lang="en-GB" sz="1300" dirty="0"/>
              <a:t> </a:t>
            </a:r>
          </a:p>
          <a:p>
            <a:r>
              <a:rPr lang="en-GB" sz="1300" dirty="0"/>
              <a:t>Run ad campaigns, either to boost the fans of your page, which you will monetize at a later date or create an ad campaign through your page and use it as social proof.</a:t>
            </a:r>
          </a:p>
          <a:p>
            <a:r>
              <a:rPr lang="en-GB" sz="1300" dirty="0"/>
              <a:t> </a:t>
            </a:r>
          </a:p>
          <a:p>
            <a:r>
              <a:rPr lang="en-GB" sz="1300" dirty="0"/>
              <a:t>Now constantly monitoring and updating your fan page—never mind running an ad campaign—will take up a lot of your time, however we think we may have the solution.</a:t>
            </a:r>
          </a:p>
          <a:p>
            <a:r>
              <a:rPr lang="en-GB" sz="1300" dirty="0"/>
              <a:t> </a:t>
            </a:r>
          </a:p>
          <a:p>
            <a:r>
              <a:rPr lang="en-GB" sz="1300" dirty="0"/>
              <a:t>We do offer packages that can be tailor-made to your business and I would like to go through a few of those options now. Please bear in mind that with the majority of businesses we go into, we actually get them spending less to produce far better results than they had been doing previously.</a:t>
            </a:r>
          </a:p>
        </p:txBody>
      </p:sp>
      <p:sp>
        <p:nvSpPr>
          <p:cNvPr id="4" name="Slide Number Placeholder 3"/>
          <p:cNvSpPr>
            <a:spLocks noGrp="1"/>
          </p:cNvSpPr>
          <p:nvPr>
            <p:ph type="sldNum" sz="quarter" idx="10"/>
          </p:nvPr>
        </p:nvSpPr>
        <p:spPr/>
        <p:txBody>
          <a:bodyPr/>
          <a:lstStyle/>
          <a:p>
            <a:fld id="{530BC581-08BF-4BFC-9937-F0FE1DAAFAEF}" type="slidenum">
              <a:rPr lang="en-GB" smtClean="0"/>
              <a:t>32</a:t>
            </a:fld>
            <a:endParaRPr lang="en-GB"/>
          </a:p>
        </p:txBody>
      </p:sp>
    </p:spTree>
    <p:extLst>
      <p:ext uri="{BB962C8B-B14F-4D97-AF65-F5344CB8AC3E}">
        <p14:creationId xmlns:p14="http://schemas.microsoft.com/office/powerpoint/2010/main" val="111393144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GB" sz="1300" dirty="0"/>
              <a:t>We offer different packages and, as I have stated before, they will all be tailor-made to suit your business, the creation of your fan page would be a one off charge and all the other options are on a monthly basis.</a:t>
            </a:r>
          </a:p>
          <a:p>
            <a:pPr lvl="0"/>
            <a:endParaRPr lang="en-GB" sz="1300" dirty="0"/>
          </a:p>
          <a:p>
            <a:r>
              <a:rPr lang="en-GB" sz="1300" dirty="0"/>
              <a:t>Each person’s ad budget is different and something we would need to sit down and discuss further with regards to your target audience.</a:t>
            </a:r>
          </a:p>
          <a:p>
            <a:r>
              <a:rPr lang="en-GB" sz="1300" dirty="0"/>
              <a:t> </a:t>
            </a:r>
          </a:p>
          <a:p>
            <a:r>
              <a:rPr lang="en-GB" sz="1300" dirty="0"/>
              <a:t>We can create and set your own fan page up, with custom made headers, image and content.</a:t>
            </a:r>
          </a:p>
          <a:p>
            <a:r>
              <a:rPr lang="en-GB" sz="1300" dirty="0"/>
              <a:t> </a:t>
            </a:r>
          </a:p>
          <a:p>
            <a:r>
              <a:rPr lang="en-GB" sz="1300" dirty="0"/>
              <a:t>We can manage that page, posting regular content and images to that page. </a:t>
            </a:r>
          </a:p>
          <a:p>
            <a:r>
              <a:rPr lang="en-GB" sz="1300" dirty="0"/>
              <a:t> </a:t>
            </a:r>
          </a:p>
          <a:p>
            <a:r>
              <a:rPr lang="en-GB" sz="1300" dirty="0"/>
              <a:t>You can concentrate on what you’re good at and leave us to create your online brand via your page.</a:t>
            </a:r>
          </a:p>
          <a:p>
            <a:r>
              <a:rPr lang="en-GB" sz="1300" dirty="0"/>
              <a:t> </a:t>
            </a:r>
          </a:p>
          <a:p>
            <a:r>
              <a:rPr lang="en-GB" sz="1300" dirty="0"/>
              <a:t>We can set-up and run your ad campaign. We will do all the testing and manage your budget to give you the best ROI%; we will monitor the campaign closely so, again, you can concentrate on what you’re good at.</a:t>
            </a:r>
          </a:p>
          <a:p>
            <a:r>
              <a:rPr lang="en-GB" sz="1300" dirty="0"/>
              <a:t> </a:t>
            </a:r>
          </a:p>
          <a:p>
            <a:r>
              <a:rPr lang="en-GB" sz="1300" dirty="0"/>
              <a:t>We can come into your business and have a full day’s training; we can show you or your staff exactly how to do everything we have discussed and more.</a:t>
            </a:r>
          </a:p>
          <a:p>
            <a:r>
              <a:rPr lang="en-GB" sz="1300" dirty="0"/>
              <a:t> </a:t>
            </a:r>
          </a:p>
          <a:p>
            <a:pPr lvl="0"/>
            <a:r>
              <a:rPr lang="en-GB" sz="1300" b="1" dirty="0"/>
              <a:t>NOT PART OF THE SCRIPT, JUST A GENTLE REMINDER - DO NOT</a:t>
            </a:r>
            <a:r>
              <a:rPr lang="en-GB" sz="1300" dirty="0"/>
              <a:t> under sell yourself, what you may see as simple is quite complex to somebody else; you have acquired this knowledge. Now you are in a position where you have transferable skills that can be implemented within lots of different niches—once again, do not undervalue this skill set!</a:t>
            </a:r>
          </a:p>
        </p:txBody>
      </p:sp>
      <p:sp>
        <p:nvSpPr>
          <p:cNvPr id="4" name="Slide Number Placeholder 3"/>
          <p:cNvSpPr>
            <a:spLocks noGrp="1"/>
          </p:cNvSpPr>
          <p:nvPr>
            <p:ph type="sldNum" sz="quarter" idx="10"/>
          </p:nvPr>
        </p:nvSpPr>
        <p:spPr/>
        <p:txBody>
          <a:bodyPr/>
          <a:lstStyle/>
          <a:p>
            <a:fld id="{530BC581-08BF-4BFC-9937-F0FE1DAAFAEF}" type="slidenum">
              <a:rPr lang="en-GB" smtClean="0"/>
              <a:t>33</a:t>
            </a:fld>
            <a:endParaRPr lang="en-GB"/>
          </a:p>
        </p:txBody>
      </p:sp>
    </p:spTree>
    <p:extLst>
      <p:ext uri="{BB962C8B-B14F-4D97-AF65-F5344CB8AC3E}">
        <p14:creationId xmlns:p14="http://schemas.microsoft.com/office/powerpoint/2010/main" val="351315437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GB" sz="1300" dirty="0"/>
              <a:t>Google Pay per Click—</a:t>
            </a:r>
            <a:r>
              <a:rPr lang="en-GB" sz="1300" dirty="0" err="1"/>
              <a:t>AdWords</a:t>
            </a:r>
            <a:r>
              <a:rPr lang="en-GB" sz="1300" dirty="0"/>
              <a:t>. They have been the market leaders for PPC for some time now and have this area of expertise down to a fine art! </a:t>
            </a:r>
          </a:p>
        </p:txBody>
      </p:sp>
      <p:sp>
        <p:nvSpPr>
          <p:cNvPr id="4" name="Slide Number Placeholder 3"/>
          <p:cNvSpPr>
            <a:spLocks noGrp="1"/>
          </p:cNvSpPr>
          <p:nvPr>
            <p:ph type="sldNum" sz="quarter" idx="10"/>
          </p:nvPr>
        </p:nvSpPr>
        <p:spPr/>
        <p:txBody>
          <a:bodyPr/>
          <a:lstStyle/>
          <a:p>
            <a:fld id="{3F71DF81-B8DB-451C-A120-C4260C5AEDF5}" type="slidenum">
              <a:rPr lang="en-GB" smtClean="0"/>
              <a:pPr/>
              <a:t>34</a:t>
            </a:fld>
            <a:endParaRPr lang="en-GB"/>
          </a:p>
        </p:txBody>
      </p:sp>
    </p:spTree>
    <p:extLst>
      <p:ext uri="{BB962C8B-B14F-4D97-AF65-F5344CB8AC3E}">
        <p14:creationId xmlns:p14="http://schemas.microsoft.com/office/powerpoint/2010/main" val="1408527788"/>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GB" sz="1300" dirty="0"/>
              <a:t>Google’s search engine has approximately 12 billion searches per month and rising &amp; a 66.7% share of the US search market, this is a staggering reach and one that you and your business can utilize.</a:t>
            </a:r>
          </a:p>
        </p:txBody>
      </p:sp>
      <p:sp>
        <p:nvSpPr>
          <p:cNvPr id="4" name="Slide Number Placeholder 3"/>
          <p:cNvSpPr>
            <a:spLocks noGrp="1"/>
          </p:cNvSpPr>
          <p:nvPr>
            <p:ph type="sldNum" sz="quarter" idx="10"/>
          </p:nvPr>
        </p:nvSpPr>
        <p:spPr/>
        <p:txBody>
          <a:bodyPr/>
          <a:lstStyle/>
          <a:p>
            <a:fld id="{530BC581-08BF-4BFC-9937-F0FE1DAAFAEF}" type="slidenum">
              <a:rPr lang="en-GB" smtClean="0"/>
              <a:t>35</a:t>
            </a:fld>
            <a:endParaRPr lang="en-GB"/>
          </a:p>
        </p:txBody>
      </p:sp>
    </p:spTree>
    <p:extLst>
      <p:ext uri="{BB962C8B-B14F-4D97-AF65-F5344CB8AC3E}">
        <p14:creationId xmlns:p14="http://schemas.microsoft.com/office/powerpoint/2010/main" val="641155194"/>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GB" sz="1300" dirty="0"/>
              <a:t>This simple process can instantly put what you have to offer in front of your customers.</a:t>
            </a:r>
          </a:p>
          <a:p>
            <a:r>
              <a:rPr lang="en-GB" sz="1300" dirty="0"/>
              <a:t> </a:t>
            </a:r>
          </a:p>
          <a:p>
            <a:r>
              <a:rPr lang="en-GB" sz="1300" dirty="0"/>
              <a:t>As the bullet point states, 97% of people search for local businesses online—have you got an account if not why not?</a:t>
            </a:r>
          </a:p>
          <a:p>
            <a:r>
              <a:rPr lang="en-GB" sz="1300" dirty="0"/>
              <a:t> </a:t>
            </a:r>
          </a:p>
          <a:p>
            <a:r>
              <a:rPr lang="en-GB" sz="1300" dirty="0"/>
              <a:t>We could even set this account up for you today.</a:t>
            </a:r>
          </a:p>
          <a:p>
            <a:r>
              <a:rPr lang="en-GB" sz="1300" dirty="0"/>
              <a:t> </a:t>
            </a:r>
          </a:p>
          <a:p>
            <a:r>
              <a:rPr lang="en-GB" sz="1300" dirty="0"/>
              <a:t>Gone are the days where people searched the local directory; they get on their phone or tablet for virtually every piece of information they are looking for. If you’re not there they won’t see you.</a:t>
            </a:r>
          </a:p>
        </p:txBody>
      </p:sp>
      <p:sp>
        <p:nvSpPr>
          <p:cNvPr id="4" name="Slide Number Placeholder 3"/>
          <p:cNvSpPr>
            <a:spLocks noGrp="1"/>
          </p:cNvSpPr>
          <p:nvPr>
            <p:ph type="sldNum" sz="quarter" idx="10"/>
          </p:nvPr>
        </p:nvSpPr>
        <p:spPr/>
        <p:txBody>
          <a:bodyPr/>
          <a:lstStyle/>
          <a:p>
            <a:fld id="{530BC581-08BF-4BFC-9937-F0FE1DAAFAEF}" type="slidenum">
              <a:rPr lang="en-GB" smtClean="0"/>
              <a:t>36</a:t>
            </a:fld>
            <a:endParaRPr lang="en-GB"/>
          </a:p>
        </p:txBody>
      </p:sp>
    </p:spTree>
    <p:extLst>
      <p:ext uri="{BB962C8B-B14F-4D97-AF65-F5344CB8AC3E}">
        <p14:creationId xmlns:p14="http://schemas.microsoft.com/office/powerpoint/2010/main" val="949639042"/>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GB" sz="1300" dirty="0"/>
              <a:t>Now let us look at the some of the benefits of using Google Adwords and how to use it.</a:t>
            </a:r>
          </a:p>
        </p:txBody>
      </p:sp>
      <p:sp>
        <p:nvSpPr>
          <p:cNvPr id="4" name="Slide Number Placeholder 3"/>
          <p:cNvSpPr>
            <a:spLocks noGrp="1"/>
          </p:cNvSpPr>
          <p:nvPr>
            <p:ph type="sldNum" sz="quarter" idx="10"/>
          </p:nvPr>
        </p:nvSpPr>
        <p:spPr/>
        <p:txBody>
          <a:bodyPr/>
          <a:lstStyle/>
          <a:p>
            <a:fld id="{530BC581-08BF-4BFC-9937-F0FE1DAAFAEF}" type="slidenum">
              <a:rPr lang="en-GB" smtClean="0"/>
              <a:t>37</a:t>
            </a:fld>
            <a:endParaRPr lang="en-GB"/>
          </a:p>
        </p:txBody>
      </p:sp>
    </p:spTree>
    <p:extLst>
      <p:ext uri="{BB962C8B-B14F-4D97-AF65-F5344CB8AC3E}">
        <p14:creationId xmlns:p14="http://schemas.microsoft.com/office/powerpoint/2010/main" val="1596310186"/>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GB" sz="1300" dirty="0"/>
              <a:t>It’s also important to realize the power of brand awareness; the more people who see your ad, the more recognised your brand will become.</a:t>
            </a:r>
          </a:p>
          <a:p>
            <a:endParaRPr lang="en-GB" sz="1300" dirty="0"/>
          </a:p>
          <a:p>
            <a:r>
              <a:rPr lang="en-GB" sz="1300" dirty="0"/>
              <a:t>Obviously this is not your end game, but you must be in the shop window for anyone to purchase what you have.</a:t>
            </a:r>
          </a:p>
        </p:txBody>
      </p:sp>
      <p:sp>
        <p:nvSpPr>
          <p:cNvPr id="4" name="Slide Number Placeholder 3"/>
          <p:cNvSpPr>
            <a:spLocks noGrp="1"/>
          </p:cNvSpPr>
          <p:nvPr>
            <p:ph type="sldNum" sz="quarter" idx="10"/>
          </p:nvPr>
        </p:nvSpPr>
        <p:spPr/>
        <p:txBody>
          <a:bodyPr/>
          <a:lstStyle/>
          <a:p>
            <a:fld id="{530BC581-08BF-4BFC-9937-F0FE1DAAFAEF}" type="slidenum">
              <a:rPr lang="en-GB" smtClean="0"/>
              <a:t>38</a:t>
            </a:fld>
            <a:endParaRPr lang="en-GB"/>
          </a:p>
        </p:txBody>
      </p:sp>
    </p:spTree>
    <p:extLst>
      <p:ext uri="{BB962C8B-B14F-4D97-AF65-F5344CB8AC3E}">
        <p14:creationId xmlns:p14="http://schemas.microsoft.com/office/powerpoint/2010/main" val="1405837731"/>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GB" sz="1300" dirty="0"/>
              <a:t>Google Adwords does make the process fairly straightforward. Firstly you need to create an account then you need to structure the account into two parts, number 1 being your ad campaign then number 2 the ad groups within your campaign.</a:t>
            </a:r>
          </a:p>
          <a:p>
            <a:pPr lvl="0"/>
            <a:endParaRPr lang="en-GB" sz="1300" dirty="0"/>
          </a:p>
          <a:p>
            <a:r>
              <a:rPr lang="en-GB" sz="1300" dirty="0"/>
              <a:t>So for instance you may be a sports shop selling lots of different items, so one of your ad groups could be soccer boots and another could be basketball trainers. </a:t>
            </a:r>
          </a:p>
          <a:p>
            <a:endParaRPr lang="en-GB" sz="1300" dirty="0"/>
          </a:p>
          <a:p>
            <a:r>
              <a:rPr lang="en-GB" sz="1300" dirty="0"/>
              <a:t>You could however just have one group selling sporting equipment, it really is your choice. </a:t>
            </a:r>
          </a:p>
        </p:txBody>
      </p:sp>
      <p:sp>
        <p:nvSpPr>
          <p:cNvPr id="4" name="Slide Number Placeholder 3"/>
          <p:cNvSpPr>
            <a:spLocks noGrp="1"/>
          </p:cNvSpPr>
          <p:nvPr>
            <p:ph type="sldNum" sz="quarter" idx="10"/>
          </p:nvPr>
        </p:nvSpPr>
        <p:spPr/>
        <p:txBody>
          <a:bodyPr/>
          <a:lstStyle/>
          <a:p>
            <a:fld id="{530BC581-08BF-4BFC-9937-F0FE1DAAFAEF}" type="slidenum">
              <a:rPr lang="en-GB" smtClean="0"/>
              <a:t>39</a:t>
            </a:fld>
            <a:endParaRPr lang="en-GB"/>
          </a:p>
        </p:txBody>
      </p:sp>
    </p:spTree>
    <p:extLst>
      <p:ext uri="{BB962C8B-B14F-4D97-AF65-F5344CB8AC3E}">
        <p14:creationId xmlns:p14="http://schemas.microsoft.com/office/powerpoint/2010/main" val="240128306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GB" sz="1300" dirty="0"/>
              <a:t>These are some of the reasons why you and your business need to be involved with online marketing. In this day and age you must have an internet presence, however it doesn’t end there! </a:t>
            </a:r>
          </a:p>
          <a:p>
            <a:r>
              <a:rPr lang="en-GB" sz="1300" dirty="0"/>
              <a:t> </a:t>
            </a:r>
          </a:p>
          <a:p>
            <a:r>
              <a:rPr lang="en-GB" sz="1300" dirty="0"/>
              <a:t>You can’t just create a website or write a blog and expect everybody to come and see it; this is where traffic generation plays a massive part.</a:t>
            </a:r>
          </a:p>
          <a:p>
            <a:endParaRPr lang="en-GB" sz="1300" dirty="0"/>
          </a:p>
          <a:p>
            <a:r>
              <a:rPr lang="en-GB" sz="1300" dirty="0"/>
              <a:t>It really isn’t a case of build it and they will come and see it, more a build it, then invite everyone to come and see it—and we can show you how to write the best invitations! </a:t>
            </a:r>
          </a:p>
          <a:p>
            <a:endParaRPr lang="en-GB" dirty="0"/>
          </a:p>
        </p:txBody>
      </p:sp>
      <p:sp>
        <p:nvSpPr>
          <p:cNvPr id="4" name="Slide Number Placeholder 3"/>
          <p:cNvSpPr>
            <a:spLocks noGrp="1"/>
          </p:cNvSpPr>
          <p:nvPr>
            <p:ph type="sldNum" sz="quarter" idx="10"/>
          </p:nvPr>
        </p:nvSpPr>
        <p:spPr/>
        <p:txBody>
          <a:bodyPr/>
          <a:lstStyle/>
          <a:p>
            <a:fld id="{530BC581-08BF-4BFC-9937-F0FE1DAAFAEF}" type="slidenum">
              <a:rPr lang="en-GB" smtClean="0"/>
              <a:t>4</a:t>
            </a:fld>
            <a:endParaRPr lang="en-GB"/>
          </a:p>
        </p:txBody>
      </p:sp>
    </p:spTree>
    <p:extLst>
      <p:ext uri="{BB962C8B-B14F-4D97-AF65-F5344CB8AC3E}">
        <p14:creationId xmlns:p14="http://schemas.microsoft.com/office/powerpoint/2010/main" val="2329664099"/>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GB" sz="1300" dirty="0"/>
              <a:t>Again, targeting plays a big part in ad words, the first choice you will have is with regards to how and where you want your ad to be displayed.</a:t>
            </a:r>
          </a:p>
          <a:p>
            <a:endParaRPr lang="en-GB" sz="1300" dirty="0"/>
          </a:p>
          <a:p>
            <a:r>
              <a:rPr lang="en-GB" sz="1300" dirty="0"/>
              <a:t>Search Network - Ads are matched to search results pages based on the terms or phrases that someone searches. For example, a search on Google for "Italian coffee" might show an ad that uses that phrase as a keyword.  </a:t>
            </a:r>
          </a:p>
          <a:p>
            <a:endParaRPr lang="en-GB" sz="1300" dirty="0"/>
          </a:p>
          <a:p>
            <a:r>
              <a:rPr lang="en-GB" sz="1300" dirty="0"/>
              <a:t>The Display Network - Is a collection of partner websites and specific Google websites - including Google Finance, Gmail, Blogger and YouTube - that show AdWords ads. This network also includes mobile sites and apps. It has a wide audience with different varying interests.</a:t>
            </a:r>
          </a:p>
          <a:p>
            <a:endParaRPr lang="en-GB" sz="1300" dirty="0"/>
          </a:p>
          <a:p>
            <a:r>
              <a:rPr lang="en-GB" sz="1300" dirty="0"/>
              <a:t>You can also chose the location you want your ad to be displayed in, this could be simply the country or even the region. </a:t>
            </a:r>
          </a:p>
          <a:p>
            <a:endParaRPr lang="en-GB" sz="1300" dirty="0"/>
          </a:p>
          <a:p>
            <a:r>
              <a:rPr lang="en-GB" sz="1300" dirty="0"/>
              <a:t>It’s important when using Google Ads to set and monitor your budget, the next slide will explain this in a little more detail.</a:t>
            </a:r>
          </a:p>
        </p:txBody>
      </p:sp>
      <p:sp>
        <p:nvSpPr>
          <p:cNvPr id="4" name="Slide Number Placeholder 3"/>
          <p:cNvSpPr>
            <a:spLocks noGrp="1"/>
          </p:cNvSpPr>
          <p:nvPr>
            <p:ph type="sldNum" sz="quarter" idx="10"/>
          </p:nvPr>
        </p:nvSpPr>
        <p:spPr/>
        <p:txBody>
          <a:bodyPr/>
          <a:lstStyle/>
          <a:p>
            <a:fld id="{530BC581-08BF-4BFC-9937-F0FE1DAAFAEF}" type="slidenum">
              <a:rPr lang="en-GB" smtClean="0"/>
              <a:t>40</a:t>
            </a:fld>
            <a:endParaRPr lang="en-GB"/>
          </a:p>
        </p:txBody>
      </p:sp>
    </p:spTree>
    <p:extLst>
      <p:ext uri="{BB962C8B-B14F-4D97-AF65-F5344CB8AC3E}">
        <p14:creationId xmlns:p14="http://schemas.microsoft.com/office/powerpoint/2010/main" val="705065253"/>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GB" sz="1300" dirty="0"/>
              <a:t>At the beginning of the presentation I said some action is better than NO action, this does not mean go and spend 1000’s of dollars on AdWords until you know what you are doing and are seeing a good return. </a:t>
            </a:r>
          </a:p>
          <a:p>
            <a:endParaRPr lang="en-GB" sz="1300" dirty="0"/>
          </a:p>
          <a:p>
            <a:r>
              <a:rPr lang="en-GB" sz="1300" dirty="0"/>
              <a:t>Set your budget as low as possible until you are familiar with the outcome and even then don’t rush into things. </a:t>
            </a:r>
          </a:p>
          <a:p>
            <a:endParaRPr lang="en-GB" sz="1300" dirty="0"/>
          </a:p>
          <a:p>
            <a:r>
              <a:rPr lang="en-GB" sz="1300" dirty="0"/>
              <a:t>Automatic Bidding is good and is virtually the same as Facebook's optimized bidding, but still closely monitor the results and don’t be afraid to stop a campaign if it is not achieving the desired results—again, let it run for a certain period before deciding on the ad’s fate.</a:t>
            </a:r>
          </a:p>
        </p:txBody>
      </p:sp>
      <p:sp>
        <p:nvSpPr>
          <p:cNvPr id="4" name="Slide Number Placeholder 3"/>
          <p:cNvSpPr>
            <a:spLocks noGrp="1"/>
          </p:cNvSpPr>
          <p:nvPr>
            <p:ph type="sldNum" sz="quarter" idx="10"/>
          </p:nvPr>
        </p:nvSpPr>
        <p:spPr/>
        <p:txBody>
          <a:bodyPr/>
          <a:lstStyle/>
          <a:p>
            <a:fld id="{530BC581-08BF-4BFC-9937-F0FE1DAAFAEF}" type="slidenum">
              <a:rPr lang="en-GB" smtClean="0"/>
              <a:t>41</a:t>
            </a:fld>
            <a:endParaRPr lang="en-GB"/>
          </a:p>
        </p:txBody>
      </p:sp>
    </p:spTree>
    <p:extLst>
      <p:ext uri="{BB962C8B-B14F-4D97-AF65-F5344CB8AC3E}">
        <p14:creationId xmlns:p14="http://schemas.microsoft.com/office/powerpoint/2010/main" val="2473959015"/>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GB" sz="1300" dirty="0"/>
              <a:t>Your money is only spent when someone clicks on your add and not when they view it. </a:t>
            </a:r>
          </a:p>
          <a:p>
            <a:endParaRPr lang="en-GB" sz="1300" dirty="0"/>
          </a:p>
          <a:p>
            <a:r>
              <a:rPr lang="en-GB" sz="1300" dirty="0"/>
              <a:t>However if people are not clicking your ad, you must ask yourself why not and adapt accordingly.</a:t>
            </a:r>
          </a:p>
          <a:p>
            <a:endParaRPr lang="en-GB" sz="1300" dirty="0"/>
          </a:p>
          <a:p>
            <a:r>
              <a:rPr lang="en-GB" sz="1300" dirty="0"/>
              <a:t>If you have successful competitors, see what they are doing and if there is anything you could be doing within your ad campaign to replicate their success.</a:t>
            </a:r>
          </a:p>
          <a:p>
            <a:endParaRPr lang="en-GB" sz="1300" dirty="0"/>
          </a:p>
          <a:p>
            <a:r>
              <a:rPr lang="en-GB" sz="1300" dirty="0"/>
              <a:t>Let’s now look at how your ad will look.</a:t>
            </a:r>
          </a:p>
        </p:txBody>
      </p:sp>
      <p:sp>
        <p:nvSpPr>
          <p:cNvPr id="4" name="Slide Number Placeholder 3"/>
          <p:cNvSpPr>
            <a:spLocks noGrp="1"/>
          </p:cNvSpPr>
          <p:nvPr>
            <p:ph type="sldNum" sz="quarter" idx="10"/>
          </p:nvPr>
        </p:nvSpPr>
        <p:spPr/>
        <p:txBody>
          <a:bodyPr/>
          <a:lstStyle/>
          <a:p>
            <a:fld id="{530BC581-08BF-4BFC-9937-F0FE1DAAFAEF}" type="slidenum">
              <a:rPr lang="en-GB" smtClean="0"/>
              <a:t>42</a:t>
            </a:fld>
            <a:endParaRPr lang="en-GB"/>
          </a:p>
        </p:txBody>
      </p:sp>
    </p:spTree>
    <p:extLst>
      <p:ext uri="{BB962C8B-B14F-4D97-AF65-F5344CB8AC3E}">
        <p14:creationId xmlns:p14="http://schemas.microsoft.com/office/powerpoint/2010/main" val="2434310911"/>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GB" sz="1300" dirty="0"/>
              <a:t>Your ad will more than likely be displayed in this format—heading in bold at the top of the ad, with your website address just underneath and then your description at the bottom.  </a:t>
            </a:r>
          </a:p>
          <a:p>
            <a:endParaRPr lang="en-GB" sz="1300" dirty="0"/>
          </a:p>
          <a:p>
            <a:r>
              <a:rPr lang="en-GB" sz="1300" dirty="0"/>
              <a:t>The slide also shows the words “Colorado spring hot tubs” has been placed into Google search engine. </a:t>
            </a:r>
          </a:p>
          <a:p>
            <a:endParaRPr lang="en-GB" sz="1300" dirty="0"/>
          </a:p>
          <a:p>
            <a:r>
              <a:rPr lang="en-GB" sz="1300" dirty="0"/>
              <a:t>Now every ad with those keywords within their ad campaign will be displayed; this highlights the importance of your keywords and of choosing the right location in which to be displayed.</a:t>
            </a:r>
          </a:p>
          <a:p>
            <a:endParaRPr lang="en-GB" sz="1300" dirty="0"/>
          </a:p>
          <a:p>
            <a:r>
              <a:rPr lang="en-GB" sz="1300" dirty="0"/>
              <a:t>Do you really want your ad to be displayed if you don’t work within that surrounding area?</a:t>
            </a:r>
          </a:p>
          <a:p>
            <a:endParaRPr lang="en-GB" sz="1300" dirty="0"/>
          </a:p>
          <a:p>
            <a:r>
              <a:rPr lang="en-GB" sz="1300" dirty="0"/>
              <a:t>Now if you can provide exactly what they want and where they want it, what would make them click on your ad above everybody else’s?</a:t>
            </a:r>
          </a:p>
        </p:txBody>
      </p:sp>
      <p:sp>
        <p:nvSpPr>
          <p:cNvPr id="4" name="Slide Number Placeholder 3"/>
          <p:cNvSpPr>
            <a:spLocks noGrp="1"/>
          </p:cNvSpPr>
          <p:nvPr>
            <p:ph type="sldNum" sz="quarter" idx="10"/>
          </p:nvPr>
        </p:nvSpPr>
        <p:spPr/>
        <p:txBody>
          <a:bodyPr/>
          <a:lstStyle/>
          <a:p>
            <a:fld id="{530BC581-08BF-4BFC-9937-F0FE1DAAFAEF}" type="slidenum">
              <a:rPr lang="en-GB" smtClean="0"/>
              <a:t>43</a:t>
            </a:fld>
            <a:endParaRPr lang="en-GB"/>
          </a:p>
        </p:txBody>
      </p:sp>
    </p:spTree>
    <p:extLst>
      <p:ext uri="{BB962C8B-B14F-4D97-AF65-F5344CB8AC3E}">
        <p14:creationId xmlns:p14="http://schemas.microsoft.com/office/powerpoint/2010/main" val="1417861623"/>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GB" sz="1300" dirty="0"/>
              <a:t>Stand out from your competitors; what are you offering that they aren’t?</a:t>
            </a:r>
          </a:p>
          <a:p>
            <a:pPr lvl="0"/>
            <a:endParaRPr lang="en-GB" sz="1300" dirty="0"/>
          </a:p>
          <a:p>
            <a:pPr lvl="0"/>
            <a:r>
              <a:rPr lang="en-GB" sz="1300" dirty="0"/>
              <a:t>Play on this and use any edge you may have over them.</a:t>
            </a:r>
          </a:p>
          <a:p>
            <a:endParaRPr lang="en-GB" sz="1300" dirty="0"/>
          </a:p>
          <a:p>
            <a:r>
              <a:rPr lang="en-GB" sz="1300" dirty="0"/>
              <a:t>As you can see, we again mention split testing, once again vitally important, you have a captive audience use it to your advantage, see what makes them click your ad and stick with it.</a:t>
            </a:r>
          </a:p>
          <a:p>
            <a:endParaRPr lang="en-GB" sz="1300" dirty="0"/>
          </a:p>
          <a:p>
            <a:r>
              <a:rPr lang="en-GB" sz="1300" dirty="0"/>
              <a:t>You can further laser target who sees your ad by using the settings tab within your account…</a:t>
            </a:r>
          </a:p>
          <a:p>
            <a:endParaRPr lang="en-GB" sz="1300" dirty="0"/>
          </a:p>
        </p:txBody>
      </p:sp>
      <p:sp>
        <p:nvSpPr>
          <p:cNvPr id="4" name="Slide Number Placeholder 3"/>
          <p:cNvSpPr>
            <a:spLocks noGrp="1"/>
          </p:cNvSpPr>
          <p:nvPr>
            <p:ph type="sldNum" sz="quarter" idx="10"/>
          </p:nvPr>
        </p:nvSpPr>
        <p:spPr/>
        <p:txBody>
          <a:bodyPr/>
          <a:lstStyle/>
          <a:p>
            <a:fld id="{FC174667-12F4-4FC3-BF17-041948AB6587}" type="slidenum">
              <a:rPr lang="en-GB" smtClean="0"/>
              <a:t>44</a:t>
            </a:fld>
            <a:endParaRPr lang="en-GB"/>
          </a:p>
        </p:txBody>
      </p:sp>
    </p:spTree>
    <p:extLst>
      <p:ext uri="{BB962C8B-B14F-4D97-AF65-F5344CB8AC3E}">
        <p14:creationId xmlns:p14="http://schemas.microsoft.com/office/powerpoint/2010/main" val="2597004324"/>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GB" sz="1300" dirty="0"/>
              <a:t>The ultimate goal is to have people who are viewing your ad click on it; the next couple of slides go through ways of creating an edge over your competitors. </a:t>
            </a:r>
          </a:p>
          <a:p>
            <a:endParaRPr lang="en-GB" sz="1300" dirty="0"/>
          </a:p>
          <a:p>
            <a:r>
              <a:rPr lang="en-GB" sz="1300" dirty="0"/>
              <a:t>Show them what's unique about your offer and tell them what to do, “click here now”! </a:t>
            </a:r>
          </a:p>
          <a:p>
            <a:endParaRPr lang="en-GB" sz="1300" dirty="0"/>
          </a:p>
          <a:p>
            <a:r>
              <a:rPr lang="en-GB" sz="1300" dirty="0"/>
              <a:t>If it’s warranted, include the price, you don’t want someone clicking your ad who can afford what you have to offer, maybe add a sliding scale “Hot tubs from $497” etc.</a:t>
            </a:r>
          </a:p>
          <a:p>
            <a:endParaRPr lang="en-GB" sz="1300" dirty="0"/>
          </a:p>
          <a:p>
            <a:r>
              <a:rPr lang="en-GB" sz="1300" dirty="0"/>
              <a:t>Match your keywords to your offer or you will blow a whole lot of money and see no return.</a:t>
            </a:r>
          </a:p>
        </p:txBody>
      </p:sp>
      <p:sp>
        <p:nvSpPr>
          <p:cNvPr id="4" name="Slide Number Placeholder 3"/>
          <p:cNvSpPr>
            <a:spLocks noGrp="1"/>
          </p:cNvSpPr>
          <p:nvPr>
            <p:ph type="sldNum" sz="quarter" idx="10"/>
          </p:nvPr>
        </p:nvSpPr>
        <p:spPr/>
        <p:txBody>
          <a:bodyPr/>
          <a:lstStyle/>
          <a:p>
            <a:fld id="{530BC581-08BF-4BFC-9937-F0FE1DAAFAEF}" type="slidenum">
              <a:rPr lang="en-GB" smtClean="0"/>
              <a:t>45</a:t>
            </a:fld>
            <a:endParaRPr lang="en-GB"/>
          </a:p>
        </p:txBody>
      </p:sp>
    </p:spTree>
    <p:extLst>
      <p:ext uri="{BB962C8B-B14F-4D97-AF65-F5344CB8AC3E}">
        <p14:creationId xmlns:p14="http://schemas.microsoft.com/office/powerpoint/2010/main" val="4001853124"/>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GB" sz="1300" dirty="0"/>
              <a:t>The settings tab is one that can’t be ignored, however this tab really can prevent you from having a bad day. </a:t>
            </a:r>
          </a:p>
          <a:p>
            <a:endParaRPr lang="en-GB" sz="1300" dirty="0"/>
          </a:p>
          <a:p>
            <a:r>
              <a:rPr lang="en-GB" sz="1300" dirty="0"/>
              <a:t>Choose the network wisely, consider when you want your ad to be displayed and how.</a:t>
            </a:r>
          </a:p>
          <a:p>
            <a:endParaRPr lang="en-GB" sz="1300" dirty="0"/>
          </a:p>
          <a:p>
            <a:r>
              <a:rPr lang="en-GB" sz="1300" dirty="0"/>
              <a:t>Mobile devices—is your website mobile responsive, if not don’t display to them, sounds super simple but so many people are wasting money by advertising to the mobile network.</a:t>
            </a:r>
          </a:p>
          <a:p>
            <a:endParaRPr lang="en-GB" sz="1300" dirty="0"/>
          </a:p>
          <a:p>
            <a:r>
              <a:rPr lang="en-GB" sz="1300" dirty="0"/>
              <a:t>Location—If you deliver pizzas locally do you really want to advertise to someone at the other end of the state?</a:t>
            </a:r>
          </a:p>
          <a:p>
            <a:endParaRPr lang="en-GB" sz="1300" dirty="0"/>
          </a:p>
          <a:p>
            <a:r>
              <a:rPr lang="en-GB" sz="1300" dirty="0"/>
              <a:t>Ad scheduling—think about when your target audience is most active on the internet and when it’s not.</a:t>
            </a:r>
          </a:p>
          <a:p>
            <a:endParaRPr lang="en-GB" sz="1300" dirty="0"/>
          </a:p>
          <a:p>
            <a:r>
              <a:rPr lang="en-GB" sz="1300" dirty="0"/>
              <a:t>Stick to these few simple tips and save yourself a lot of money.</a:t>
            </a:r>
          </a:p>
        </p:txBody>
      </p:sp>
      <p:sp>
        <p:nvSpPr>
          <p:cNvPr id="4" name="Slide Number Placeholder 3"/>
          <p:cNvSpPr>
            <a:spLocks noGrp="1"/>
          </p:cNvSpPr>
          <p:nvPr>
            <p:ph type="sldNum" sz="quarter" idx="10"/>
          </p:nvPr>
        </p:nvSpPr>
        <p:spPr/>
        <p:txBody>
          <a:bodyPr/>
          <a:lstStyle/>
          <a:p>
            <a:fld id="{FC174667-12F4-4FC3-BF17-041948AB6587}" type="slidenum">
              <a:rPr lang="en-GB" smtClean="0"/>
              <a:pPr/>
              <a:t>46</a:t>
            </a:fld>
            <a:endParaRPr lang="en-GB"/>
          </a:p>
        </p:txBody>
      </p:sp>
    </p:spTree>
    <p:extLst>
      <p:ext uri="{BB962C8B-B14F-4D97-AF65-F5344CB8AC3E}">
        <p14:creationId xmlns:p14="http://schemas.microsoft.com/office/powerpoint/2010/main" val="2597004324"/>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GB" sz="1300" dirty="0"/>
              <a:t>When choosing keywords really think about what your customer will be typing into the Google search engine. </a:t>
            </a:r>
          </a:p>
          <a:p>
            <a:endParaRPr lang="en-GB" sz="1300" dirty="0"/>
          </a:p>
          <a:p>
            <a:r>
              <a:rPr lang="en-GB" sz="1300" dirty="0"/>
              <a:t>Use the Google keyword planner to find matching keywords.</a:t>
            </a:r>
          </a:p>
          <a:p>
            <a:endParaRPr lang="en-GB" sz="1300" dirty="0"/>
          </a:p>
          <a:p>
            <a:r>
              <a:rPr lang="en-GB" sz="1300" dirty="0"/>
              <a:t>Search for keywords that have the largest searches and lowest competition.</a:t>
            </a:r>
          </a:p>
          <a:p>
            <a:endParaRPr lang="en-GB" sz="1300" dirty="0"/>
          </a:p>
          <a:p>
            <a:r>
              <a:rPr lang="en-GB" sz="1300" dirty="0"/>
              <a:t>If you’re not open “24 hours” or you don’t sell “Kids” trainers use them as your negative keywords.</a:t>
            </a:r>
          </a:p>
          <a:p>
            <a:endParaRPr lang="en-GB" sz="1300" dirty="0"/>
          </a:p>
          <a:p>
            <a:r>
              <a:rPr lang="en-GB" sz="1300" dirty="0"/>
              <a:t>Be specific and do your research, this can make all the difference between success and failure.</a:t>
            </a:r>
          </a:p>
        </p:txBody>
      </p:sp>
      <p:sp>
        <p:nvSpPr>
          <p:cNvPr id="4" name="Slide Number Placeholder 3"/>
          <p:cNvSpPr>
            <a:spLocks noGrp="1"/>
          </p:cNvSpPr>
          <p:nvPr>
            <p:ph type="sldNum" sz="quarter" idx="10"/>
          </p:nvPr>
        </p:nvSpPr>
        <p:spPr/>
        <p:txBody>
          <a:bodyPr/>
          <a:lstStyle/>
          <a:p>
            <a:fld id="{530BC581-08BF-4BFC-9937-F0FE1DAAFAEF}" type="slidenum">
              <a:rPr lang="en-GB" smtClean="0"/>
              <a:t>47</a:t>
            </a:fld>
            <a:endParaRPr lang="en-GB"/>
          </a:p>
        </p:txBody>
      </p:sp>
    </p:spTree>
    <p:extLst>
      <p:ext uri="{BB962C8B-B14F-4D97-AF65-F5344CB8AC3E}">
        <p14:creationId xmlns:p14="http://schemas.microsoft.com/office/powerpoint/2010/main" val="415823591"/>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GB" sz="1300" dirty="0"/>
              <a:t>Just a simple graphic showing split testing. Now to use split testing to its full potential you need to track your results. Google has this all covered within the ads account. </a:t>
            </a:r>
          </a:p>
          <a:p>
            <a:endParaRPr lang="en-GB" sz="1300" dirty="0"/>
          </a:p>
          <a:p>
            <a:r>
              <a:rPr lang="en-GB" sz="1300" dirty="0"/>
              <a:t>One thing to understand is that a good CTR doesn’t necessarily mean the best ad; you need to track all the way to the sale to give the most accurate indication of what works best for you.</a:t>
            </a:r>
          </a:p>
          <a:p>
            <a:endParaRPr lang="en-GB" sz="1300" dirty="0"/>
          </a:p>
          <a:p>
            <a:r>
              <a:rPr lang="en-GB" sz="1300" dirty="0"/>
              <a:t>The next slide will show a more detailed view of split testing.</a:t>
            </a:r>
          </a:p>
        </p:txBody>
      </p:sp>
      <p:sp>
        <p:nvSpPr>
          <p:cNvPr id="4" name="Slide Number Placeholder 3"/>
          <p:cNvSpPr>
            <a:spLocks noGrp="1"/>
          </p:cNvSpPr>
          <p:nvPr>
            <p:ph type="sldNum" sz="quarter" idx="10"/>
          </p:nvPr>
        </p:nvSpPr>
        <p:spPr/>
        <p:txBody>
          <a:bodyPr/>
          <a:lstStyle/>
          <a:p>
            <a:fld id="{530BC581-08BF-4BFC-9937-F0FE1DAAFAEF}" type="slidenum">
              <a:rPr lang="en-GB" smtClean="0"/>
              <a:t>48</a:t>
            </a:fld>
            <a:endParaRPr lang="en-GB"/>
          </a:p>
        </p:txBody>
      </p:sp>
    </p:spTree>
    <p:extLst>
      <p:ext uri="{BB962C8B-B14F-4D97-AF65-F5344CB8AC3E}">
        <p14:creationId xmlns:p14="http://schemas.microsoft.com/office/powerpoint/2010/main" val="3673345120"/>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GB" sz="1300" dirty="0"/>
              <a:t>Look at this example of split testing for a local electrician.</a:t>
            </a:r>
          </a:p>
          <a:p>
            <a:endParaRPr lang="en-GB" sz="1300" dirty="0"/>
          </a:p>
          <a:p>
            <a:r>
              <a:rPr lang="en-GB" sz="1300" dirty="0"/>
              <a:t>He is split testing his ads with different headings and different descriptions. </a:t>
            </a:r>
          </a:p>
          <a:p>
            <a:endParaRPr lang="en-GB" sz="1300" dirty="0"/>
          </a:p>
          <a:p>
            <a:r>
              <a:rPr lang="en-GB" sz="1300" dirty="0"/>
              <a:t>The results that will be returned will give him a better understanding of which ads work best to attract his customers.</a:t>
            </a:r>
          </a:p>
          <a:p>
            <a:endParaRPr lang="en-GB" sz="1300" dirty="0"/>
          </a:p>
          <a:p>
            <a:r>
              <a:rPr lang="en-GB" sz="1300" dirty="0"/>
              <a:t>He has thought about his keywords and used what he believes people will post into Google when searching for an electrician. </a:t>
            </a:r>
          </a:p>
          <a:p>
            <a:endParaRPr lang="en-GB" sz="1300" dirty="0"/>
          </a:p>
          <a:p>
            <a:r>
              <a:rPr lang="en-GB" sz="1300" dirty="0"/>
              <a:t>He has also used the negative keywords to his advantage; these are services that he doesn’t supply so he is telling Google not to show his ad when someone types in one of the keywords attached to one of his negative keywords.</a:t>
            </a:r>
          </a:p>
          <a:p>
            <a:endParaRPr lang="en-GB" sz="1300" dirty="0"/>
          </a:p>
          <a:p>
            <a:r>
              <a:rPr lang="en-GB" sz="1300" dirty="0"/>
              <a:t>Which makes perfect sense—why pay for someone to click on your ad for a service you don’t supply?</a:t>
            </a:r>
          </a:p>
        </p:txBody>
      </p:sp>
      <p:sp>
        <p:nvSpPr>
          <p:cNvPr id="4" name="Slide Number Placeholder 3"/>
          <p:cNvSpPr>
            <a:spLocks noGrp="1"/>
          </p:cNvSpPr>
          <p:nvPr>
            <p:ph type="sldNum" sz="quarter" idx="10"/>
          </p:nvPr>
        </p:nvSpPr>
        <p:spPr/>
        <p:txBody>
          <a:bodyPr/>
          <a:lstStyle/>
          <a:p>
            <a:fld id="{530BC581-08BF-4BFC-9937-F0FE1DAAFAEF}" type="slidenum">
              <a:rPr lang="en-GB" smtClean="0"/>
              <a:t>49</a:t>
            </a:fld>
            <a:endParaRPr lang="en-GB"/>
          </a:p>
        </p:txBody>
      </p:sp>
    </p:spTree>
    <p:extLst>
      <p:ext uri="{BB962C8B-B14F-4D97-AF65-F5344CB8AC3E}">
        <p14:creationId xmlns:p14="http://schemas.microsoft.com/office/powerpoint/2010/main" val="375401170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GB" sz="1300" dirty="0"/>
              <a:t>My name is ____________ I have been in internet marketing for a number of years and throughout these years I have laser targeted my approach to internet marketing and especially the creation of traffic. </a:t>
            </a:r>
          </a:p>
          <a:p>
            <a:r>
              <a:rPr lang="en-GB" sz="1300" dirty="0"/>
              <a:t> </a:t>
            </a:r>
          </a:p>
          <a:p>
            <a:r>
              <a:rPr lang="en-GB" sz="1300" dirty="0"/>
              <a:t>I see traffic as the essential ingredient to a successful business and, ultimately, a successful business would indeed struggle if it couldn’t show what it has to offer to potential customers.</a:t>
            </a:r>
          </a:p>
        </p:txBody>
      </p:sp>
      <p:sp>
        <p:nvSpPr>
          <p:cNvPr id="4" name="Slide Number Placeholder 3"/>
          <p:cNvSpPr>
            <a:spLocks noGrp="1"/>
          </p:cNvSpPr>
          <p:nvPr>
            <p:ph type="sldNum" sz="quarter" idx="10"/>
          </p:nvPr>
        </p:nvSpPr>
        <p:spPr/>
        <p:txBody>
          <a:bodyPr/>
          <a:lstStyle/>
          <a:p>
            <a:fld id="{530BC581-08BF-4BFC-9937-F0FE1DAAFAEF}" type="slidenum">
              <a:rPr lang="en-GB" smtClean="0"/>
              <a:pPr/>
              <a:t>5</a:t>
            </a:fld>
            <a:endParaRPr lang="en-GB"/>
          </a:p>
        </p:txBody>
      </p:sp>
    </p:spTree>
    <p:extLst>
      <p:ext uri="{BB962C8B-B14F-4D97-AF65-F5344CB8AC3E}">
        <p14:creationId xmlns:p14="http://schemas.microsoft.com/office/powerpoint/2010/main" val="667824803"/>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GB" sz="1300" dirty="0"/>
              <a:t>If you already have a popular website or blog you could even consider introducing AdSense. </a:t>
            </a:r>
          </a:p>
          <a:p>
            <a:endParaRPr lang="en-GB" sz="1300" dirty="0"/>
          </a:p>
          <a:p>
            <a:r>
              <a:rPr lang="en-GB" sz="1300" dirty="0"/>
              <a:t>This is where you would be allowing Google to promote other people’s ads, through the popularity of your site. </a:t>
            </a:r>
          </a:p>
          <a:p>
            <a:endParaRPr lang="en-GB" sz="1300" dirty="0"/>
          </a:p>
          <a:p>
            <a:r>
              <a:rPr lang="en-GB" sz="1300" dirty="0"/>
              <a:t>The more popular your site the more money you make.</a:t>
            </a:r>
          </a:p>
          <a:p>
            <a:endParaRPr lang="en-GB" sz="1300" dirty="0"/>
          </a:p>
          <a:p>
            <a:r>
              <a:rPr lang="en-GB" sz="1300" dirty="0"/>
              <a:t>This could create extra revenue which could in return be used to invest in marketing and advertising your business.</a:t>
            </a:r>
          </a:p>
        </p:txBody>
      </p:sp>
      <p:sp>
        <p:nvSpPr>
          <p:cNvPr id="4" name="Slide Number Placeholder 3"/>
          <p:cNvSpPr>
            <a:spLocks noGrp="1"/>
          </p:cNvSpPr>
          <p:nvPr>
            <p:ph type="sldNum" sz="quarter" idx="10"/>
          </p:nvPr>
        </p:nvSpPr>
        <p:spPr/>
        <p:txBody>
          <a:bodyPr/>
          <a:lstStyle/>
          <a:p>
            <a:fld id="{530BC581-08BF-4BFC-9937-F0FE1DAAFAEF}" type="slidenum">
              <a:rPr lang="en-GB" smtClean="0"/>
              <a:t>50</a:t>
            </a:fld>
            <a:endParaRPr lang="en-GB"/>
          </a:p>
        </p:txBody>
      </p:sp>
    </p:spTree>
    <p:extLst>
      <p:ext uri="{BB962C8B-B14F-4D97-AF65-F5344CB8AC3E}">
        <p14:creationId xmlns:p14="http://schemas.microsoft.com/office/powerpoint/2010/main" val="679629365"/>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GB" sz="1300" dirty="0"/>
              <a:t>Google is really the world leader with regards to reach and influence, this in itself should show you the power it has. </a:t>
            </a:r>
          </a:p>
          <a:p>
            <a:endParaRPr lang="en-GB" sz="1300" dirty="0"/>
          </a:p>
          <a:p>
            <a:r>
              <a:rPr lang="en-GB" sz="1300" dirty="0"/>
              <a:t>To move forward with your business you should consider utilising its power.</a:t>
            </a:r>
          </a:p>
          <a:p>
            <a:endParaRPr lang="en-GB" sz="1300" dirty="0"/>
          </a:p>
          <a:p>
            <a:r>
              <a:rPr lang="en-GB" sz="1300" dirty="0"/>
              <a:t>If you are in a position to ad AdSense to your website, I would strongly recommend it.</a:t>
            </a:r>
          </a:p>
          <a:p>
            <a:endParaRPr lang="en-GB" sz="1300" dirty="0"/>
          </a:p>
          <a:p>
            <a:r>
              <a:rPr lang="en-GB" sz="1300" dirty="0"/>
              <a:t>Let’s look at someone successfully using Adwords.</a:t>
            </a:r>
          </a:p>
        </p:txBody>
      </p:sp>
      <p:sp>
        <p:nvSpPr>
          <p:cNvPr id="4" name="Slide Number Placeholder 3"/>
          <p:cNvSpPr>
            <a:spLocks noGrp="1"/>
          </p:cNvSpPr>
          <p:nvPr>
            <p:ph type="sldNum" sz="quarter" idx="10"/>
          </p:nvPr>
        </p:nvSpPr>
        <p:spPr/>
        <p:txBody>
          <a:bodyPr/>
          <a:lstStyle/>
          <a:p>
            <a:fld id="{530BC581-08BF-4BFC-9937-F0FE1DAAFAEF}" type="slidenum">
              <a:rPr lang="en-GB" smtClean="0"/>
              <a:pPr/>
              <a:t>51</a:t>
            </a:fld>
            <a:endParaRPr lang="en-GB"/>
          </a:p>
        </p:txBody>
      </p:sp>
    </p:spTree>
    <p:extLst>
      <p:ext uri="{BB962C8B-B14F-4D97-AF65-F5344CB8AC3E}">
        <p14:creationId xmlns:p14="http://schemas.microsoft.com/office/powerpoint/2010/main" val="723579533"/>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Now lets see how we can get you achieving these results</a:t>
            </a:r>
            <a:endParaRPr lang="en-GB" dirty="0"/>
          </a:p>
        </p:txBody>
      </p:sp>
      <p:sp>
        <p:nvSpPr>
          <p:cNvPr id="4" name="Slide Number Placeholder 3"/>
          <p:cNvSpPr>
            <a:spLocks noGrp="1"/>
          </p:cNvSpPr>
          <p:nvPr>
            <p:ph type="sldNum" sz="quarter" idx="10"/>
          </p:nvPr>
        </p:nvSpPr>
        <p:spPr/>
        <p:txBody>
          <a:bodyPr/>
          <a:lstStyle/>
          <a:p>
            <a:fld id="{530BC581-08BF-4BFC-9937-F0FE1DAAFAEF}" type="slidenum">
              <a:rPr lang="en-GB" smtClean="0"/>
              <a:t>52</a:t>
            </a:fld>
            <a:endParaRPr lang="en-GB"/>
          </a:p>
        </p:txBody>
      </p:sp>
    </p:spTree>
    <p:extLst>
      <p:ext uri="{BB962C8B-B14F-4D97-AF65-F5344CB8AC3E}">
        <p14:creationId xmlns:p14="http://schemas.microsoft.com/office/powerpoint/2010/main" val="2746677848"/>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GB" sz="1300" dirty="0"/>
              <a:t>The least you should be doing is creating a business account; this on its own could bring you in extra revenue and is something that the majority of businesses already have set up. </a:t>
            </a:r>
          </a:p>
          <a:p>
            <a:endParaRPr lang="en-GB" sz="1300" dirty="0"/>
          </a:p>
          <a:p>
            <a:r>
              <a:rPr lang="en-GB" sz="1300" dirty="0"/>
              <a:t>You need to be where your customers/clients are and, trust me, they are definitely online.</a:t>
            </a:r>
          </a:p>
          <a:p>
            <a:endParaRPr lang="en-GB" sz="1300" dirty="0"/>
          </a:p>
          <a:p>
            <a:r>
              <a:rPr lang="en-GB" sz="1300" dirty="0"/>
              <a:t>Put your business in the shop window and start advertising through Adwords.</a:t>
            </a:r>
          </a:p>
          <a:p>
            <a:endParaRPr lang="en-GB" sz="1300" dirty="0"/>
          </a:p>
          <a:p>
            <a:r>
              <a:rPr lang="en-GB" sz="1300" dirty="0"/>
              <a:t>Once you have your ad campaign up and running, regular monitoring and testing is vital; remember, why do good when you could be doing amazing?</a:t>
            </a:r>
          </a:p>
        </p:txBody>
      </p:sp>
      <p:sp>
        <p:nvSpPr>
          <p:cNvPr id="4" name="Slide Number Placeholder 3"/>
          <p:cNvSpPr>
            <a:spLocks noGrp="1"/>
          </p:cNvSpPr>
          <p:nvPr>
            <p:ph type="sldNum" sz="quarter" idx="10"/>
          </p:nvPr>
        </p:nvSpPr>
        <p:spPr/>
        <p:txBody>
          <a:bodyPr/>
          <a:lstStyle/>
          <a:p>
            <a:fld id="{530BC581-08BF-4BFC-9937-F0FE1DAAFAEF}" type="slidenum">
              <a:rPr lang="en-GB" smtClean="0"/>
              <a:t>53</a:t>
            </a:fld>
            <a:endParaRPr lang="en-GB"/>
          </a:p>
        </p:txBody>
      </p:sp>
    </p:spTree>
    <p:extLst>
      <p:ext uri="{BB962C8B-B14F-4D97-AF65-F5344CB8AC3E}">
        <p14:creationId xmlns:p14="http://schemas.microsoft.com/office/powerpoint/2010/main" val="1946703966"/>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GB" sz="1300" dirty="0"/>
              <a:t>Now, just as with the Facebook ads, we provide a whole host of different packages for Google Adwords. </a:t>
            </a:r>
          </a:p>
          <a:p>
            <a:endParaRPr lang="en-GB" sz="1300" dirty="0"/>
          </a:p>
          <a:p>
            <a:r>
              <a:rPr lang="en-GB" sz="1300" dirty="0"/>
              <a:t>We can take all the worry away from you and totally manage your campaign; we can set up your business page or even do a full day’s training.</a:t>
            </a:r>
          </a:p>
          <a:p>
            <a:endParaRPr lang="en-GB" sz="1300" dirty="0"/>
          </a:p>
          <a:p>
            <a:r>
              <a:rPr lang="en-GB" sz="1300" dirty="0"/>
              <a:t>These are the packages we supply, the first two options being a one-off payment and the last two are on a monthly basis. Understand that different businesses have different needs, so please feel free to ask any questions with regards to these packages.</a:t>
            </a:r>
          </a:p>
        </p:txBody>
      </p:sp>
      <p:sp>
        <p:nvSpPr>
          <p:cNvPr id="4" name="Slide Number Placeholder 3"/>
          <p:cNvSpPr>
            <a:spLocks noGrp="1"/>
          </p:cNvSpPr>
          <p:nvPr>
            <p:ph type="sldNum" sz="quarter" idx="10"/>
          </p:nvPr>
        </p:nvSpPr>
        <p:spPr/>
        <p:txBody>
          <a:bodyPr/>
          <a:lstStyle/>
          <a:p>
            <a:fld id="{530BC581-08BF-4BFC-9937-F0FE1DAAFAEF}" type="slidenum">
              <a:rPr lang="en-GB" smtClean="0"/>
              <a:t>54</a:t>
            </a:fld>
            <a:endParaRPr lang="en-GB"/>
          </a:p>
        </p:txBody>
      </p:sp>
    </p:spTree>
    <p:extLst>
      <p:ext uri="{BB962C8B-B14F-4D97-AF65-F5344CB8AC3E}">
        <p14:creationId xmlns:p14="http://schemas.microsoft.com/office/powerpoint/2010/main" val="3854242272"/>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GB" sz="1300" dirty="0"/>
              <a:t>YouTube may seem like a strange choice for traffic generation, but believe me it is one of the most powerful traffic sources out there, if done correctly!</a:t>
            </a:r>
          </a:p>
          <a:p>
            <a:endParaRPr lang="en-GB" sz="1300" dirty="0"/>
          </a:p>
          <a:p>
            <a:r>
              <a:rPr lang="en-GB" sz="1300" dirty="0"/>
              <a:t>The next set of slides is going to show exactly what to do and, more importantly, what you can expect to see in return.</a:t>
            </a:r>
          </a:p>
          <a:p>
            <a:endParaRPr lang="en-GB" sz="1300" dirty="0"/>
          </a:p>
          <a:p>
            <a:r>
              <a:rPr lang="en-GB" sz="1300" dirty="0"/>
              <a:t>So the first question—why use video? Well let’s look a little closer at exactly why. </a:t>
            </a:r>
          </a:p>
        </p:txBody>
      </p:sp>
      <p:sp>
        <p:nvSpPr>
          <p:cNvPr id="4" name="Slide Number Placeholder 3"/>
          <p:cNvSpPr>
            <a:spLocks noGrp="1"/>
          </p:cNvSpPr>
          <p:nvPr>
            <p:ph type="sldNum" sz="quarter" idx="10"/>
          </p:nvPr>
        </p:nvSpPr>
        <p:spPr/>
        <p:txBody>
          <a:bodyPr/>
          <a:lstStyle/>
          <a:p>
            <a:fld id="{3F71DF81-B8DB-451C-A120-C4260C5AEDF5}" type="slidenum">
              <a:rPr lang="en-GB" smtClean="0"/>
              <a:pPr/>
              <a:t>55</a:t>
            </a:fld>
            <a:endParaRPr lang="en-GB"/>
          </a:p>
        </p:txBody>
      </p:sp>
    </p:spTree>
    <p:extLst>
      <p:ext uri="{BB962C8B-B14F-4D97-AF65-F5344CB8AC3E}">
        <p14:creationId xmlns:p14="http://schemas.microsoft.com/office/powerpoint/2010/main" val="1408527788"/>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GB" sz="1300" dirty="0"/>
              <a:t>Firstly you can provide a hell of a lot of information within a video and people are a lot more in favour of absorbing it via video, then, let’s say, reading it. </a:t>
            </a:r>
          </a:p>
          <a:p>
            <a:endParaRPr lang="en-GB" sz="1300" dirty="0"/>
          </a:p>
          <a:p>
            <a:r>
              <a:rPr lang="en-GB" sz="1300" dirty="0"/>
              <a:t>You can add emotion into your videos; people can see and feel that emotion, helping you engage them for a longer period of time.</a:t>
            </a:r>
          </a:p>
          <a:p>
            <a:endParaRPr lang="en-GB" sz="1300" dirty="0"/>
          </a:p>
          <a:p>
            <a:r>
              <a:rPr lang="en-GB" sz="1300" dirty="0"/>
              <a:t>It grabs attention, you will find that video encourages much better interaction than text alone. People feel compelled to watch a video, they are drawn in by it and they want to know what happens.</a:t>
            </a:r>
          </a:p>
          <a:p>
            <a:endParaRPr lang="en-GB" sz="1300" dirty="0"/>
          </a:p>
          <a:p>
            <a:r>
              <a:rPr lang="en-GB" sz="1300" dirty="0"/>
              <a:t>You can also add that human connection; most people feel comfortable around other people and a person talking to them and giving them value has a lot better response than them having to read something to find it </a:t>
            </a:r>
          </a:p>
          <a:p>
            <a:r>
              <a:rPr lang="en-GB" sz="1300" dirty="0"/>
              <a:t>out themselves.</a:t>
            </a:r>
          </a:p>
          <a:p>
            <a:endParaRPr lang="en-GB" sz="1300" dirty="0"/>
          </a:p>
          <a:p>
            <a:r>
              <a:rPr lang="en-GB" sz="1300" dirty="0"/>
              <a:t>Done correctly, introducing these aspects can create massive value for the viewer. Now let’s look at some YouTube stats.</a:t>
            </a:r>
          </a:p>
        </p:txBody>
      </p:sp>
      <p:sp>
        <p:nvSpPr>
          <p:cNvPr id="4" name="Slide Number Placeholder 3"/>
          <p:cNvSpPr>
            <a:spLocks noGrp="1"/>
          </p:cNvSpPr>
          <p:nvPr>
            <p:ph type="sldNum" sz="quarter" idx="10"/>
          </p:nvPr>
        </p:nvSpPr>
        <p:spPr/>
        <p:txBody>
          <a:bodyPr/>
          <a:lstStyle/>
          <a:p>
            <a:fld id="{530BC581-08BF-4BFC-9937-F0FE1DAAFAEF}" type="slidenum">
              <a:rPr lang="en-GB" smtClean="0"/>
              <a:t>56</a:t>
            </a:fld>
            <a:endParaRPr lang="en-GB"/>
          </a:p>
        </p:txBody>
      </p:sp>
    </p:spTree>
    <p:extLst>
      <p:ext uri="{BB962C8B-B14F-4D97-AF65-F5344CB8AC3E}">
        <p14:creationId xmlns:p14="http://schemas.microsoft.com/office/powerpoint/2010/main" val="469788489"/>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GB" sz="1300" dirty="0"/>
              <a:t>It is also important to point out that YouTube is the second largest search engine on the planet.</a:t>
            </a:r>
          </a:p>
          <a:p>
            <a:endParaRPr lang="en-GB" sz="1300" dirty="0"/>
          </a:p>
          <a:p>
            <a:r>
              <a:rPr lang="en-GB" sz="1300" dirty="0"/>
              <a:t>A well optimized video will rank highly on Google and, once in this position, it will virtually work on autopilot for you, collecting leads or providing sales. It really is a fantastic tool and should be utilized at any available opportunity; but it doesn’t stop there… </a:t>
            </a:r>
          </a:p>
          <a:p>
            <a:endParaRPr lang="en-GB" sz="1300" dirty="0"/>
          </a:p>
          <a:p>
            <a:r>
              <a:rPr lang="en-GB" sz="1300" dirty="0"/>
              <a:t>Let’s look at some more advantages of YouTube.</a:t>
            </a:r>
          </a:p>
        </p:txBody>
      </p:sp>
      <p:sp>
        <p:nvSpPr>
          <p:cNvPr id="4" name="Slide Number Placeholder 3"/>
          <p:cNvSpPr>
            <a:spLocks noGrp="1"/>
          </p:cNvSpPr>
          <p:nvPr>
            <p:ph type="sldNum" sz="quarter" idx="10"/>
          </p:nvPr>
        </p:nvSpPr>
        <p:spPr/>
        <p:txBody>
          <a:bodyPr/>
          <a:lstStyle/>
          <a:p>
            <a:fld id="{6A5B64C5-AC1C-43DF-94A6-E03CB0F07A3A}" type="slidenum">
              <a:rPr lang="en-GB" smtClean="0"/>
              <a:pPr/>
              <a:t>57</a:t>
            </a:fld>
            <a:endParaRPr lang="en-GB"/>
          </a:p>
        </p:txBody>
      </p:sp>
    </p:spTree>
    <p:extLst>
      <p:ext uri="{BB962C8B-B14F-4D97-AF65-F5344CB8AC3E}">
        <p14:creationId xmlns:p14="http://schemas.microsoft.com/office/powerpoint/2010/main" val="3068708836"/>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GB" sz="1300" dirty="0"/>
              <a:t>The one element of YouTube that really stands out is how well YouTube videos rank if optimized correctly. </a:t>
            </a:r>
          </a:p>
          <a:p>
            <a:endParaRPr lang="en-GB" sz="1300" dirty="0"/>
          </a:p>
          <a:p>
            <a:r>
              <a:rPr lang="en-GB" sz="1300" dirty="0"/>
              <a:t>Ranking your video it is 53x more likely to reach the first page of Google than a blog post, that is one amazing statistic! </a:t>
            </a:r>
          </a:p>
          <a:p>
            <a:endParaRPr lang="en-GB" sz="1300" dirty="0"/>
          </a:p>
          <a:p>
            <a:r>
              <a:rPr lang="en-GB" sz="1300" dirty="0"/>
              <a:t>This shows you how highly Google values good quality optimized videos. </a:t>
            </a:r>
          </a:p>
          <a:p>
            <a:endParaRPr lang="en-GB" sz="1300" dirty="0"/>
          </a:p>
          <a:p>
            <a:r>
              <a:rPr lang="en-GB" sz="1300" dirty="0"/>
              <a:t>So now let’s look at the sequence we need to follow to rank.</a:t>
            </a:r>
          </a:p>
        </p:txBody>
      </p:sp>
      <p:sp>
        <p:nvSpPr>
          <p:cNvPr id="4" name="Slide Number Placeholder 3"/>
          <p:cNvSpPr>
            <a:spLocks noGrp="1"/>
          </p:cNvSpPr>
          <p:nvPr>
            <p:ph type="sldNum" sz="quarter" idx="10"/>
          </p:nvPr>
        </p:nvSpPr>
        <p:spPr/>
        <p:txBody>
          <a:bodyPr/>
          <a:lstStyle/>
          <a:p>
            <a:fld id="{6A5B64C5-AC1C-43DF-94A6-E03CB0F07A3A}" type="slidenum">
              <a:rPr lang="en-GB" smtClean="0"/>
              <a:pPr/>
              <a:t>58</a:t>
            </a:fld>
            <a:endParaRPr lang="en-GB"/>
          </a:p>
        </p:txBody>
      </p:sp>
    </p:spTree>
    <p:extLst>
      <p:ext uri="{BB962C8B-B14F-4D97-AF65-F5344CB8AC3E}">
        <p14:creationId xmlns:p14="http://schemas.microsoft.com/office/powerpoint/2010/main" val="1090211147"/>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GB" sz="1300" dirty="0"/>
              <a:t>So, just 4 steps? Yes it really is that simple. Obviously the optimization of the video is a little more complex, however once you master the art of ranking you won’t look back.</a:t>
            </a:r>
          </a:p>
          <a:p>
            <a:endParaRPr lang="en-GB" sz="1300" dirty="0"/>
          </a:p>
          <a:p>
            <a:r>
              <a:rPr lang="en-GB" sz="1300" dirty="0"/>
              <a:t>Now let’s look at the best way to start optimizing our videos.</a:t>
            </a:r>
          </a:p>
        </p:txBody>
      </p:sp>
      <p:sp>
        <p:nvSpPr>
          <p:cNvPr id="4" name="Slide Number Placeholder 3"/>
          <p:cNvSpPr>
            <a:spLocks noGrp="1"/>
          </p:cNvSpPr>
          <p:nvPr>
            <p:ph type="sldNum" sz="quarter" idx="10"/>
          </p:nvPr>
        </p:nvSpPr>
        <p:spPr/>
        <p:txBody>
          <a:bodyPr/>
          <a:lstStyle/>
          <a:p>
            <a:fld id="{530BC581-08BF-4BFC-9937-F0FE1DAAFAEF}" type="slidenum">
              <a:rPr lang="en-GB" smtClean="0"/>
              <a:t>59</a:t>
            </a:fld>
            <a:endParaRPr lang="en-GB"/>
          </a:p>
        </p:txBody>
      </p:sp>
    </p:spTree>
    <p:extLst>
      <p:ext uri="{BB962C8B-B14F-4D97-AF65-F5344CB8AC3E}">
        <p14:creationId xmlns:p14="http://schemas.microsoft.com/office/powerpoint/2010/main" val="110062885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GB" sz="1300" dirty="0"/>
              <a:t>We have spent a vast amount of time studying and implementing different procedures of traffic creation. This makes us experts in the generation of traffic and we pride ourselves on being able to show you exactly what form of traffic creation would work best for your business. </a:t>
            </a:r>
          </a:p>
          <a:p>
            <a:r>
              <a:rPr lang="en-GB" sz="1300" dirty="0"/>
              <a:t> </a:t>
            </a:r>
          </a:p>
          <a:p>
            <a:r>
              <a:rPr lang="en-GB" sz="1300" dirty="0"/>
              <a:t>We don’t believe in a one-glove-fits-all proposal and, as such, we tailor make everyone’s campaigns to the specific needs of the individual or their business.</a:t>
            </a:r>
          </a:p>
          <a:p>
            <a:r>
              <a:rPr lang="en-GB" sz="1300" dirty="0"/>
              <a:t> </a:t>
            </a:r>
          </a:p>
          <a:p>
            <a:r>
              <a:rPr lang="en-GB" sz="1300" dirty="0"/>
              <a:t>We have numerous ways of helping businesses like yourself and this will be explained fully by the end of this presentation. The presentation will also give you some fantastic tips which, indeed, you could implement today!</a:t>
            </a:r>
          </a:p>
        </p:txBody>
      </p:sp>
      <p:sp>
        <p:nvSpPr>
          <p:cNvPr id="4" name="Slide Number Placeholder 3"/>
          <p:cNvSpPr>
            <a:spLocks noGrp="1"/>
          </p:cNvSpPr>
          <p:nvPr>
            <p:ph type="sldNum" sz="quarter" idx="10"/>
          </p:nvPr>
        </p:nvSpPr>
        <p:spPr/>
        <p:txBody>
          <a:bodyPr/>
          <a:lstStyle/>
          <a:p>
            <a:fld id="{530BC581-08BF-4BFC-9937-F0FE1DAAFAEF}" type="slidenum">
              <a:rPr lang="en-GB" smtClean="0"/>
              <a:t>6</a:t>
            </a:fld>
            <a:endParaRPr lang="en-GB"/>
          </a:p>
        </p:txBody>
      </p:sp>
    </p:spTree>
    <p:extLst>
      <p:ext uri="{BB962C8B-B14F-4D97-AF65-F5344CB8AC3E}">
        <p14:creationId xmlns:p14="http://schemas.microsoft.com/office/powerpoint/2010/main" val="261173855"/>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The</a:t>
            </a:r>
            <a:r>
              <a:rPr lang="en-GB" baseline="0" dirty="0" smtClean="0"/>
              <a:t> next few slides are going to briefly show you how to rank your videos, so sit back and take notes!</a:t>
            </a:r>
            <a:endParaRPr lang="en-GB" dirty="0"/>
          </a:p>
        </p:txBody>
      </p:sp>
      <p:sp>
        <p:nvSpPr>
          <p:cNvPr id="4" name="Slide Number Placeholder 3"/>
          <p:cNvSpPr>
            <a:spLocks noGrp="1"/>
          </p:cNvSpPr>
          <p:nvPr>
            <p:ph type="sldNum" sz="quarter" idx="10"/>
          </p:nvPr>
        </p:nvSpPr>
        <p:spPr/>
        <p:txBody>
          <a:bodyPr/>
          <a:lstStyle/>
          <a:p>
            <a:fld id="{530BC581-08BF-4BFC-9937-F0FE1DAAFAEF}" type="slidenum">
              <a:rPr lang="en-GB" smtClean="0"/>
              <a:t>60</a:t>
            </a:fld>
            <a:endParaRPr lang="en-GB"/>
          </a:p>
        </p:txBody>
      </p:sp>
    </p:spTree>
    <p:extLst>
      <p:ext uri="{BB962C8B-B14F-4D97-AF65-F5344CB8AC3E}">
        <p14:creationId xmlns:p14="http://schemas.microsoft.com/office/powerpoint/2010/main" val="3280879473"/>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GB" sz="1300" dirty="0"/>
              <a:t>You may already have a Gmail account and, with G+ now combining a lot of what it offers, it has made it a little harder to open multiple Gmail accounts, however if you are able to open an account, use your keywords as the username i.e. beautytreatment@gmail.com. </a:t>
            </a:r>
          </a:p>
          <a:p>
            <a:endParaRPr lang="en-GB" sz="1300" dirty="0"/>
          </a:p>
          <a:p>
            <a:r>
              <a:rPr lang="en-GB" sz="1300" dirty="0"/>
              <a:t>Have the keywords within the title and position them at the beginning if you want to add more words—Beauty Treatment/Beauty Treatments.</a:t>
            </a:r>
          </a:p>
          <a:p>
            <a:endParaRPr lang="en-GB" sz="1300" dirty="0"/>
          </a:p>
          <a:p>
            <a:r>
              <a:rPr lang="en-GB" sz="1300" dirty="0"/>
              <a:t>Create tags with your keywords and ones that are linked to your keywords.</a:t>
            </a:r>
          </a:p>
          <a:p>
            <a:endParaRPr lang="en-GB" sz="1300" dirty="0"/>
          </a:p>
          <a:p>
            <a:r>
              <a:rPr lang="en-GB" sz="1300" dirty="0"/>
              <a:t>Try to use as much of the description as possible with your keywords at the beginning and then as many times as you can add them, making sure the description still makes sense. </a:t>
            </a:r>
          </a:p>
          <a:p>
            <a:endParaRPr lang="en-GB" sz="1300" dirty="0"/>
          </a:p>
          <a:p>
            <a:r>
              <a:rPr lang="en-GB" sz="1300" dirty="0"/>
              <a:t>Also add the video URL to the description at the bottom and other matching keywords, for example   Dentist Local etc.</a:t>
            </a:r>
          </a:p>
          <a:p>
            <a:endParaRPr lang="en-GB" sz="1300" dirty="0"/>
          </a:p>
          <a:p>
            <a:r>
              <a:rPr lang="en-GB" sz="1300" dirty="0"/>
              <a:t>If you are able create a channel, again name it with your chosen keywords.</a:t>
            </a:r>
          </a:p>
        </p:txBody>
      </p:sp>
      <p:sp>
        <p:nvSpPr>
          <p:cNvPr id="4" name="Slide Number Placeholder 3"/>
          <p:cNvSpPr>
            <a:spLocks noGrp="1"/>
          </p:cNvSpPr>
          <p:nvPr>
            <p:ph type="sldNum" sz="quarter" idx="10"/>
          </p:nvPr>
        </p:nvSpPr>
        <p:spPr/>
        <p:txBody>
          <a:bodyPr/>
          <a:lstStyle/>
          <a:p>
            <a:fld id="{530BC581-08BF-4BFC-9937-F0FE1DAAFAEF}" type="slidenum">
              <a:rPr lang="en-GB" smtClean="0"/>
              <a:t>61</a:t>
            </a:fld>
            <a:endParaRPr lang="en-GB"/>
          </a:p>
        </p:txBody>
      </p:sp>
    </p:spTree>
    <p:extLst>
      <p:ext uri="{BB962C8B-B14F-4D97-AF65-F5344CB8AC3E}">
        <p14:creationId xmlns:p14="http://schemas.microsoft.com/office/powerpoint/2010/main" val="861066382"/>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GB" sz="1300" dirty="0"/>
              <a:t>Optimize all images with your keywords, so your own image as well as the channel image. </a:t>
            </a:r>
          </a:p>
          <a:p>
            <a:endParaRPr lang="en-GB" sz="1300" dirty="0"/>
          </a:p>
          <a:p>
            <a:r>
              <a:rPr lang="en-GB" sz="1300" dirty="0"/>
              <a:t>Add keywords to the annotations. If there is any speech within your video. Add these keywords at the beginning middle and end. </a:t>
            </a:r>
          </a:p>
          <a:p>
            <a:endParaRPr lang="en-GB" sz="1300" dirty="0"/>
          </a:p>
          <a:p>
            <a:r>
              <a:rPr lang="en-GB" sz="1300" dirty="0"/>
              <a:t>Also add the video URL into the captions section creating a strong backlink.</a:t>
            </a:r>
          </a:p>
          <a:p>
            <a:endParaRPr lang="en-GB" sz="1300" dirty="0"/>
          </a:p>
          <a:p>
            <a:r>
              <a:rPr lang="en-GB" sz="1300" dirty="0"/>
              <a:t>On the point of backlinks, you want as many good quality backlinks as you can link to the account, possibly look at fiverr.com for this service. </a:t>
            </a:r>
          </a:p>
          <a:p>
            <a:endParaRPr lang="en-GB" sz="1300" dirty="0"/>
          </a:p>
          <a:p>
            <a:r>
              <a:rPr lang="en-GB" sz="1300" dirty="0"/>
              <a:t>You also want as much social proof as possible to help with the ranking process, which basically means people viewing your video and commenting on it.</a:t>
            </a:r>
          </a:p>
          <a:p>
            <a:r>
              <a:rPr lang="en-GB" sz="1300" dirty="0"/>
              <a:t>It is also beneficial to ask search engines to visit, this is probably the most complex procedure of ranking yet just as important.</a:t>
            </a:r>
          </a:p>
          <a:p>
            <a:endParaRPr lang="en-GB" sz="1300" dirty="0"/>
          </a:p>
          <a:p>
            <a:r>
              <a:rPr lang="en-GB" sz="1300" dirty="0"/>
              <a:t>Everything we have just been through will help rank your video even if you only do a few of the steps, yet they are much more powerful as a combination.</a:t>
            </a:r>
          </a:p>
          <a:p>
            <a:endParaRPr lang="en-GB" sz="1300" dirty="0"/>
          </a:p>
          <a:p>
            <a:r>
              <a:rPr lang="en-GB" sz="1300" dirty="0"/>
              <a:t>Now let’s look what happens when you do rank.</a:t>
            </a:r>
          </a:p>
        </p:txBody>
      </p:sp>
      <p:sp>
        <p:nvSpPr>
          <p:cNvPr id="4" name="Slide Number Placeholder 3"/>
          <p:cNvSpPr>
            <a:spLocks noGrp="1"/>
          </p:cNvSpPr>
          <p:nvPr>
            <p:ph type="sldNum" sz="quarter" idx="10"/>
          </p:nvPr>
        </p:nvSpPr>
        <p:spPr/>
        <p:txBody>
          <a:bodyPr/>
          <a:lstStyle/>
          <a:p>
            <a:fld id="{530BC581-08BF-4BFC-9937-F0FE1DAAFAEF}" type="slidenum">
              <a:rPr lang="en-GB" smtClean="0"/>
              <a:t>62</a:t>
            </a:fld>
            <a:endParaRPr lang="en-GB"/>
          </a:p>
        </p:txBody>
      </p:sp>
    </p:spTree>
    <p:extLst>
      <p:ext uri="{BB962C8B-B14F-4D97-AF65-F5344CB8AC3E}">
        <p14:creationId xmlns:p14="http://schemas.microsoft.com/office/powerpoint/2010/main" val="751120870"/>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GB" sz="1300" dirty="0"/>
              <a:t>The 1</a:t>
            </a:r>
            <a:r>
              <a:rPr lang="en-GB" sz="1300" baseline="30000" dirty="0"/>
              <a:t>st</a:t>
            </a:r>
            <a:r>
              <a:rPr lang="en-GB" sz="1300" dirty="0"/>
              <a:t> page of Google would benefit anyone’s business, a local doctor, a local chiropractor or even a local lawyer—your video will be shown to anyone searching your keywords, it will also stand out and have people pay a lot more interest and be drawn into it.</a:t>
            </a:r>
          </a:p>
          <a:p>
            <a:endParaRPr lang="en-GB" sz="1300" dirty="0"/>
          </a:p>
          <a:p>
            <a:r>
              <a:rPr lang="en-GB" sz="1300" dirty="0"/>
              <a:t>Also being on the first page will generate you loads of organic traffic (unpaid) and, in return, this will help you stay ranked. </a:t>
            </a:r>
          </a:p>
          <a:p>
            <a:endParaRPr lang="en-GB" sz="1300" dirty="0"/>
          </a:p>
          <a:p>
            <a:r>
              <a:rPr lang="en-GB" sz="1300" dirty="0"/>
              <a:t>The video shown is in the making money online industry, one of the hardest competing niches; compare it to your niche and the competition you may face. - If there is very little competition it will take no time at all.</a:t>
            </a:r>
          </a:p>
          <a:p>
            <a:endParaRPr lang="en-GB" sz="1300" dirty="0"/>
          </a:p>
          <a:p>
            <a:r>
              <a:rPr lang="en-GB" sz="1300" dirty="0"/>
              <a:t>Check the keywords that relate to your business, are there videos there already?</a:t>
            </a:r>
          </a:p>
          <a:p>
            <a:endParaRPr lang="en-GB" sz="1300" dirty="0"/>
          </a:p>
          <a:p>
            <a:r>
              <a:rPr lang="en-GB" sz="1300" dirty="0"/>
              <a:t>Even if videos are already ranked in your preferred keywords, I highly doubt they are using the techniques we have just discussed.</a:t>
            </a:r>
          </a:p>
        </p:txBody>
      </p:sp>
      <p:sp>
        <p:nvSpPr>
          <p:cNvPr id="4" name="Slide Number Placeholder 3"/>
          <p:cNvSpPr>
            <a:spLocks noGrp="1"/>
          </p:cNvSpPr>
          <p:nvPr>
            <p:ph type="sldNum" sz="quarter" idx="10"/>
          </p:nvPr>
        </p:nvSpPr>
        <p:spPr/>
        <p:txBody>
          <a:bodyPr/>
          <a:lstStyle/>
          <a:p>
            <a:fld id="{530BC581-08BF-4BFC-9937-F0FE1DAAFAEF}" type="slidenum">
              <a:rPr lang="en-GB" smtClean="0"/>
              <a:t>63</a:t>
            </a:fld>
            <a:endParaRPr lang="en-GB"/>
          </a:p>
        </p:txBody>
      </p:sp>
    </p:spTree>
    <p:extLst>
      <p:ext uri="{BB962C8B-B14F-4D97-AF65-F5344CB8AC3E}">
        <p14:creationId xmlns:p14="http://schemas.microsoft.com/office/powerpoint/2010/main" val="144212809"/>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GB" sz="1300" dirty="0"/>
              <a:t>This really depends on the type of video you will be making, but have one with killer content and within no time at all it could be being watched in every state in America!</a:t>
            </a:r>
          </a:p>
          <a:p>
            <a:endParaRPr lang="en-GB" sz="1300" dirty="0"/>
          </a:p>
          <a:p>
            <a:r>
              <a:rPr lang="en-GB" sz="1300" dirty="0"/>
              <a:t>Even if you upload a video and it is not relevant to your niche, if this was to go viral you could quite easily advertise yourself on the back of its success by adding your business to the captions.</a:t>
            </a:r>
          </a:p>
          <a:p>
            <a:endParaRPr lang="en-GB" sz="1300" dirty="0"/>
          </a:p>
          <a:p>
            <a:r>
              <a:rPr lang="en-GB" sz="1300" dirty="0"/>
              <a:t>Just something else to bear in mind when using YouTube.</a:t>
            </a:r>
          </a:p>
        </p:txBody>
      </p:sp>
      <p:sp>
        <p:nvSpPr>
          <p:cNvPr id="4" name="Slide Number Placeholder 3"/>
          <p:cNvSpPr>
            <a:spLocks noGrp="1"/>
          </p:cNvSpPr>
          <p:nvPr>
            <p:ph type="sldNum" sz="quarter" idx="10"/>
          </p:nvPr>
        </p:nvSpPr>
        <p:spPr/>
        <p:txBody>
          <a:bodyPr/>
          <a:lstStyle/>
          <a:p>
            <a:fld id="{530BC581-08BF-4BFC-9937-F0FE1DAAFAEF}" type="slidenum">
              <a:rPr lang="en-GB" smtClean="0"/>
              <a:pPr/>
              <a:t>64</a:t>
            </a:fld>
            <a:endParaRPr lang="en-GB"/>
          </a:p>
        </p:txBody>
      </p:sp>
    </p:spTree>
    <p:extLst>
      <p:ext uri="{BB962C8B-B14F-4D97-AF65-F5344CB8AC3E}">
        <p14:creationId xmlns:p14="http://schemas.microsoft.com/office/powerpoint/2010/main" val="2688938042"/>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GB" sz="1300" dirty="0"/>
              <a:t>Once you have a video, I would strongly recommend you to further investigate YouTube Ads (True View)</a:t>
            </a:r>
          </a:p>
          <a:p>
            <a:endParaRPr lang="en-GB" sz="1300" dirty="0"/>
          </a:p>
          <a:p>
            <a:r>
              <a:rPr lang="en-GB" sz="1300" dirty="0"/>
              <a:t>As most advertisers are concentring on Facebook and Google Ads, they are overlooking YouTube Advertising, this is fantastic, as the price of advertising with them is relatively low—the cost is between $0.03 for a general view to $0.20 for a highly targeted view!</a:t>
            </a:r>
          </a:p>
          <a:p>
            <a:endParaRPr lang="en-GB" sz="1300" dirty="0"/>
          </a:p>
          <a:p>
            <a:r>
              <a:rPr lang="en-GB" sz="1300" dirty="0"/>
              <a:t>Another great feature is that you only pay when someone watches your video for 30secs, so the first 29 seconds are Free, so if they go to your landing page before 30 seconds you get the view for free! </a:t>
            </a:r>
          </a:p>
          <a:p>
            <a:endParaRPr lang="en-GB" sz="1300" dirty="0"/>
          </a:p>
          <a:p>
            <a:r>
              <a:rPr lang="en-GB" sz="1300" dirty="0"/>
              <a:t>You can target your audience just as well as the other advertising networks—by gender, location etc. Plus your video will be viewable on multiple platforms (mobile devices etc.).</a:t>
            </a:r>
          </a:p>
        </p:txBody>
      </p:sp>
      <p:sp>
        <p:nvSpPr>
          <p:cNvPr id="4" name="Slide Number Placeholder 3"/>
          <p:cNvSpPr>
            <a:spLocks noGrp="1"/>
          </p:cNvSpPr>
          <p:nvPr>
            <p:ph type="sldNum" sz="quarter" idx="10"/>
          </p:nvPr>
        </p:nvSpPr>
        <p:spPr/>
        <p:txBody>
          <a:bodyPr/>
          <a:lstStyle/>
          <a:p>
            <a:fld id="{530BC581-08BF-4BFC-9937-F0FE1DAAFAEF}" type="slidenum">
              <a:rPr lang="en-GB" smtClean="0"/>
              <a:pPr/>
              <a:t>65</a:t>
            </a:fld>
            <a:endParaRPr lang="en-GB"/>
          </a:p>
        </p:txBody>
      </p:sp>
    </p:spTree>
    <p:extLst>
      <p:ext uri="{BB962C8B-B14F-4D97-AF65-F5344CB8AC3E}">
        <p14:creationId xmlns:p14="http://schemas.microsoft.com/office/powerpoint/2010/main" val="3919398025"/>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GB" sz="1300" dirty="0"/>
              <a:t>So again here we have a brief outline of what we have just covered; I hope you can see the enormous potential of YouTube and truly understand what that potential could mean to your business!</a:t>
            </a:r>
          </a:p>
          <a:p>
            <a:endParaRPr lang="en-GB" sz="1300" dirty="0"/>
          </a:p>
          <a:p>
            <a:r>
              <a:rPr lang="en-GB" sz="1300" dirty="0"/>
              <a:t>It may seem quite a daunting task to even contemplate ranking your own videos or even using YouTube to advertise your services, but believe me when I say it really could sky rocket your business.</a:t>
            </a:r>
          </a:p>
          <a:p>
            <a:endParaRPr lang="en-GB" sz="1300" dirty="0"/>
          </a:p>
          <a:p>
            <a:r>
              <a:rPr lang="en-GB" sz="1300" dirty="0"/>
              <a:t>So let’s look at someone successfully using YouTube for their business.</a:t>
            </a:r>
          </a:p>
        </p:txBody>
      </p:sp>
      <p:sp>
        <p:nvSpPr>
          <p:cNvPr id="4" name="Slide Number Placeholder 3"/>
          <p:cNvSpPr>
            <a:spLocks noGrp="1"/>
          </p:cNvSpPr>
          <p:nvPr>
            <p:ph type="sldNum" sz="quarter" idx="10"/>
          </p:nvPr>
        </p:nvSpPr>
        <p:spPr/>
        <p:txBody>
          <a:bodyPr/>
          <a:lstStyle/>
          <a:p>
            <a:fld id="{530BC581-08BF-4BFC-9937-F0FE1DAAFAEF}" type="slidenum">
              <a:rPr lang="en-GB" smtClean="0"/>
              <a:t>66</a:t>
            </a:fld>
            <a:endParaRPr lang="en-GB"/>
          </a:p>
        </p:txBody>
      </p:sp>
    </p:spTree>
    <p:extLst>
      <p:ext uri="{BB962C8B-B14F-4D97-AF65-F5344CB8AC3E}">
        <p14:creationId xmlns:p14="http://schemas.microsoft.com/office/powerpoint/2010/main" val="1982184305"/>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GB" sz="1300" dirty="0"/>
              <a:t>Now the celling guy started advertising on YouTube a good many years ago but he really hasn’t looked back.</a:t>
            </a:r>
          </a:p>
          <a:p>
            <a:endParaRPr lang="en-GB" sz="1300" dirty="0"/>
          </a:p>
          <a:p>
            <a:r>
              <a:rPr lang="en-GB" sz="1300" dirty="0"/>
              <a:t>His combined views over all the videos he has uploaded is now over 900,000. Could your video attract as many views?  </a:t>
            </a:r>
          </a:p>
          <a:p>
            <a:endParaRPr lang="en-GB" sz="1300" dirty="0"/>
          </a:p>
          <a:p>
            <a:r>
              <a:rPr lang="en-GB" sz="1300" dirty="0"/>
              <a:t>Sure, why not?</a:t>
            </a:r>
          </a:p>
          <a:p>
            <a:endParaRPr lang="en-GB" dirty="0"/>
          </a:p>
        </p:txBody>
      </p:sp>
      <p:sp>
        <p:nvSpPr>
          <p:cNvPr id="4" name="Slide Number Placeholder 3"/>
          <p:cNvSpPr>
            <a:spLocks noGrp="1"/>
          </p:cNvSpPr>
          <p:nvPr>
            <p:ph type="sldNum" sz="quarter" idx="10"/>
          </p:nvPr>
        </p:nvSpPr>
        <p:spPr/>
        <p:txBody>
          <a:bodyPr/>
          <a:lstStyle/>
          <a:p>
            <a:fld id="{530BC581-08BF-4BFC-9937-F0FE1DAAFAEF}" type="slidenum">
              <a:rPr lang="en-GB" smtClean="0"/>
              <a:t>67</a:t>
            </a:fld>
            <a:endParaRPr lang="en-GB"/>
          </a:p>
        </p:txBody>
      </p:sp>
    </p:spTree>
    <p:extLst>
      <p:ext uri="{BB962C8B-B14F-4D97-AF65-F5344CB8AC3E}">
        <p14:creationId xmlns:p14="http://schemas.microsoft.com/office/powerpoint/2010/main" val="1939400477"/>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GB" sz="1300" dirty="0"/>
              <a:t>Taking all this into consideration it does seem like a complex process, however we do offer a solution, with the packages that we offer.</a:t>
            </a:r>
          </a:p>
        </p:txBody>
      </p:sp>
      <p:sp>
        <p:nvSpPr>
          <p:cNvPr id="4" name="Slide Number Placeholder 3"/>
          <p:cNvSpPr>
            <a:spLocks noGrp="1"/>
          </p:cNvSpPr>
          <p:nvPr>
            <p:ph type="sldNum" sz="quarter" idx="10"/>
          </p:nvPr>
        </p:nvSpPr>
        <p:spPr/>
        <p:txBody>
          <a:bodyPr/>
          <a:lstStyle/>
          <a:p>
            <a:fld id="{530BC581-08BF-4BFC-9937-F0FE1DAAFAEF}" type="slidenum">
              <a:rPr lang="en-GB" smtClean="0"/>
              <a:pPr/>
              <a:t>68</a:t>
            </a:fld>
            <a:endParaRPr lang="en-GB"/>
          </a:p>
        </p:txBody>
      </p:sp>
    </p:spTree>
    <p:extLst>
      <p:ext uri="{BB962C8B-B14F-4D97-AF65-F5344CB8AC3E}">
        <p14:creationId xmlns:p14="http://schemas.microsoft.com/office/powerpoint/2010/main" val="2776523273"/>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GB" sz="1300" dirty="0"/>
              <a:t>We can offer you all of the following; again it will all be tailor-made towards your business, with the primary goal being to get your video ranked or the best ROI% for your ad campaign.</a:t>
            </a:r>
          </a:p>
          <a:p>
            <a:endParaRPr lang="en-GB" sz="1300" dirty="0"/>
          </a:p>
          <a:p>
            <a:r>
              <a:rPr lang="en-GB" sz="1300" dirty="0"/>
              <a:t>Both options, of either ranking or using their ad platform, offer amazing value for money, to the point that I would strongly recommend you to try both.</a:t>
            </a:r>
          </a:p>
        </p:txBody>
      </p:sp>
      <p:sp>
        <p:nvSpPr>
          <p:cNvPr id="4" name="Slide Number Placeholder 3"/>
          <p:cNvSpPr>
            <a:spLocks noGrp="1"/>
          </p:cNvSpPr>
          <p:nvPr>
            <p:ph type="sldNum" sz="quarter" idx="10"/>
          </p:nvPr>
        </p:nvSpPr>
        <p:spPr/>
        <p:txBody>
          <a:bodyPr/>
          <a:lstStyle/>
          <a:p>
            <a:fld id="{530BC581-08BF-4BFC-9937-F0FE1DAAFAEF}" type="slidenum">
              <a:rPr lang="en-GB" smtClean="0"/>
              <a:t>69</a:t>
            </a:fld>
            <a:endParaRPr lang="en-GB"/>
          </a:p>
        </p:txBody>
      </p:sp>
    </p:spTree>
    <p:extLst>
      <p:ext uri="{BB962C8B-B14F-4D97-AF65-F5344CB8AC3E}">
        <p14:creationId xmlns:p14="http://schemas.microsoft.com/office/powerpoint/2010/main" val="231316663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GB" sz="1300" dirty="0"/>
              <a:t>People use different meanings for K.I.S.S. but I always say – Keep It Super Simple! Whichever task I am faced with I always try to adopt this thought process and find that you make so many problems for yourself when you try to over complicate things. </a:t>
            </a:r>
          </a:p>
          <a:p>
            <a:r>
              <a:rPr lang="en-GB" sz="1300" dirty="0"/>
              <a:t> </a:t>
            </a:r>
          </a:p>
          <a:p>
            <a:r>
              <a:rPr lang="en-GB" sz="1300" dirty="0"/>
              <a:t>The K.I.S.S. theory can be added to most tasks and once implemented it will make your life run a lot smoother and this presentation will go into more detail about sticking to simple procedures to give maximum returns! </a:t>
            </a:r>
          </a:p>
        </p:txBody>
      </p:sp>
      <p:sp>
        <p:nvSpPr>
          <p:cNvPr id="4" name="Slide Number Placeholder 3"/>
          <p:cNvSpPr>
            <a:spLocks noGrp="1"/>
          </p:cNvSpPr>
          <p:nvPr>
            <p:ph type="sldNum" sz="quarter" idx="10"/>
          </p:nvPr>
        </p:nvSpPr>
        <p:spPr/>
        <p:txBody>
          <a:bodyPr/>
          <a:lstStyle/>
          <a:p>
            <a:fld id="{530BC581-08BF-4BFC-9937-F0FE1DAAFAEF}" type="slidenum">
              <a:rPr lang="en-GB" smtClean="0"/>
              <a:t>7</a:t>
            </a:fld>
            <a:endParaRPr lang="en-GB"/>
          </a:p>
        </p:txBody>
      </p:sp>
    </p:spTree>
    <p:extLst>
      <p:ext uri="{BB962C8B-B14F-4D97-AF65-F5344CB8AC3E}">
        <p14:creationId xmlns:p14="http://schemas.microsoft.com/office/powerpoint/2010/main" val="3112910739"/>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GB" sz="1300" dirty="0"/>
              <a:t>Email marketing – is one of the oldest and still one of the most powerful forms of traffic generation, let’s look closely why.</a:t>
            </a:r>
          </a:p>
        </p:txBody>
      </p:sp>
      <p:sp>
        <p:nvSpPr>
          <p:cNvPr id="4" name="Slide Number Placeholder 3"/>
          <p:cNvSpPr>
            <a:spLocks noGrp="1"/>
          </p:cNvSpPr>
          <p:nvPr>
            <p:ph type="sldNum" sz="quarter" idx="10"/>
          </p:nvPr>
        </p:nvSpPr>
        <p:spPr/>
        <p:txBody>
          <a:bodyPr/>
          <a:lstStyle/>
          <a:p>
            <a:fld id="{530BC581-08BF-4BFC-9937-F0FE1DAAFAEF}" type="slidenum">
              <a:rPr lang="en-GB" smtClean="0"/>
              <a:t>70</a:t>
            </a:fld>
            <a:endParaRPr lang="en-GB"/>
          </a:p>
        </p:txBody>
      </p:sp>
    </p:spTree>
    <p:extLst>
      <p:ext uri="{BB962C8B-B14F-4D97-AF65-F5344CB8AC3E}">
        <p14:creationId xmlns:p14="http://schemas.microsoft.com/office/powerpoint/2010/main" val="179160974"/>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GB" sz="1300" dirty="0"/>
              <a:t>Now straight in with this pretty awesome stat, a great ROI% from a very small outlay, I think you will agree.</a:t>
            </a:r>
          </a:p>
          <a:p>
            <a:endParaRPr lang="en-GB" sz="1300" dirty="0"/>
          </a:p>
          <a:p>
            <a:r>
              <a:rPr lang="en-GB" sz="1300" dirty="0"/>
              <a:t>I appreciate not everyone is going to see as big a return as that, plus your overall goal may be more client or indeed lead based.</a:t>
            </a:r>
          </a:p>
          <a:p>
            <a:endParaRPr lang="en-GB" sz="1300" dirty="0"/>
          </a:p>
          <a:p>
            <a:r>
              <a:rPr lang="en-GB" sz="1300" dirty="0"/>
              <a:t>Here are a few more impressive stats with regards emails</a:t>
            </a:r>
          </a:p>
        </p:txBody>
      </p:sp>
      <p:sp>
        <p:nvSpPr>
          <p:cNvPr id="4" name="Slide Number Placeholder 3"/>
          <p:cNvSpPr>
            <a:spLocks noGrp="1"/>
          </p:cNvSpPr>
          <p:nvPr>
            <p:ph type="sldNum" sz="quarter" idx="10"/>
          </p:nvPr>
        </p:nvSpPr>
        <p:spPr/>
        <p:txBody>
          <a:bodyPr/>
          <a:lstStyle/>
          <a:p>
            <a:fld id="{530BC581-08BF-4BFC-9937-F0FE1DAAFAEF}" type="slidenum">
              <a:rPr lang="en-GB" smtClean="0"/>
              <a:t>71</a:t>
            </a:fld>
            <a:endParaRPr lang="en-GB"/>
          </a:p>
        </p:txBody>
      </p:sp>
    </p:spTree>
    <p:extLst>
      <p:ext uri="{BB962C8B-B14F-4D97-AF65-F5344CB8AC3E}">
        <p14:creationId xmlns:p14="http://schemas.microsoft.com/office/powerpoint/2010/main" val="153538528"/>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GB" sz="1300" dirty="0"/>
              <a:t>People check their emails on a daily basis and many times more than once. </a:t>
            </a:r>
          </a:p>
          <a:p>
            <a:endParaRPr lang="en-GB" sz="1300" dirty="0"/>
          </a:p>
          <a:p>
            <a:r>
              <a:rPr lang="en-GB" sz="1300" dirty="0"/>
              <a:t>The key to a successful email campaign is to firstly have your client/customer receive it and then secondly to have them open it, it goes without saying that to miss one of these key elements makes your campaign pointless.</a:t>
            </a:r>
          </a:p>
          <a:p>
            <a:endParaRPr lang="en-GB" sz="1300" dirty="0"/>
          </a:p>
          <a:p>
            <a:r>
              <a:rPr lang="en-GB" sz="1300" dirty="0"/>
              <a:t>Let’s look closely at the benefits email marketing could have for you and your business.</a:t>
            </a:r>
          </a:p>
        </p:txBody>
      </p:sp>
      <p:sp>
        <p:nvSpPr>
          <p:cNvPr id="4" name="Slide Number Placeholder 3"/>
          <p:cNvSpPr>
            <a:spLocks noGrp="1"/>
          </p:cNvSpPr>
          <p:nvPr>
            <p:ph type="sldNum" sz="quarter" idx="10"/>
          </p:nvPr>
        </p:nvSpPr>
        <p:spPr/>
        <p:txBody>
          <a:bodyPr/>
          <a:lstStyle/>
          <a:p>
            <a:fld id="{530BC581-08BF-4BFC-9937-F0FE1DAAFAEF}" type="slidenum">
              <a:rPr lang="en-GB" smtClean="0"/>
              <a:t>72</a:t>
            </a:fld>
            <a:endParaRPr lang="en-GB"/>
          </a:p>
        </p:txBody>
      </p:sp>
    </p:spTree>
    <p:extLst>
      <p:ext uri="{BB962C8B-B14F-4D97-AF65-F5344CB8AC3E}">
        <p14:creationId xmlns:p14="http://schemas.microsoft.com/office/powerpoint/2010/main" val="2025438604"/>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GB" sz="1300" dirty="0"/>
              <a:t>Even though it is simple to set up an email campaign it is very easy to get it wrong and this could lead to dire consequences.</a:t>
            </a:r>
          </a:p>
          <a:p>
            <a:endParaRPr lang="en-GB" sz="1300" dirty="0"/>
          </a:p>
          <a:p>
            <a:r>
              <a:rPr lang="en-GB" sz="1300" dirty="0"/>
              <a:t>Your email could be reported as spam, if you don’t have prior permission from the receiver, or it may not even end up in their inbox, there are a few simple techniques that we can use to combat these problems and I will show you these further down the line.</a:t>
            </a:r>
          </a:p>
        </p:txBody>
      </p:sp>
      <p:sp>
        <p:nvSpPr>
          <p:cNvPr id="4" name="Slide Number Placeholder 3"/>
          <p:cNvSpPr>
            <a:spLocks noGrp="1"/>
          </p:cNvSpPr>
          <p:nvPr>
            <p:ph type="sldNum" sz="quarter" idx="10"/>
          </p:nvPr>
        </p:nvSpPr>
        <p:spPr/>
        <p:txBody>
          <a:bodyPr/>
          <a:lstStyle/>
          <a:p>
            <a:fld id="{530BC581-08BF-4BFC-9937-F0FE1DAAFAEF}" type="slidenum">
              <a:rPr lang="en-GB" smtClean="0"/>
              <a:t>73</a:t>
            </a:fld>
            <a:endParaRPr lang="en-GB"/>
          </a:p>
        </p:txBody>
      </p:sp>
    </p:spTree>
    <p:extLst>
      <p:ext uri="{BB962C8B-B14F-4D97-AF65-F5344CB8AC3E}">
        <p14:creationId xmlns:p14="http://schemas.microsoft.com/office/powerpoint/2010/main" val="1028078294"/>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pPr>
            <a:r>
              <a:rPr lang="en-GB" sz="1300" dirty="0"/>
              <a:t>This furthermore increases the reasons to use emails as a form of both traffic creation and retention of your original clients/customers.</a:t>
            </a:r>
            <a:endParaRPr lang="en-GB" sz="1300" dirty="0">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fld id="{530BC581-08BF-4BFC-9937-F0FE1DAAFAEF}" type="slidenum">
              <a:rPr lang="en-GB" smtClean="0"/>
              <a:t>74</a:t>
            </a:fld>
            <a:endParaRPr lang="en-GB"/>
          </a:p>
        </p:txBody>
      </p:sp>
    </p:spTree>
    <p:extLst>
      <p:ext uri="{BB962C8B-B14F-4D97-AF65-F5344CB8AC3E}">
        <p14:creationId xmlns:p14="http://schemas.microsoft.com/office/powerpoint/2010/main" val="2786394910"/>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GB" sz="1300" dirty="0"/>
              <a:t>Year on year email accounts are increasing by a staggering amount; it is now the front runner in communication. </a:t>
            </a:r>
          </a:p>
          <a:p>
            <a:endParaRPr lang="en-GB" sz="1300" dirty="0"/>
          </a:p>
          <a:p>
            <a:r>
              <a:rPr lang="en-GB" sz="1300" dirty="0"/>
              <a:t>You may not like it, but most people lead such busy lifestyles that their lives are organised around their email accounts.</a:t>
            </a:r>
          </a:p>
          <a:p>
            <a:endParaRPr lang="en-GB" sz="1300" dirty="0"/>
          </a:p>
          <a:p>
            <a:r>
              <a:rPr lang="en-GB" sz="1300" dirty="0"/>
              <a:t>It’s fast and effective and you need to take full advantage of this—you need to get your message out there and at present there is no better or more cost effective way of doing that.</a:t>
            </a:r>
          </a:p>
        </p:txBody>
      </p:sp>
      <p:sp>
        <p:nvSpPr>
          <p:cNvPr id="4" name="Slide Number Placeholder 3"/>
          <p:cNvSpPr>
            <a:spLocks noGrp="1"/>
          </p:cNvSpPr>
          <p:nvPr>
            <p:ph type="sldNum" sz="quarter" idx="10"/>
          </p:nvPr>
        </p:nvSpPr>
        <p:spPr/>
        <p:txBody>
          <a:bodyPr/>
          <a:lstStyle/>
          <a:p>
            <a:fld id="{530BC581-08BF-4BFC-9937-F0FE1DAAFAEF}" type="slidenum">
              <a:rPr lang="en-GB" smtClean="0"/>
              <a:t>75</a:t>
            </a:fld>
            <a:endParaRPr lang="en-GB"/>
          </a:p>
        </p:txBody>
      </p:sp>
    </p:spTree>
    <p:extLst>
      <p:ext uri="{BB962C8B-B14F-4D97-AF65-F5344CB8AC3E}">
        <p14:creationId xmlns:p14="http://schemas.microsoft.com/office/powerpoint/2010/main" val="473288490"/>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GB" sz="1300" dirty="0"/>
              <a:t>As we have stated, people lead such busy lifestyles and you yourself probably come within that category. I would be very surprised if you had the time to dedicate to writing out individual emails to individual customers. </a:t>
            </a:r>
          </a:p>
          <a:p>
            <a:endParaRPr lang="en-GB" sz="1300" dirty="0"/>
          </a:p>
          <a:p>
            <a:r>
              <a:rPr lang="en-GB" sz="1300" dirty="0"/>
              <a:t>The good thing is that you don’t have to; you can automate everything by enlisting the help of auto responder.</a:t>
            </a:r>
          </a:p>
          <a:p>
            <a:endParaRPr lang="en-GB" sz="1300" dirty="0"/>
          </a:p>
          <a:p>
            <a:r>
              <a:rPr lang="en-GB" sz="1300" dirty="0"/>
              <a:t>You can set your auto responder so that clients/customers will receive emails when you want them to. You can blast out promotions to all addresses on your database at any one given time and you can even automate your responses. </a:t>
            </a:r>
          </a:p>
          <a:p>
            <a:endParaRPr lang="en-GB" sz="1300" dirty="0"/>
          </a:p>
          <a:p>
            <a:r>
              <a:rPr lang="en-GB" sz="1300" dirty="0"/>
              <a:t>Having an auto responder really does make life so much simpler.</a:t>
            </a:r>
          </a:p>
          <a:p>
            <a:endParaRPr lang="en-GB" sz="1300" dirty="0"/>
          </a:p>
          <a:p>
            <a:r>
              <a:rPr lang="en-GB" sz="1300" dirty="0"/>
              <a:t>Auto responders provide measurable results that can help immensely with testing and, as they are a trusted site, many more of your emails will hit that all important inbox!</a:t>
            </a:r>
          </a:p>
          <a:p>
            <a:endParaRPr lang="en-GB" sz="1300" dirty="0"/>
          </a:p>
          <a:p>
            <a:r>
              <a:rPr lang="en-GB" sz="1300" dirty="0"/>
              <a:t>So you have your auto responder, now you need people’s email addresses. </a:t>
            </a:r>
          </a:p>
          <a:p>
            <a:endParaRPr lang="en-GB" sz="1300" dirty="0"/>
          </a:p>
          <a:p>
            <a:r>
              <a:rPr lang="en-GB" sz="1300" dirty="0"/>
              <a:t>If you already have these, awesome, however if you don’t let’s look at some ways that we could possibly get them.</a:t>
            </a:r>
          </a:p>
        </p:txBody>
      </p:sp>
      <p:sp>
        <p:nvSpPr>
          <p:cNvPr id="4" name="Slide Number Placeholder 3"/>
          <p:cNvSpPr>
            <a:spLocks noGrp="1"/>
          </p:cNvSpPr>
          <p:nvPr>
            <p:ph type="sldNum" sz="quarter" idx="10"/>
          </p:nvPr>
        </p:nvSpPr>
        <p:spPr/>
        <p:txBody>
          <a:bodyPr/>
          <a:lstStyle/>
          <a:p>
            <a:fld id="{530BC581-08BF-4BFC-9937-F0FE1DAAFAEF}" type="slidenum">
              <a:rPr lang="en-GB" smtClean="0"/>
              <a:t>76</a:t>
            </a:fld>
            <a:endParaRPr lang="en-GB"/>
          </a:p>
        </p:txBody>
      </p:sp>
    </p:spTree>
    <p:extLst>
      <p:ext uri="{BB962C8B-B14F-4D97-AF65-F5344CB8AC3E}">
        <p14:creationId xmlns:p14="http://schemas.microsoft.com/office/powerpoint/2010/main" val="1631732738"/>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GB" sz="1300" dirty="0"/>
              <a:t>In what ways can your business acquire a customer’s details?</a:t>
            </a:r>
          </a:p>
          <a:p>
            <a:endParaRPr lang="en-GB" sz="1300" dirty="0"/>
          </a:p>
          <a:p>
            <a:r>
              <a:rPr lang="en-GB" sz="1300" dirty="0"/>
              <a:t>Here we have mentioned a few but look around and see what your competition is doing, learn from them. </a:t>
            </a:r>
          </a:p>
          <a:p>
            <a:endParaRPr lang="en-GB" sz="1300" dirty="0"/>
          </a:p>
          <a:p>
            <a:r>
              <a:rPr lang="en-GB" sz="1300" dirty="0"/>
              <a:t>When you start to open your eyes to marketing—and not just internet marketing—you see it taking place everywhere. Implement some of these strategies into your business and watch the money roll in!</a:t>
            </a:r>
          </a:p>
          <a:p>
            <a:endParaRPr lang="en-GB" sz="1300" dirty="0"/>
          </a:p>
          <a:p>
            <a:r>
              <a:rPr lang="en-GB" sz="1300" dirty="0"/>
              <a:t>You’ve got their email address, so now let’s look at what we send to them and when to make our sales pitch.</a:t>
            </a:r>
          </a:p>
        </p:txBody>
      </p:sp>
      <p:sp>
        <p:nvSpPr>
          <p:cNvPr id="4" name="Slide Number Placeholder 3"/>
          <p:cNvSpPr>
            <a:spLocks noGrp="1"/>
          </p:cNvSpPr>
          <p:nvPr>
            <p:ph type="sldNum" sz="quarter" idx="10"/>
          </p:nvPr>
        </p:nvSpPr>
        <p:spPr/>
        <p:txBody>
          <a:bodyPr/>
          <a:lstStyle/>
          <a:p>
            <a:fld id="{530BC581-08BF-4BFC-9937-F0FE1DAAFAEF}" type="slidenum">
              <a:rPr lang="en-GB" smtClean="0"/>
              <a:t>77</a:t>
            </a:fld>
            <a:endParaRPr lang="en-GB"/>
          </a:p>
        </p:txBody>
      </p:sp>
    </p:spTree>
    <p:extLst>
      <p:ext uri="{BB962C8B-B14F-4D97-AF65-F5344CB8AC3E}">
        <p14:creationId xmlns:p14="http://schemas.microsoft.com/office/powerpoint/2010/main" val="363943340"/>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GB" sz="1300" dirty="0"/>
              <a:t>Here we go through a typical email campaign.</a:t>
            </a:r>
          </a:p>
          <a:p>
            <a:endParaRPr lang="en-GB" sz="1300" dirty="0"/>
          </a:p>
          <a:p>
            <a:r>
              <a:rPr lang="en-GB" sz="1300" dirty="0"/>
              <a:t>People love a freebie, so give something away. It doesn’t have to be an expensive gift, just something they would perceive as value and as we have discussed this is a great way of getting people onto your list.</a:t>
            </a:r>
          </a:p>
          <a:p>
            <a:endParaRPr lang="en-GB" sz="1300" dirty="0"/>
          </a:p>
          <a:p>
            <a:r>
              <a:rPr lang="en-GB" sz="1300" dirty="0"/>
              <a:t>Have good quality content and don’t inundate your readers with offer after offer.</a:t>
            </a:r>
          </a:p>
          <a:p>
            <a:endParaRPr lang="en-GB" sz="1300" dirty="0"/>
          </a:p>
          <a:p>
            <a:r>
              <a:rPr lang="en-GB" sz="1300" dirty="0"/>
              <a:t>Send them value, this could be advice, tips, recipes or even a discount coupon!</a:t>
            </a:r>
          </a:p>
          <a:p>
            <a:endParaRPr lang="en-GB" sz="1300" dirty="0"/>
          </a:p>
          <a:p>
            <a:r>
              <a:rPr lang="en-GB" sz="1300" dirty="0"/>
              <a:t>Once your readers know that your email regularly contains value, you will get a much higher open rate.</a:t>
            </a:r>
          </a:p>
          <a:p>
            <a:endParaRPr lang="en-GB" sz="1300" dirty="0"/>
          </a:p>
          <a:p>
            <a:r>
              <a:rPr lang="en-GB" sz="1300" dirty="0"/>
              <a:t>Build a relationship, build trust and then and only then make a pitch. </a:t>
            </a:r>
          </a:p>
          <a:p>
            <a:endParaRPr lang="en-GB" sz="1300" dirty="0"/>
          </a:p>
          <a:p>
            <a:r>
              <a:rPr lang="en-GB" sz="1300" dirty="0"/>
              <a:t>However this method could be blown out of the water if you know what you have is what they need; if you can solve one of their problems or make their life easier with what you have to offer, than that’s the time for an ad blast/promotion. </a:t>
            </a:r>
          </a:p>
          <a:p>
            <a:endParaRPr lang="en-GB" sz="1300" dirty="0"/>
          </a:p>
          <a:p>
            <a:r>
              <a:rPr lang="en-GB" sz="1300" dirty="0"/>
              <a:t>We also need to consider how to make our emails more appealing from the start, so let’s look at the possible structure of your emails.</a:t>
            </a:r>
          </a:p>
        </p:txBody>
      </p:sp>
      <p:sp>
        <p:nvSpPr>
          <p:cNvPr id="4" name="Slide Number Placeholder 3"/>
          <p:cNvSpPr>
            <a:spLocks noGrp="1"/>
          </p:cNvSpPr>
          <p:nvPr>
            <p:ph type="sldNum" sz="quarter" idx="10"/>
          </p:nvPr>
        </p:nvSpPr>
        <p:spPr/>
        <p:txBody>
          <a:bodyPr/>
          <a:lstStyle/>
          <a:p>
            <a:fld id="{530BC581-08BF-4BFC-9937-F0FE1DAAFAEF}" type="slidenum">
              <a:rPr lang="en-GB" smtClean="0"/>
              <a:t>78</a:t>
            </a:fld>
            <a:endParaRPr lang="en-GB"/>
          </a:p>
        </p:txBody>
      </p:sp>
    </p:spTree>
    <p:extLst>
      <p:ext uri="{BB962C8B-B14F-4D97-AF65-F5344CB8AC3E}">
        <p14:creationId xmlns:p14="http://schemas.microsoft.com/office/powerpoint/2010/main" val="2551359031"/>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GB" sz="1300" dirty="0"/>
              <a:t>All four parts of this structure are vitally important; each one is a key ingredient to your continued success so please always bear these in mind when writing your emails.</a:t>
            </a:r>
          </a:p>
        </p:txBody>
      </p:sp>
      <p:sp>
        <p:nvSpPr>
          <p:cNvPr id="4" name="Slide Number Placeholder 3"/>
          <p:cNvSpPr>
            <a:spLocks noGrp="1"/>
          </p:cNvSpPr>
          <p:nvPr>
            <p:ph type="sldNum" sz="quarter" idx="10"/>
          </p:nvPr>
        </p:nvSpPr>
        <p:spPr/>
        <p:txBody>
          <a:bodyPr/>
          <a:lstStyle/>
          <a:p>
            <a:fld id="{530BC581-08BF-4BFC-9937-F0FE1DAAFAEF}" type="slidenum">
              <a:rPr lang="en-GB" smtClean="0"/>
              <a:t>79</a:t>
            </a:fld>
            <a:endParaRPr lang="en-GB"/>
          </a:p>
        </p:txBody>
      </p:sp>
    </p:spTree>
    <p:extLst>
      <p:ext uri="{BB962C8B-B14F-4D97-AF65-F5344CB8AC3E}">
        <p14:creationId xmlns:p14="http://schemas.microsoft.com/office/powerpoint/2010/main" val="219354205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GB" sz="1300" dirty="0"/>
              <a:t>As the majority of the presentation is about traffic and traffic generation, it’s probably best to understand what I mean by traffic and what it could generate for your business. So let me ask you: From the three choices above, which one would most suit your requirements?</a:t>
            </a:r>
          </a:p>
          <a:p>
            <a:r>
              <a:rPr lang="en-GB" sz="1300" dirty="0"/>
              <a:t> </a:t>
            </a:r>
          </a:p>
          <a:p>
            <a:r>
              <a:rPr lang="en-GB" sz="1300" dirty="0"/>
              <a:t> It’s also important to say that, even though we have included three options of what traffic would mean to you, I appreciate you may have different ideas of what traffic could do for your business.</a:t>
            </a:r>
          </a:p>
          <a:p>
            <a:r>
              <a:rPr lang="en-GB" sz="1300" dirty="0"/>
              <a:t> </a:t>
            </a:r>
          </a:p>
          <a:p>
            <a:r>
              <a:rPr lang="en-GB" sz="1300" dirty="0"/>
              <a:t>For instance, you may require greater brand awareness and, again, this is something we can definitely help with. Just look at traffic as a steady flow of people walking past a shop—now, what you want those people to do when they walk past is entirely up to you.</a:t>
            </a:r>
          </a:p>
        </p:txBody>
      </p:sp>
      <p:sp>
        <p:nvSpPr>
          <p:cNvPr id="4" name="Slide Number Placeholder 3"/>
          <p:cNvSpPr>
            <a:spLocks noGrp="1"/>
          </p:cNvSpPr>
          <p:nvPr>
            <p:ph type="sldNum" sz="quarter" idx="10"/>
          </p:nvPr>
        </p:nvSpPr>
        <p:spPr/>
        <p:txBody>
          <a:bodyPr/>
          <a:lstStyle/>
          <a:p>
            <a:fld id="{530BC581-08BF-4BFC-9937-F0FE1DAAFAEF}" type="slidenum">
              <a:rPr lang="en-GB" smtClean="0"/>
              <a:pPr/>
              <a:t>8</a:t>
            </a:fld>
            <a:endParaRPr lang="en-GB"/>
          </a:p>
        </p:txBody>
      </p:sp>
    </p:spTree>
    <p:extLst>
      <p:ext uri="{BB962C8B-B14F-4D97-AF65-F5344CB8AC3E}">
        <p14:creationId xmlns:p14="http://schemas.microsoft.com/office/powerpoint/2010/main" val="402144951"/>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GB" sz="1300" dirty="0"/>
              <a:t>Keep your emails simple and know your audience. Do they expect your email to be a novel? Probably not, they don’t have time.</a:t>
            </a:r>
          </a:p>
          <a:p>
            <a:endParaRPr lang="en-GB" sz="1300" dirty="0"/>
          </a:p>
          <a:p>
            <a:r>
              <a:rPr lang="en-GB" sz="1300" dirty="0"/>
              <a:t>It needs to add value to their already busy life and it needs to be quick. </a:t>
            </a:r>
          </a:p>
          <a:p>
            <a:endParaRPr lang="en-GB" sz="1300" dirty="0"/>
          </a:p>
          <a:p>
            <a:r>
              <a:rPr lang="en-GB" sz="1300" dirty="0"/>
              <a:t>A few recommendations are to add video—most email accounts see video as spam and most won’t get through to your readers! </a:t>
            </a:r>
          </a:p>
          <a:p>
            <a:r>
              <a:rPr lang="en-GB" sz="1300" dirty="0"/>
              <a:t>So to combat this:</a:t>
            </a:r>
          </a:p>
          <a:p>
            <a:endParaRPr lang="en-GB" sz="1300" dirty="0"/>
          </a:p>
          <a:p>
            <a:r>
              <a:rPr lang="en-GB" sz="1300" dirty="0"/>
              <a:t> 1) Take your video and screenshot one of the images.</a:t>
            </a:r>
          </a:p>
          <a:p>
            <a:r>
              <a:rPr lang="en-GB" sz="1300" dirty="0"/>
              <a:t> 2) Take the image and add an image of a play button over the top.</a:t>
            </a:r>
          </a:p>
          <a:p>
            <a:r>
              <a:rPr lang="en-GB" sz="1300" dirty="0"/>
              <a:t> 3) Your original image should now look like the start of a video.</a:t>
            </a:r>
          </a:p>
          <a:p>
            <a:r>
              <a:rPr lang="en-GB" sz="1300" dirty="0"/>
              <a:t> 4) Place this image into your email.</a:t>
            </a:r>
          </a:p>
          <a:p>
            <a:r>
              <a:rPr lang="en-GB" sz="1300" dirty="0"/>
              <a:t> 5) Attach a hyper-link to that image, so now when people click on the image it takes them to your video! </a:t>
            </a:r>
          </a:p>
          <a:p>
            <a:endParaRPr lang="en-GB" sz="1300" dirty="0"/>
          </a:p>
          <a:p>
            <a:r>
              <a:rPr lang="en-GB" sz="1300" dirty="0"/>
              <a:t>Implement this into your emails and watch how much more frequently links are viewed within your emails. </a:t>
            </a:r>
          </a:p>
          <a:p>
            <a:endParaRPr lang="en-GB" sz="1300" b="1" dirty="0"/>
          </a:p>
          <a:p>
            <a:r>
              <a:rPr lang="en-GB" sz="1300" b="1" dirty="0"/>
              <a:t>Video has a CTR that is 43x higher than text. </a:t>
            </a:r>
            <a:endParaRPr lang="en-GB" sz="1300" dirty="0"/>
          </a:p>
          <a:p>
            <a:endParaRPr lang="en-GB" sz="1300" dirty="0"/>
          </a:p>
          <a:p>
            <a:r>
              <a:rPr lang="en-GB" sz="1300" dirty="0"/>
              <a:t>Let’s now look at the benefits of optimizing your emails for mobiles.</a:t>
            </a:r>
          </a:p>
          <a:p>
            <a:r>
              <a:rPr lang="en-GB" sz="1300" dirty="0"/>
              <a:t> </a:t>
            </a:r>
          </a:p>
        </p:txBody>
      </p:sp>
      <p:sp>
        <p:nvSpPr>
          <p:cNvPr id="4" name="Slide Number Placeholder 3"/>
          <p:cNvSpPr>
            <a:spLocks noGrp="1"/>
          </p:cNvSpPr>
          <p:nvPr>
            <p:ph type="sldNum" sz="quarter" idx="10"/>
          </p:nvPr>
        </p:nvSpPr>
        <p:spPr/>
        <p:txBody>
          <a:bodyPr/>
          <a:lstStyle/>
          <a:p>
            <a:fld id="{530BC581-08BF-4BFC-9937-F0FE1DAAFAEF}" type="slidenum">
              <a:rPr lang="en-GB" smtClean="0"/>
              <a:t>80</a:t>
            </a:fld>
            <a:endParaRPr lang="en-GB"/>
          </a:p>
        </p:txBody>
      </p:sp>
    </p:spTree>
    <p:extLst>
      <p:ext uri="{BB962C8B-B14F-4D97-AF65-F5344CB8AC3E}">
        <p14:creationId xmlns:p14="http://schemas.microsoft.com/office/powerpoint/2010/main" val="3007035600"/>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GB" sz="1300" dirty="0"/>
              <a:t>25% of emails sent to cell phones are opened by iPhone. </a:t>
            </a:r>
          </a:p>
          <a:p>
            <a:endParaRPr lang="en-GB" sz="1300" dirty="0"/>
          </a:p>
          <a:p>
            <a:r>
              <a:rPr lang="en-GB" sz="1300" dirty="0"/>
              <a:t>ONLY 11% are optimized for mobiles.</a:t>
            </a:r>
          </a:p>
          <a:p>
            <a:r>
              <a:rPr lang="en-GB" sz="1300" dirty="0"/>
              <a:t> </a:t>
            </a:r>
          </a:p>
          <a:p>
            <a:r>
              <a:rPr lang="en-GB" sz="1300" dirty="0"/>
              <a:t>A staggering 64% are deleted that are not optimized!</a:t>
            </a:r>
          </a:p>
          <a:p>
            <a:endParaRPr lang="en-GB" sz="1300" dirty="0"/>
          </a:p>
          <a:p>
            <a:r>
              <a:rPr lang="en-GB" sz="1300" dirty="0"/>
              <a:t>Mobile opens accounts for 47 percent of all email opens in June, according to numbers provided by email marketing firm Litmus. </a:t>
            </a:r>
          </a:p>
          <a:p>
            <a:endParaRPr lang="en-GB" sz="1300" dirty="0"/>
          </a:p>
          <a:p>
            <a:r>
              <a:rPr lang="en-GB" sz="1300" dirty="0"/>
              <a:t>If your email list accounts for $100,000 in sales each month, could you afford to wave bye-bye to $44,000 just because your email looks funky on a mobile phone? </a:t>
            </a:r>
          </a:p>
        </p:txBody>
      </p:sp>
      <p:sp>
        <p:nvSpPr>
          <p:cNvPr id="4" name="Slide Number Placeholder 3"/>
          <p:cNvSpPr>
            <a:spLocks noGrp="1"/>
          </p:cNvSpPr>
          <p:nvPr>
            <p:ph type="sldNum" sz="quarter" idx="10"/>
          </p:nvPr>
        </p:nvSpPr>
        <p:spPr/>
        <p:txBody>
          <a:bodyPr/>
          <a:lstStyle/>
          <a:p>
            <a:fld id="{530BC581-08BF-4BFC-9937-F0FE1DAAFAEF}" type="slidenum">
              <a:rPr lang="en-GB" smtClean="0"/>
              <a:t>81</a:t>
            </a:fld>
            <a:endParaRPr lang="en-GB"/>
          </a:p>
        </p:txBody>
      </p:sp>
    </p:spTree>
    <p:extLst>
      <p:ext uri="{BB962C8B-B14F-4D97-AF65-F5344CB8AC3E}">
        <p14:creationId xmlns:p14="http://schemas.microsoft.com/office/powerpoint/2010/main" val="2202220464"/>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GB" sz="1300" dirty="0"/>
              <a:t>Once again let’s have a quick recap of some of the important points we have been through with regards to this presentation.</a:t>
            </a:r>
          </a:p>
          <a:p>
            <a:endParaRPr lang="en-GB" sz="1300" dirty="0"/>
          </a:p>
          <a:p>
            <a:r>
              <a:rPr lang="en-GB" sz="1300" dirty="0"/>
              <a:t>Now let’s look at someone successfully using an email campaign.</a:t>
            </a:r>
          </a:p>
        </p:txBody>
      </p:sp>
      <p:sp>
        <p:nvSpPr>
          <p:cNvPr id="4" name="Slide Number Placeholder 3"/>
          <p:cNvSpPr>
            <a:spLocks noGrp="1"/>
          </p:cNvSpPr>
          <p:nvPr>
            <p:ph type="sldNum" sz="quarter" idx="10"/>
          </p:nvPr>
        </p:nvSpPr>
        <p:spPr/>
        <p:txBody>
          <a:bodyPr/>
          <a:lstStyle/>
          <a:p>
            <a:fld id="{530BC581-08BF-4BFC-9937-F0FE1DAAFAEF}" type="slidenum">
              <a:rPr lang="en-GB" smtClean="0"/>
              <a:t>82</a:t>
            </a:fld>
            <a:endParaRPr lang="en-GB"/>
          </a:p>
        </p:txBody>
      </p:sp>
    </p:spTree>
    <p:extLst>
      <p:ext uri="{BB962C8B-B14F-4D97-AF65-F5344CB8AC3E}">
        <p14:creationId xmlns:p14="http://schemas.microsoft.com/office/powerpoint/2010/main" val="2525526057"/>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GB" sz="1300" dirty="0"/>
              <a:t>This account sent just under 1700 emails to his list.  Over a 2 week period it returned $364 in sales.</a:t>
            </a:r>
          </a:p>
          <a:p>
            <a:endParaRPr lang="en-GB" sz="1300" dirty="0"/>
          </a:p>
          <a:p>
            <a:r>
              <a:rPr lang="en-GB" sz="1300" dirty="0"/>
              <a:t>This also created greater exposure for his website and all this was done on autopilot with a relatively small list.</a:t>
            </a:r>
          </a:p>
          <a:p>
            <a:endParaRPr lang="en-GB" sz="1300" dirty="0"/>
          </a:p>
          <a:p>
            <a:r>
              <a:rPr lang="en-GB" sz="1300" dirty="0"/>
              <a:t>Also consider there was virtually no cost—increase your list and increase your revenue</a:t>
            </a:r>
          </a:p>
        </p:txBody>
      </p:sp>
      <p:sp>
        <p:nvSpPr>
          <p:cNvPr id="4" name="Slide Number Placeholder 3"/>
          <p:cNvSpPr>
            <a:spLocks noGrp="1"/>
          </p:cNvSpPr>
          <p:nvPr>
            <p:ph type="sldNum" sz="quarter" idx="10"/>
          </p:nvPr>
        </p:nvSpPr>
        <p:spPr/>
        <p:txBody>
          <a:bodyPr/>
          <a:lstStyle/>
          <a:p>
            <a:fld id="{530BC581-08BF-4BFC-9937-F0FE1DAAFAEF}" type="slidenum">
              <a:rPr lang="en-GB" smtClean="0"/>
              <a:t>83</a:t>
            </a:fld>
            <a:endParaRPr lang="en-GB"/>
          </a:p>
        </p:txBody>
      </p:sp>
    </p:spTree>
    <p:extLst>
      <p:ext uri="{BB962C8B-B14F-4D97-AF65-F5344CB8AC3E}">
        <p14:creationId xmlns:p14="http://schemas.microsoft.com/office/powerpoint/2010/main" val="3140716223"/>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GB" sz="1300" dirty="0"/>
              <a:t>Taking all this into consideration it does seem like a complex process, however we do offer a solution, with the packages that we offer.</a:t>
            </a:r>
          </a:p>
          <a:p>
            <a:endParaRPr lang="en-GB" sz="1300" dirty="0"/>
          </a:p>
          <a:p>
            <a:r>
              <a:rPr lang="en-GB" sz="1300" dirty="0"/>
              <a:t>We can tailor make your emails to suit your business; we can monitor and adapt your messages to give you the best ROI% possible.</a:t>
            </a:r>
          </a:p>
          <a:p>
            <a:endParaRPr lang="en-GB" sz="1300" dirty="0"/>
          </a:p>
          <a:p>
            <a:r>
              <a:rPr lang="en-GB" sz="1300" dirty="0"/>
              <a:t>We can also send out email blasts for any promotions or special offers that you may have, upon your request.</a:t>
            </a:r>
          </a:p>
        </p:txBody>
      </p:sp>
      <p:sp>
        <p:nvSpPr>
          <p:cNvPr id="4" name="Slide Number Placeholder 3"/>
          <p:cNvSpPr>
            <a:spLocks noGrp="1"/>
          </p:cNvSpPr>
          <p:nvPr>
            <p:ph type="sldNum" sz="quarter" idx="10"/>
          </p:nvPr>
        </p:nvSpPr>
        <p:spPr/>
        <p:txBody>
          <a:bodyPr/>
          <a:lstStyle/>
          <a:p>
            <a:fld id="{530BC581-08BF-4BFC-9937-F0FE1DAAFAEF}" type="slidenum">
              <a:rPr lang="en-GB" smtClean="0"/>
              <a:pPr/>
              <a:t>84</a:t>
            </a:fld>
            <a:endParaRPr lang="en-GB"/>
          </a:p>
        </p:txBody>
      </p:sp>
    </p:spTree>
    <p:extLst>
      <p:ext uri="{BB962C8B-B14F-4D97-AF65-F5344CB8AC3E}">
        <p14:creationId xmlns:p14="http://schemas.microsoft.com/office/powerpoint/2010/main" val="2953078087"/>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GB" sz="1300" dirty="0"/>
              <a:t>Think back to the first email we saw on email marketing, can you remember what the average return was for a $1 investment?  Yes correct, $40 + now times that by a 100 or a 1000 and you start to understand what returns you can get from a successful campaign. </a:t>
            </a:r>
          </a:p>
          <a:p>
            <a:pPr lvl="0"/>
            <a:endParaRPr lang="en-GB" sz="1300" dirty="0"/>
          </a:p>
          <a:p>
            <a:r>
              <a:rPr lang="en-GB" sz="1300" dirty="0"/>
              <a:t>Now we can create you a successful campaign; we can even add this procedure into one of the other strategies, which really would be like creating traffic on steroids.</a:t>
            </a:r>
          </a:p>
          <a:p>
            <a:endParaRPr lang="en-GB" sz="1300" dirty="0"/>
          </a:p>
          <a:p>
            <a:r>
              <a:rPr lang="en-GB" sz="1300" dirty="0"/>
              <a:t>So these are the packages we offer now the rest is up to you.</a:t>
            </a:r>
          </a:p>
        </p:txBody>
      </p:sp>
      <p:sp>
        <p:nvSpPr>
          <p:cNvPr id="4" name="Slide Number Placeholder 3"/>
          <p:cNvSpPr>
            <a:spLocks noGrp="1"/>
          </p:cNvSpPr>
          <p:nvPr>
            <p:ph type="sldNum" sz="quarter" idx="10"/>
          </p:nvPr>
        </p:nvSpPr>
        <p:spPr/>
        <p:txBody>
          <a:bodyPr/>
          <a:lstStyle/>
          <a:p>
            <a:fld id="{530BC581-08BF-4BFC-9937-F0FE1DAAFAEF}" type="slidenum">
              <a:rPr lang="en-GB" smtClean="0"/>
              <a:t>85</a:t>
            </a:fld>
            <a:endParaRPr lang="en-GB"/>
          </a:p>
        </p:txBody>
      </p:sp>
    </p:spTree>
    <p:extLst>
      <p:ext uri="{BB962C8B-B14F-4D97-AF65-F5344CB8AC3E}">
        <p14:creationId xmlns:p14="http://schemas.microsoft.com/office/powerpoint/2010/main" val="538109907"/>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GB" sz="1300" dirty="0"/>
              <a:t>Now we get to the real power house of Facebook—their ability to show ads to their billions of members. </a:t>
            </a:r>
          </a:p>
          <a:p>
            <a:endParaRPr lang="en-GB" sz="1300" dirty="0"/>
          </a:p>
          <a:p>
            <a:r>
              <a:rPr lang="en-GB" sz="1300" dirty="0"/>
              <a:t>Within this section we will look at the best way to structure an ad and how to give it the best possible exposure available, giving you the best ROI%, which at the end of the day is what it all comes down to. </a:t>
            </a:r>
          </a:p>
        </p:txBody>
      </p:sp>
      <p:sp>
        <p:nvSpPr>
          <p:cNvPr id="4" name="Slide Number Placeholder 3"/>
          <p:cNvSpPr>
            <a:spLocks noGrp="1"/>
          </p:cNvSpPr>
          <p:nvPr>
            <p:ph type="sldNum" sz="quarter" idx="10"/>
          </p:nvPr>
        </p:nvSpPr>
        <p:spPr/>
        <p:txBody>
          <a:bodyPr/>
          <a:lstStyle/>
          <a:p>
            <a:fld id="{530BC581-08BF-4BFC-9937-F0FE1DAAFAEF}" type="slidenum">
              <a:rPr lang="en-GB" smtClean="0"/>
              <a:pPr/>
              <a:t>86</a:t>
            </a:fld>
            <a:endParaRPr lang="en-GB"/>
          </a:p>
        </p:txBody>
      </p:sp>
    </p:spTree>
    <p:extLst>
      <p:ext uri="{BB962C8B-B14F-4D97-AF65-F5344CB8AC3E}">
        <p14:creationId xmlns:p14="http://schemas.microsoft.com/office/powerpoint/2010/main" val="3246648157"/>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GB" sz="1300" dirty="0"/>
              <a:t>Bitcoin is a decentralised virtual currency, meaning neither does it exist in the physical world, nor does it have a central bank such as the Federal Reserve or the Bank of England. </a:t>
            </a:r>
          </a:p>
          <a:p>
            <a:pPr lvl="0"/>
            <a:endParaRPr lang="en-GB" sz="1300" dirty="0"/>
          </a:p>
          <a:p>
            <a:pPr lvl="0"/>
            <a:r>
              <a:rPr lang="en-GB" sz="1300" dirty="0"/>
              <a:t>There are also a finite number of bitcoins in the world, with a limit of 21million bitcoins set to be reached by 2014.</a:t>
            </a:r>
          </a:p>
          <a:p>
            <a:pPr lvl="0"/>
            <a:endParaRPr lang="en-GB" sz="1300" dirty="0"/>
          </a:p>
          <a:p>
            <a:pPr algn="l"/>
            <a:r>
              <a:rPr lang="en-GB" b="0" i="0" u="none" strike="noStrike" dirty="0" smtClean="0">
                <a:solidFill>
                  <a:srgbClr val="333333"/>
                </a:solidFill>
                <a:effectLst/>
                <a:latin typeface="ff-dagny-web-pro"/>
              </a:rPr>
              <a:t>Bitcoin is the world’s biggest crypto currency. It was introduced in 2009, and is the longest-standing, best-known, and most widely-traded crypto currency.</a:t>
            </a:r>
          </a:p>
          <a:p>
            <a:pPr algn="l"/>
            <a:endParaRPr lang="en-GB" b="0" i="0" u="none" strike="noStrike" dirty="0" smtClean="0">
              <a:solidFill>
                <a:srgbClr val="333333"/>
              </a:solidFill>
              <a:effectLst/>
              <a:latin typeface="ff-dagny-web-pro"/>
            </a:endParaRPr>
          </a:p>
          <a:p>
            <a:pPr algn="l"/>
            <a:r>
              <a:rPr lang="en-GB" b="0" i="0" u="none" strike="noStrike" dirty="0" smtClean="0">
                <a:solidFill>
                  <a:srgbClr val="333333"/>
                </a:solidFill>
                <a:effectLst/>
                <a:latin typeface="ff-dagny-web-pro"/>
              </a:rPr>
              <a:t>Generally, Bitcoin with a capital B means the software and the system; bitcoin with a lowercase b means the actual money.</a:t>
            </a:r>
          </a:p>
          <a:p>
            <a:pPr lvl="0"/>
            <a:endParaRPr lang="en-GB" sz="1300" dirty="0"/>
          </a:p>
        </p:txBody>
      </p:sp>
      <p:sp>
        <p:nvSpPr>
          <p:cNvPr id="4" name="Slide Number Placeholder 3"/>
          <p:cNvSpPr>
            <a:spLocks noGrp="1"/>
          </p:cNvSpPr>
          <p:nvPr>
            <p:ph type="sldNum" sz="quarter" idx="10"/>
          </p:nvPr>
        </p:nvSpPr>
        <p:spPr/>
        <p:txBody>
          <a:bodyPr/>
          <a:lstStyle/>
          <a:p>
            <a:fld id="{530BC581-08BF-4BFC-9937-F0FE1DAAFAEF}" type="slidenum">
              <a:rPr lang="en-GB" smtClean="0"/>
              <a:t>87</a:t>
            </a:fld>
            <a:endParaRPr lang="en-GB"/>
          </a:p>
        </p:txBody>
      </p:sp>
    </p:spTree>
    <p:extLst>
      <p:ext uri="{BB962C8B-B14F-4D97-AF65-F5344CB8AC3E}">
        <p14:creationId xmlns:p14="http://schemas.microsoft.com/office/powerpoint/2010/main" val="4001708795"/>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300" dirty="0"/>
              <a:t> </a:t>
            </a:r>
            <a:r>
              <a:rPr lang="en-GB" b="0" i="0" dirty="0" smtClean="0">
                <a:solidFill>
                  <a:srgbClr val="333333"/>
                </a:solidFill>
                <a:effectLst/>
                <a:latin typeface="Arial" panose="020B0604020202020204" pitchFamily="34" charset="0"/>
              </a:rPr>
              <a:t>Bitcoin is a decentralised virtual currency, meaning neither does it exist in the physical world, nor does it have a central bank such as the Federal Reserve or the Bank of England. </a:t>
            </a:r>
          </a:p>
          <a:p>
            <a:endParaRPr lang="en-GB" sz="1300" dirty="0">
              <a:solidFill>
                <a:srgbClr val="333333"/>
              </a:solidFill>
              <a:latin typeface="Arial" panose="020B0604020202020204" pitchFamily="34" charset="0"/>
            </a:endParaRPr>
          </a:p>
          <a:p>
            <a:pPr fontAlgn="base"/>
            <a:r>
              <a:rPr lang="en-GB" sz="1300" dirty="0"/>
              <a:t>The first step is to download a bitcoin wallet on your computer or mobile. Bitcoin uses peer-to-peer networking and digital signatures where the money supply is automated and given to servers known as ‘bitcoin miners’. Bitcoins, in blocks of 25, are awarded to these miners when their computer generates a 64-digit number from a complex algorithm. It is helpful to think of bitcoin more as a commodity being mined rather than a traditional currency of which central banks can always create more of.</a:t>
            </a:r>
          </a:p>
          <a:p>
            <a:endParaRPr lang="en-GB" sz="1300" dirty="0">
              <a:solidFill>
                <a:srgbClr val="333333"/>
              </a:solidFill>
              <a:latin typeface="Arial" panose="020B0604020202020204" pitchFamily="34" charset="0"/>
            </a:endParaRPr>
          </a:p>
          <a:p>
            <a:r>
              <a:rPr lang="en-GB" b="0" i="0" dirty="0" smtClean="0">
                <a:solidFill>
                  <a:srgbClr val="333333"/>
                </a:solidFill>
                <a:effectLst/>
                <a:latin typeface="Arial" panose="020B0604020202020204" pitchFamily="34" charset="0"/>
              </a:rPr>
              <a:t>The most popular way is via online exchanges such at Mt </a:t>
            </a:r>
            <a:r>
              <a:rPr lang="en-GB" b="0" i="0" dirty="0" err="1" smtClean="0">
                <a:solidFill>
                  <a:srgbClr val="333333"/>
                </a:solidFill>
                <a:effectLst/>
                <a:latin typeface="Arial" panose="020B0604020202020204" pitchFamily="34" charset="0"/>
              </a:rPr>
              <a:t>GoX</a:t>
            </a:r>
            <a:r>
              <a:rPr lang="en-GB" b="0" i="0" dirty="0" smtClean="0">
                <a:solidFill>
                  <a:srgbClr val="333333"/>
                </a:solidFill>
                <a:effectLst/>
                <a:latin typeface="Arial" panose="020B0604020202020204" pitchFamily="34" charset="0"/>
              </a:rPr>
              <a:t>, or via bank transfer on websites including </a:t>
            </a:r>
            <a:r>
              <a:rPr lang="en-GB" b="0" i="0" dirty="0" err="1" smtClean="0">
                <a:solidFill>
                  <a:srgbClr val="333333"/>
                </a:solidFill>
                <a:effectLst/>
                <a:latin typeface="Arial" panose="020B0604020202020204" pitchFamily="34" charset="0"/>
              </a:rPr>
              <a:t>Coinbase</a:t>
            </a:r>
            <a:r>
              <a:rPr lang="en-GB" b="0" i="0" dirty="0" smtClean="0">
                <a:solidFill>
                  <a:srgbClr val="333333"/>
                </a:solidFill>
                <a:effectLst/>
                <a:latin typeface="Arial" panose="020B0604020202020204" pitchFamily="34" charset="0"/>
              </a:rPr>
              <a:t>. Sellers can also be found directly online or even by meeting them in person.</a:t>
            </a:r>
            <a:endParaRPr lang="en-GB" sz="1300" dirty="0"/>
          </a:p>
        </p:txBody>
      </p:sp>
      <p:sp>
        <p:nvSpPr>
          <p:cNvPr id="4" name="Slide Number Placeholder 3"/>
          <p:cNvSpPr>
            <a:spLocks noGrp="1"/>
          </p:cNvSpPr>
          <p:nvPr>
            <p:ph type="sldNum" sz="quarter" idx="10"/>
          </p:nvPr>
        </p:nvSpPr>
        <p:spPr/>
        <p:txBody>
          <a:bodyPr/>
          <a:lstStyle/>
          <a:p>
            <a:fld id="{530BC581-08BF-4BFC-9937-F0FE1DAAFAEF}" type="slidenum">
              <a:rPr lang="en-GB" smtClean="0"/>
              <a:pPr/>
              <a:t>88</a:t>
            </a:fld>
            <a:endParaRPr lang="en-GB"/>
          </a:p>
        </p:txBody>
      </p:sp>
    </p:spTree>
    <p:extLst>
      <p:ext uri="{BB962C8B-B14F-4D97-AF65-F5344CB8AC3E}">
        <p14:creationId xmlns:p14="http://schemas.microsoft.com/office/powerpoint/2010/main" val="1562464026"/>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66155">
              <a:defRPr/>
            </a:pPr>
            <a:r>
              <a:rPr lang="en-GB" b="0" i="0" dirty="0" smtClean="0">
                <a:solidFill>
                  <a:srgbClr val="333333"/>
                </a:solidFill>
                <a:effectLst/>
                <a:latin typeface="Georgia" panose="02040502050405020303" pitchFamily="18" charset="0"/>
              </a:rPr>
              <a:t>An offhand $26 investment in bitcoins has turned into an $1</a:t>
            </a:r>
            <a:r>
              <a:rPr lang="en-GB" b="0" i="0" baseline="0" dirty="0" smtClean="0">
                <a:solidFill>
                  <a:srgbClr val="333333"/>
                </a:solidFill>
                <a:effectLst/>
                <a:latin typeface="Georgia" panose="02040502050405020303" pitchFamily="18" charset="0"/>
              </a:rPr>
              <a:t> Million </a:t>
            </a:r>
            <a:r>
              <a:rPr lang="en-GB" b="0" i="0" dirty="0" smtClean="0">
                <a:solidFill>
                  <a:srgbClr val="333333"/>
                </a:solidFill>
                <a:effectLst/>
                <a:latin typeface="Georgia" panose="02040502050405020303" pitchFamily="18" charset="0"/>
              </a:rPr>
              <a:t>windfall for one very lucky Norwegian man.</a:t>
            </a:r>
          </a:p>
          <a:p>
            <a:pPr algn="l"/>
            <a:endParaRPr lang="en-GB" b="0" i="0" dirty="0" smtClean="0">
              <a:solidFill>
                <a:srgbClr val="333333"/>
              </a:solidFill>
              <a:effectLst/>
              <a:latin typeface="Georgia" panose="02040502050405020303" pitchFamily="18" charset="0"/>
            </a:endParaRPr>
          </a:p>
          <a:p>
            <a:pPr algn="l"/>
            <a:r>
              <a:rPr lang="en-GB" b="0" i="0" dirty="0" smtClean="0">
                <a:solidFill>
                  <a:srgbClr val="333333"/>
                </a:solidFill>
                <a:effectLst/>
                <a:latin typeface="Georgia" panose="02040502050405020303" pitchFamily="18" charset="0"/>
              </a:rPr>
              <a:t>According to Norwegian news outlet NRK, </a:t>
            </a:r>
            <a:r>
              <a:rPr lang="en-GB" b="0" i="0" u="none" strike="noStrike" dirty="0" smtClean="0">
                <a:solidFill>
                  <a:srgbClr val="0088C3"/>
                </a:solidFill>
                <a:effectLst/>
                <a:latin typeface="Georgia" panose="02040502050405020303" pitchFamily="18" charset="0"/>
              </a:rPr>
              <a:t>Kristofer</a:t>
            </a:r>
            <a:r>
              <a:rPr lang="en-GB" b="0" i="0" u="none" strike="noStrike" baseline="0" dirty="0" smtClean="0">
                <a:solidFill>
                  <a:srgbClr val="0088C3"/>
                </a:solidFill>
                <a:effectLst/>
                <a:latin typeface="Georgia" panose="02040502050405020303" pitchFamily="18" charset="0"/>
              </a:rPr>
              <a:t> Koch invested $27 for 5000 bitcoins in 2009</a:t>
            </a:r>
            <a:r>
              <a:rPr lang="en-GB" b="0" i="0" dirty="0" smtClean="0">
                <a:solidFill>
                  <a:srgbClr val="333333"/>
                </a:solidFill>
                <a:effectLst/>
                <a:latin typeface="Georgia" panose="02040502050405020303" pitchFamily="18" charset="0"/>
              </a:rPr>
              <a:t>, soon after the Bitcoin network first came into existence. Koch is said to have discovered the virtual currency while writing a thesis on encryption and decided to put down a small investment out of sheer curiosity.</a:t>
            </a:r>
          </a:p>
          <a:p>
            <a:pPr algn="l"/>
            <a:endParaRPr lang="en-GB" b="0" i="0" dirty="0" smtClean="0">
              <a:solidFill>
                <a:srgbClr val="333333"/>
              </a:solidFill>
              <a:effectLst/>
              <a:latin typeface="Georgia" panose="02040502050405020303" pitchFamily="18" charset="0"/>
            </a:endParaRPr>
          </a:p>
          <a:p>
            <a:pPr algn="l"/>
            <a:r>
              <a:rPr lang="en-GB" b="0" i="0" dirty="0" smtClean="0">
                <a:solidFill>
                  <a:srgbClr val="333333"/>
                </a:solidFill>
                <a:effectLst/>
                <a:latin typeface="Georgia" panose="02040502050405020303" pitchFamily="18" charset="0"/>
              </a:rPr>
              <a:t>Unaware of just how successful bitcoins would soon become, Koch says he promptly forgot about his digital stash; that is, until a flurry of media coverage about bitcoins caught his attention earlier this year.</a:t>
            </a:r>
          </a:p>
          <a:p>
            <a:pPr algn="l"/>
            <a:r>
              <a:rPr lang="en-GB" b="0" i="0" dirty="0" smtClean="0">
                <a:solidFill>
                  <a:srgbClr val="333333"/>
                </a:solidFill>
                <a:effectLst/>
                <a:latin typeface="Georgia" panose="02040502050405020303" pitchFamily="18" charset="0"/>
              </a:rPr>
              <a:t>Koch reportedly had to scour his memory for the password to the encrypted wallet that held his investment. When he finally figured it out in April, he says he was stunned by what he found.</a:t>
            </a:r>
          </a:p>
          <a:p>
            <a:pPr algn="l"/>
            <a:endParaRPr lang="en-GB" b="0" i="0" dirty="0" smtClean="0">
              <a:solidFill>
                <a:srgbClr val="333333"/>
              </a:solidFill>
              <a:effectLst/>
              <a:latin typeface="Georgia" panose="02040502050405020303" pitchFamily="18" charset="0"/>
            </a:endParaRPr>
          </a:p>
          <a:p>
            <a:pPr algn="l"/>
            <a:r>
              <a:rPr lang="en-GB" b="0" i="0" dirty="0" smtClean="0">
                <a:solidFill>
                  <a:srgbClr val="333333"/>
                </a:solidFill>
                <a:effectLst/>
                <a:latin typeface="Georgia" panose="02040502050405020303" pitchFamily="18" charset="0"/>
              </a:rPr>
              <a:t>"It said I had 5,000 bitcoins in there. Measuring that in today's rates it's about five million kroner," Koch told NRK, according to a Guardian translation.</a:t>
            </a:r>
          </a:p>
          <a:p>
            <a:pPr algn="l"/>
            <a:endParaRPr lang="en-GB" b="0" i="0" dirty="0" smtClean="0">
              <a:solidFill>
                <a:srgbClr val="333333"/>
              </a:solidFill>
              <a:effectLst/>
              <a:latin typeface="Georgia" panose="02040502050405020303" pitchFamily="18" charset="0"/>
            </a:endParaRPr>
          </a:p>
          <a:p>
            <a:pPr algn="l"/>
            <a:r>
              <a:rPr lang="en-GB" b="0" i="0" dirty="0" smtClean="0">
                <a:solidFill>
                  <a:srgbClr val="333333"/>
                </a:solidFill>
                <a:effectLst/>
                <a:latin typeface="Georgia" panose="02040502050405020303" pitchFamily="18" charset="0"/>
              </a:rPr>
              <a:t>That's about $1</a:t>
            </a:r>
            <a:r>
              <a:rPr lang="en-GB" b="0" i="0" baseline="0" dirty="0" smtClean="0">
                <a:solidFill>
                  <a:srgbClr val="333333"/>
                </a:solidFill>
                <a:effectLst/>
                <a:latin typeface="Georgia" panose="02040502050405020303" pitchFamily="18" charset="0"/>
              </a:rPr>
              <a:t> Million</a:t>
            </a:r>
            <a:endParaRPr lang="en-GB" b="0" i="0" dirty="0" smtClean="0">
              <a:solidFill>
                <a:srgbClr val="333333"/>
              </a:solidFill>
              <a:effectLst/>
              <a:latin typeface="Georgia" panose="02040502050405020303" pitchFamily="18" charset="0"/>
            </a:endParaRPr>
          </a:p>
          <a:p>
            <a:pPr algn="l"/>
            <a:endParaRPr lang="en-GB" b="0" i="0" dirty="0" smtClean="0">
              <a:solidFill>
                <a:srgbClr val="333333"/>
              </a:solidFill>
              <a:effectLst/>
              <a:latin typeface="Georgia" panose="02040502050405020303" pitchFamily="18" charset="0"/>
            </a:endParaRPr>
          </a:p>
          <a:p>
            <a:pPr algn="l"/>
            <a:r>
              <a:rPr lang="en-GB" b="0" i="0" dirty="0" smtClean="0">
                <a:solidFill>
                  <a:srgbClr val="333333"/>
                </a:solidFill>
                <a:effectLst/>
                <a:latin typeface="Georgia" panose="02040502050405020303" pitchFamily="18" charset="0"/>
              </a:rPr>
              <a:t>Now think about the media</a:t>
            </a:r>
            <a:r>
              <a:rPr lang="en-GB" b="0" i="0" baseline="0" dirty="0" smtClean="0">
                <a:solidFill>
                  <a:srgbClr val="333333"/>
                </a:solidFill>
                <a:effectLst/>
                <a:latin typeface="Georgia" panose="02040502050405020303" pitchFamily="18" charset="0"/>
              </a:rPr>
              <a:t> storm you could create by adding bitcoin payment to your business</a:t>
            </a:r>
            <a:endParaRPr lang="en-GB" b="0" i="0" dirty="0" smtClean="0">
              <a:solidFill>
                <a:srgbClr val="333333"/>
              </a:solidFill>
              <a:effectLst/>
              <a:latin typeface="Georgia" panose="02040502050405020303" pitchFamily="18" charset="0"/>
            </a:endParaRPr>
          </a:p>
        </p:txBody>
      </p:sp>
      <p:sp>
        <p:nvSpPr>
          <p:cNvPr id="4" name="Slide Number Placeholder 3"/>
          <p:cNvSpPr>
            <a:spLocks noGrp="1"/>
          </p:cNvSpPr>
          <p:nvPr>
            <p:ph type="sldNum" sz="quarter" idx="10"/>
          </p:nvPr>
        </p:nvSpPr>
        <p:spPr/>
        <p:txBody>
          <a:bodyPr/>
          <a:lstStyle/>
          <a:p>
            <a:fld id="{530BC581-08BF-4BFC-9937-F0FE1DAAFAEF}" type="slidenum">
              <a:rPr lang="en-GB" smtClean="0"/>
              <a:pPr/>
              <a:t>89</a:t>
            </a:fld>
            <a:endParaRPr lang="en-GB"/>
          </a:p>
        </p:txBody>
      </p:sp>
    </p:spTree>
    <p:extLst>
      <p:ext uri="{BB962C8B-B14F-4D97-AF65-F5344CB8AC3E}">
        <p14:creationId xmlns:p14="http://schemas.microsoft.com/office/powerpoint/2010/main" val="251025026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GB" sz="1300" dirty="0"/>
              <a:t>It’s not quantity but quality – Now think about this as it’s a vital part of traffic generation. </a:t>
            </a:r>
          </a:p>
          <a:p>
            <a:pPr lvl="0"/>
            <a:endParaRPr lang="en-GB" sz="1300" dirty="0"/>
          </a:p>
          <a:p>
            <a:pPr lvl="0"/>
            <a:r>
              <a:rPr lang="en-GB" sz="1300" dirty="0"/>
              <a:t>If you have a pet shop that has a sale on pet food, would it be better to show your sale to 10 pet owners or 100 people who are interested in sport, with no pets. </a:t>
            </a:r>
          </a:p>
          <a:p>
            <a:pPr lvl="0"/>
            <a:endParaRPr lang="en-GB" sz="1300" dirty="0"/>
          </a:p>
          <a:p>
            <a:pPr lvl="0"/>
            <a:r>
              <a:rPr lang="en-GB" sz="1300" dirty="0"/>
              <a:t>Now, times this by a 1000 and you can see the importance of quality traffic—you need the right audience to view what you have to offer and, luckily, we can show you exactly how to do that! </a:t>
            </a:r>
          </a:p>
          <a:p>
            <a:r>
              <a:rPr lang="en-GB" sz="1300" dirty="0"/>
              <a:t> </a:t>
            </a:r>
          </a:p>
        </p:txBody>
      </p:sp>
      <p:sp>
        <p:nvSpPr>
          <p:cNvPr id="4" name="Slide Number Placeholder 3"/>
          <p:cNvSpPr>
            <a:spLocks noGrp="1"/>
          </p:cNvSpPr>
          <p:nvPr>
            <p:ph type="sldNum" sz="quarter" idx="10"/>
          </p:nvPr>
        </p:nvSpPr>
        <p:spPr/>
        <p:txBody>
          <a:bodyPr/>
          <a:lstStyle/>
          <a:p>
            <a:fld id="{530BC581-08BF-4BFC-9937-F0FE1DAAFAEF}" type="slidenum">
              <a:rPr lang="en-GB" smtClean="0"/>
              <a:pPr/>
              <a:t>9</a:t>
            </a:fld>
            <a:endParaRPr lang="en-GB"/>
          </a:p>
        </p:txBody>
      </p:sp>
    </p:spTree>
    <p:extLst>
      <p:ext uri="{BB962C8B-B14F-4D97-AF65-F5344CB8AC3E}">
        <p14:creationId xmlns:p14="http://schemas.microsoft.com/office/powerpoint/2010/main" val="2049144420"/>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GB" sz="1300" dirty="0"/>
              <a:t>By simply accepting bitcoin and releasing a statement to the local media, you will generate a lot of traffic from the curiosity factor.</a:t>
            </a:r>
          </a:p>
          <a:p>
            <a:pPr lvl="0"/>
            <a:endParaRPr lang="en-GB" sz="1300" dirty="0"/>
          </a:p>
          <a:p>
            <a:pPr lvl="0"/>
            <a:r>
              <a:rPr lang="en-GB" sz="1300" dirty="0"/>
              <a:t>Bitcoin is relatively new and being one of the first local businesses to accept this payment would in my opinion generate a media frenzy and the extra publicity would return a great deal of traffic!</a:t>
            </a:r>
          </a:p>
        </p:txBody>
      </p:sp>
      <p:sp>
        <p:nvSpPr>
          <p:cNvPr id="4" name="Slide Number Placeholder 3"/>
          <p:cNvSpPr>
            <a:spLocks noGrp="1"/>
          </p:cNvSpPr>
          <p:nvPr>
            <p:ph type="sldNum" sz="quarter" idx="10"/>
          </p:nvPr>
        </p:nvSpPr>
        <p:spPr/>
        <p:txBody>
          <a:bodyPr/>
          <a:lstStyle/>
          <a:p>
            <a:fld id="{530BC581-08BF-4BFC-9937-F0FE1DAAFAEF}" type="slidenum">
              <a:rPr lang="en-GB" smtClean="0"/>
              <a:pPr/>
              <a:t>90</a:t>
            </a:fld>
            <a:endParaRPr lang="en-GB"/>
          </a:p>
        </p:txBody>
      </p:sp>
    </p:spTree>
    <p:extLst>
      <p:ext uri="{BB962C8B-B14F-4D97-AF65-F5344CB8AC3E}">
        <p14:creationId xmlns:p14="http://schemas.microsoft.com/office/powerpoint/2010/main" val="607074271"/>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GB" b="0" i="0" dirty="0" smtClean="0">
                <a:solidFill>
                  <a:srgbClr val="646464"/>
                </a:solidFill>
                <a:effectLst/>
                <a:latin typeface="Helvetica Neue"/>
              </a:rPr>
              <a:t>Bitcoin is an emerging market of new customers who are searching for ways to spend their bitcoins. Accepting them is a good way to get new customers and give your business some new visibility.</a:t>
            </a:r>
          </a:p>
          <a:p>
            <a:pPr lvl="0"/>
            <a:endParaRPr lang="en-GB" b="0" i="0" dirty="0" smtClean="0">
              <a:solidFill>
                <a:srgbClr val="646464"/>
              </a:solidFill>
              <a:effectLst/>
              <a:latin typeface="Helvetica Neue"/>
            </a:endParaRPr>
          </a:p>
          <a:p>
            <a:pPr lvl="0"/>
            <a:r>
              <a:rPr lang="en-GB" b="0" i="0" dirty="0" smtClean="0">
                <a:solidFill>
                  <a:srgbClr val="646464"/>
                </a:solidFill>
                <a:effectLst/>
                <a:latin typeface="Helvetica Neue"/>
              </a:rPr>
              <a:t>Accepting a new payment method has often shown to be a clever practice for online businesses.</a:t>
            </a:r>
          </a:p>
          <a:p>
            <a:pPr lvl="0"/>
            <a:endParaRPr lang="en-GB" b="0" i="0" dirty="0" smtClean="0">
              <a:solidFill>
                <a:srgbClr val="646464"/>
              </a:solidFill>
              <a:effectLst/>
              <a:latin typeface="Helvetica Neue"/>
            </a:endParaRPr>
          </a:p>
          <a:p>
            <a:pPr lvl="0"/>
            <a:r>
              <a:rPr lang="en-GB" b="0" i="0" dirty="0" smtClean="0">
                <a:solidFill>
                  <a:srgbClr val="646464"/>
                </a:solidFill>
                <a:effectLst/>
                <a:latin typeface="Helvetica Neue"/>
              </a:rPr>
              <a:t>You can submit your business in online directories to help them easily find you. </a:t>
            </a:r>
          </a:p>
          <a:p>
            <a:pPr lvl="0"/>
            <a:endParaRPr lang="en-GB" b="0" i="0" dirty="0" smtClean="0">
              <a:solidFill>
                <a:srgbClr val="646464"/>
              </a:solidFill>
              <a:effectLst/>
              <a:latin typeface="Helvetica Neue"/>
            </a:endParaRPr>
          </a:p>
          <a:p>
            <a:pPr lvl="0"/>
            <a:r>
              <a:rPr lang="en-GB" b="0" i="0" dirty="0" smtClean="0">
                <a:solidFill>
                  <a:srgbClr val="646464"/>
                </a:solidFill>
                <a:effectLst/>
                <a:latin typeface="Helvetica Neue"/>
              </a:rPr>
              <a:t>You can also display the </a:t>
            </a:r>
            <a:r>
              <a:rPr lang="en-GB" b="0" i="0" u="none" strike="noStrike" dirty="0" smtClean="0">
                <a:solidFill>
                  <a:srgbClr val="2C6FAD"/>
                </a:solidFill>
                <a:effectLst/>
                <a:latin typeface="Helvetica Neue"/>
              </a:rPr>
              <a:t>Bitcoin logo</a:t>
            </a:r>
            <a:r>
              <a:rPr lang="en-GB" b="0" i="0" dirty="0" smtClean="0">
                <a:solidFill>
                  <a:srgbClr val="646464"/>
                </a:solidFill>
                <a:effectLst/>
                <a:latin typeface="Helvetica Neue"/>
              </a:rPr>
              <a:t> on your website or your brick and mortar business.</a:t>
            </a:r>
            <a:endParaRPr lang="en-GB" sz="1300" dirty="0"/>
          </a:p>
        </p:txBody>
      </p:sp>
      <p:sp>
        <p:nvSpPr>
          <p:cNvPr id="4" name="Slide Number Placeholder 3"/>
          <p:cNvSpPr>
            <a:spLocks noGrp="1"/>
          </p:cNvSpPr>
          <p:nvPr>
            <p:ph type="sldNum" sz="quarter" idx="10"/>
          </p:nvPr>
        </p:nvSpPr>
        <p:spPr/>
        <p:txBody>
          <a:bodyPr/>
          <a:lstStyle/>
          <a:p>
            <a:fld id="{530BC581-08BF-4BFC-9937-F0FE1DAAFAEF}" type="slidenum">
              <a:rPr lang="en-GB" smtClean="0"/>
              <a:pPr/>
              <a:t>91</a:t>
            </a:fld>
            <a:endParaRPr lang="en-GB"/>
          </a:p>
        </p:txBody>
      </p:sp>
    </p:spTree>
    <p:extLst>
      <p:ext uri="{BB962C8B-B14F-4D97-AF65-F5344CB8AC3E}">
        <p14:creationId xmlns:p14="http://schemas.microsoft.com/office/powerpoint/2010/main" val="3699142063"/>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GB" sz="1300" dirty="0"/>
              <a:t>Create a simple video showing that your business now accepts bitcoin, &amp; briefly explain what it is and how you can use it.</a:t>
            </a:r>
          </a:p>
          <a:p>
            <a:pPr lvl="0"/>
            <a:endParaRPr lang="en-GB" sz="1300" dirty="0"/>
          </a:p>
          <a:p>
            <a:pPr lvl="0"/>
            <a:r>
              <a:rPr lang="en-GB" sz="1300" dirty="0"/>
              <a:t>Then share this video through YouTube, Facebook or even display it on your own site.</a:t>
            </a:r>
          </a:p>
          <a:p>
            <a:pPr lvl="0"/>
            <a:endParaRPr lang="en-GB" sz="1300" dirty="0"/>
          </a:p>
          <a:p>
            <a:pPr lvl="0"/>
            <a:r>
              <a:rPr lang="en-GB" sz="1300" dirty="0"/>
              <a:t>People don’t yet understand what bitcoin is and a simple video could quite easily go viral, giving your business amazing exposure.</a:t>
            </a:r>
          </a:p>
        </p:txBody>
      </p:sp>
      <p:sp>
        <p:nvSpPr>
          <p:cNvPr id="4" name="Slide Number Placeholder 3"/>
          <p:cNvSpPr>
            <a:spLocks noGrp="1"/>
          </p:cNvSpPr>
          <p:nvPr>
            <p:ph type="sldNum" sz="quarter" idx="10"/>
          </p:nvPr>
        </p:nvSpPr>
        <p:spPr/>
        <p:txBody>
          <a:bodyPr/>
          <a:lstStyle/>
          <a:p>
            <a:fld id="{6A5B64C5-AC1C-43DF-94A6-E03CB0F07A3A}" type="slidenum">
              <a:rPr lang="en-GB" smtClean="0"/>
              <a:pPr/>
              <a:t>92</a:t>
            </a:fld>
            <a:endParaRPr lang="en-GB"/>
          </a:p>
        </p:txBody>
      </p:sp>
    </p:spTree>
    <p:extLst>
      <p:ext uri="{BB962C8B-B14F-4D97-AF65-F5344CB8AC3E}">
        <p14:creationId xmlns:p14="http://schemas.microsoft.com/office/powerpoint/2010/main" val="600907703"/>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GB" sz="1300" dirty="0" smtClean="0"/>
              <a:t>Taking</a:t>
            </a:r>
            <a:r>
              <a:rPr lang="en-GB" sz="1300" baseline="0" dirty="0" smtClean="0"/>
              <a:t> the media frenzy that bitcoin would create – I would most certainly look into the process of accepting this currency and </a:t>
            </a:r>
            <a:r>
              <a:rPr lang="en-GB" sz="1300" baseline="0" smtClean="0"/>
              <a:t>moving forward </a:t>
            </a:r>
            <a:r>
              <a:rPr lang="en-GB" sz="1300" baseline="0" dirty="0" smtClean="0"/>
              <a:t>with the game plan on the </a:t>
            </a:r>
            <a:r>
              <a:rPr lang="en-GB" sz="1300" baseline="0" smtClean="0"/>
              <a:t>next slide.</a:t>
            </a:r>
            <a:endParaRPr lang="en-GB" sz="1300" dirty="0"/>
          </a:p>
        </p:txBody>
      </p:sp>
      <p:sp>
        <p:nvSpPr>
          <p:cNvPr id="4" name="Slide Number Placeholder 3"/>
          <p:cNvSpPr>
            <a:spLocks noGrp="1"/>
          </p:cNvSpPr>
          <p:nvPr>
            <p:ph type="sldNum" sz="quarter" idx="10"/>
          </p:nvPr>
        </p:nvSpPr>
        <p:spPr/>
        <p:txBody>
          <a:bodyPr/>
          <a:lstStyle/>
          <a:p>
            <a:fld id="{530BC581-08BF-4BFC-9937-F0FE1DAAFAEF}" type="slidenum">
              <a:rPr lang="en-GB" smtClean="0"/>
              <a:t>93</a:t>
            </a:fld>
            <a:endParaRPr lang="en-GB"/>
          </a:p>
        </p:txBody>
      </p:sp>
    </p:spTree>
    <p:extLst>
      <p:ext uri="{BB962C8B-B14F-4D97-AF65-F5344CB8AC3E}">
        <p14:creationId xmlns:p14="http://schemas.microsoft.com/office/powerpoint/2010/main" val="4029071109"/>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GB" sz="1300" dirty="0" smtClean="0"/>
              <a:t>Doing one or all of these will massively increase</a:t>
            </a:r>
            <a:r>
              <a:rPr lang="en-GB" sz="1300" baseline="0" dirty="0" smtClean="0"/>
              <a:t> your traffic exposure through the uniqueness of bitcoin – people are fascinated by the unknown and are compelled to enquire.</a:t>
            </a:r>
          </a:p>
          <a:p>
            <a:pPr lvl="0"/>
            <a:endParaRPr lang="en-GB" sz="1300" baseline="0" dirty="0" smtClean="0"/>
          </a:p>
          <a:p>
            <a:pPr lvl="0"/>
            <a:r>
              <a:rPr lang="en-GB" sz="1300" baseline="0" dirty="0" smtClean="0"/>
              <a:t>Plus lets not forget that extra income could be obtained through the rise in price of bitcoin (*however prices can fall as well).</a:t>
            </a:r>
            <a:endParaRPr lang="en-GB" sz="1300" dirty="0"/>
          </a:p>
        </p:txBody>
      </p:sp>
      <p:sp>
        <p:nvSpPr>
          <p:cNvPr id="4" name="Slide Number Placeholder 3"/>
          <p:cNvSpPr>
            <a:spLocks noGrp="1"/>
          </p:cNvSpPr>
          <p:nvPr>
            <p:ph type="sldNum" sz="quarter" idx="10"/>
          </p:nvPr>
        </p:nvSpPr>
        <p:spPr/>
        <p:txBody>
          <a:bodyPr/>
          <a:lstStyle/>
          <a:p>
            <a:fld id="{530BC581-08BF-4BFC-9937-F0FE1DAAFAEF}" type="slidenum">
              <a:rPr lang="en-GB" smtClean="0"/>
              <a:pPr/>
              <a:t>94</a:t>
            </a:fld>
            <a:endParaRPr lang="en-GB"/>
          </a:p>
        </p:txBody>
      </p:sp>
    </p:spTree>
    <p:extLst>
      <p:ext uri="{BB962C8B-B14F-4D97-AF65-F5344CB8AC3E}">
        <p14:creationId xmlns:p14="http://schemas.microsoft.com/office/powerpoint/2010/main" val="442974523"/>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GB" sz="1300" dirty="0"/>
              <a:t>Bitcoin is a fast moving market and interest at this point in time is extremely high, our aim is to capitalize on that high interest.</a:t>
            </a:r>
          </a:p>
          <a:p>
            <a:pPr lvl="0"/>
            <a:endParaRPr lang="en-GB" sz="1300" dirty="0"/>
          </a:p>
          <a:p>
            <a:pPr lvl="0"/>
            <a:r>
              <a:rPr lang="en-GB" sz="1300" dirty="0"/>
              <a:t>Even if you feel your business is not really suited to bitcoin, the extra traffic that will be generated by the inclusion of it,  will far out way any doubt you may have.</a:t>
            </a:r>
          </a:p>
        </p:txBody>
      </p:sp>
      <p:sp>
        <p:nvSpPr>
          <p:cNvPr id="4" name="Slide Number Placeholder 3"/>
          <p:cNvSpPr>
            <a:spLocks noGrp="1"/>
          </p:cNvSpPr>
          <p:nvPr>
            <p:ph type="sldNum" sz="quarter" idx="10"/>
          </p:nvPr>
        </p:nvSpPr>
        <p:spPr/>
        <p:txBody>
          <a:bodyPr/>
          <a:lstStyle/>
          <a:p>
            <a:fld id="{530BC581-08BF-4BFC-9937-F0FE1DAAFAEF}" type="slidenum">
              <a:rPr lang="en-GB" smtClean="0"/>
              <a:pPr/>
              <a:t>95</a:t>
            </a:fld>
            <a:endParaRPr lang="en-GB"/>
          </a:p>
        </p:txBody>
      </p:sp>
    </p:spTree>
    <p:extLst>
      <p:ext uri="{BB962C8B-B14F-4D97-AF65-F5344CB8AC3E}">
        <p14:creationId xmlns:p14="http://schemas.microsoft.com/office/powerpoint/2010/main" val="1796611432"/>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66155">
              <a:defRPr/>
            </a:pPr>
            <a:r>
              <a:rPr lang="en-GB" sz="1300" dirty="0"/>
              <a:t>Now taking all that into consideration let’s carefully look over what options are available for you – to take your business to the next level</a:t>
            </a:r>
          </a:p>
          <a:p>
            <a:endParaRPr lang="en-GB" dirty="0"/>
          </a:p>
        </p:txBody>
      </p:sp>
      <p:sp>
        <p:nvSpPr>
          <p:cNvPr id="4" name="Slide Number Placeholder 3"/>
          <p:cNvSpPr>
            <a:spLocks noGrp="1"/>
          </p:cNvSpPr>
          <p:nvPr>
            <p:ph type="sldNum" sz="quarter" idx="10"/>
          </p:nvPr>
        </p:nvSpPr>
        <p:spPr/>
        <p:txBody>
          <a:bodyPr/>
          <a:lstStyle/>
          <a:p>
            <a:fld id="{530BC581-08BF-4BFC-9937-F0FE1DAAFAEF}" type="slidenum">
              <a:rPr lang="en-GB" smtClean="0"/>
              <a:t>96</a:t>
            </a:fld>
            <a:endParaRPr lang="en-GB"/>
          </a:p>
        </p:txBody>
      </p:sp>
    </p:spTree>
    <p:extLst>
      <p:ext uri="{BB962C8B-B14F-4D97-AF65-F5344CB8AC3E}">
        <p14:creationId xmlns:p14="http://schemas.microsoft.com/office/powerpoint/2010/main" val="1702559410"/>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GB" sz="1300" dirty="0"/>
              <a:t>As you know, we do offer full tailor made management packages for your business.</a:t>
            </a:r>
          </a:p>
          <a:p>
            <a:endParaRPr lang="en-GB" sz="1300" dirty="0"/>
          </a:p>
          <a:p>
            <a:r>
              <a:rPr lang="en-GB" sz="1300" dirty="0"/>
              <a:t>All you have to do is select how you want us to help you, commit to a package and then watch your business grow—it really is that simple!</a:t>
            </a:r>
          </a:p>
          <a:p>
            <a:endParaRPr lang="en-GB" sz="1300" dirty="0"/>
          </a:p>
          <a:p>
            <a:r>
              <a:rPr lang="en-GB" sz="1300" dirty="0"/>
              <a:t>We are even offering a one-time discount for anyone who invests in their future today and chooses one of our monthly management packages. </a:t>
            </a:r>
          </a:p>
          <a:p>
            <a:endParaRPr lang="en-GB" sz="1300" dirty="0"/>
          </a:p>
          <a:p>
            <a:r>
              <a:rPr lang="en-GB" sz="1300" dirty="0"/>
              <a:t>So lastly let’s have a final recap of the quality service that you would be acquiring: </a:t>
            </a:r>
          </a:p>
        </p:txBody>
      </p:sp>
      <p:sp>
        <p:nvSpPr>
          <p:cNvPr id="4" name="Slide Number Placeholder 3"/>
          <p:cNvSpPr>
            <a:spLocks noGrp="1"/>
          </p:cNvSpPr>
          <p:nvPr>
            <p:ph type="sldNum" sz="quarter" idx="10"/>
          </p:nvPr>
        </p:nvSpPr>
        <p:spPr/>
        <p:txBody>
          <a:bodyPr/>
          <a:lstStyle/>
          <a:p>
            <a:fld id="{530BC581-08BF-4BFC-9937-F0FE1DAAFAEF}" type="slidenum">
              <a:rPr lang="en-GB" smtClean="0"/>
              <a:t>97</a:t>
            </a:fld>
            <a:endParaRPr lang="en-GB"/>
          </a:p>
        </p:txBody>
      </p:sp>
    </p:spTree>
    <p:extLst>
      <p:ext uri="{BB962C8B-B14F-4D97-AF65-F5344CB8AC3E}">
        <p14:creationId xmlns:p14="http://schemas.microsoft.com/office/powerpoint/2010/main" val="1303331244"/>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GB" sz="1300" dirty="0"/>
              <a:t>Facebook management, creating a successful fan page is essential and we can do exactly that. </a:t>
            </a:r>
          </a:p>
          <a:p>
            <a:pPr lvl="0"/>
            <a:endParaRPr lang="en-GB" sz="1300" dirty="0"/>
          </a:p>
          <a:p>
            <a:pPr lvl="0"/>
            <a:r>
              <a:rPr lang="en-GB" sz="1300" dirty="0"/>
              <a:t>We not only create you a page but we can manage it for your with regular posts all aimed at getting you more fans and keeping engagement at a high with your current ones. </a:t>
            </a:r>
          </a:p>
          <a:p>
            <a:pPr lvl="0"/>
            <a:endParaRPr lang="en-GB" sz="1300" dirty="0"/>
          </a:p>
          <a:p>
            <a:pPr lvl="0"/>
            <a:r>
              <a:rPr lang="en-GB" sz="1300" dirty="0"/>
              <a:t>Another option you have is to hire us to run your ad campaign; we will tailor make this campaign to suit your needs.</a:t>
            </a:r>
          </a:p>
          <a:p>
            <a:endParaRPr lang="en-GB" sz="1300" dirty="0"/>
          </a:p>
          <a:p>
            <a:r>
              <a:rPr lang="en-GB" sz="1300" dirty="0"/>
              <a:t>Adwords—we will set up your business account giving your business instant exposure to your customers; we will create your Adwords account, run and manage your ad campaign and if you sign up today I can give you a $75 voucher when you spend $25 in adwords. </a:t>
            </a:r>
          </a:p>
          <a:p>
            <a:endParaRPr lang="en-GB" sz="1300" b="1" dirty="0"/>
          </a:p>
          <a:p>
            <a:r>
              <a:rPr lang="en-GB" sz="1300" dirty="0"/>
              <a:t> YouTube—we will create your account and upload your video to YouTube, we can also optimize this video to give it the best chance of ranking. Google video is another service that we provide, we will set your account up and create and monitor your video ad.</a:t>
            </a:r>
          </a:p>
          <a:p>
            <a:endParaRPr lang="en-GB" sz="1300" dirty="0"/>
          </a:p>
          <a:p>
            <a:r>
              <a:rPr lang="en-GB" sz="1300" dirty="0"/>
              <a:t>Email—we will create your auto responder account for your business; we will create a landing page for your business, so you can start to drive traffic to that landing page instantly, helping to grow your business. We can manage your account or blast your list with offers or promotions that you may have.</a:t>
            </a:r>
          </a:p>
          <a:p>
            <a:endParaRPr lang="en-GB" sz="1300" dirty="0"/>
          </a:p>
          <a:p>
            <a:endParaRPr lang="en-GB" sz="1300" dirty="0"/>
          </a:p>
          <a:p>
            <a:r>
              <a:rPr lang="en-GB" sz="1300" b="1" dirty="0"/>
              <a:t>FOR YOUR USE TO HELP SECURE THE DEAL, KEEP THIS INFO TO YOURSELF!</a:t>
            </a:r>
          </a:p>
          <a:p>
            <a:endParaRPr lang="en-GB" sz="1300" dirty="0"/>
          </a:p>
          <a:p>
            <a:r>
              <a:rPr lang="en-GB" sz="1300" dirty="0"/>
              <a:t>US -  http://www.google.com/ads/adwords-coupon.html </a:t>
            </a:r>
          </a:p>
          <a:p>
            <a:r>
              <a:rPr lang="en-GB" sz="1300" dirty="0"/>
              <a:t>UK -  http://www.google.co.uk/adwords/coupons/ </a:t>
            </a:r>
          </a:p>
          <a:p>
            <a:r>
              <a:rPr lang="en-GB" sz="1300" dirty="0"/>
              <a:t> </a:t>
            </a:r>
          </a:p>
          <a:p>
            <a:endParaRPr lang="en-GB" sz="1300" dirty="0"/>
          </a:p>
        </p:txBody>
      </p:sp>
      <p:sp>
        <p:nvSpPr>
          <p:cNvPr id="4" name="Slide Number Placeholder 3"/>
          <p:cNvSpPr>
            <a:spLocks noGrp="1"/>
          </p:cNvSpPr>
          <p:nvPr>
            <p:ph type="sldNum" sz="quarter" idx="10"/>
          </p:nvPr>
        </p:nvSpPr>
        <p:spPr/>
        <p:txBody>
          <a:bodyPr/>
          <a:lstStyle/>
          <a:p>
            <a:fld id="{530BC581-08BF-4BFC-9937-F0FE1DAAFAEF}" type="slidenum">
              <a:rPr lang="en-GB" smtClean="0"/>
              <a:pPr/>
              <a:t>98</a:t>
            </a:fld>
            <a:endParaRPr lang="en-GB"/>
          </a:p>
        </p:txBody>
      </p:sp>
    </p:spTree>
    <p:extLst>
      <p:ext uri="{BB962C8B-B14F-4D97-AF65-F5344CB8AC3E}">
        <p14:creationId xmlns:p14="http://schemas.microsoft.com/office/powerpoint/2010/main" val="3461139020"/>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GB" sz="1300" dirty="0"/>
              <a:t>We can offer a discount from our full package price when combining two packages. </a:t>
            </a:r>
          </a:p>
          <a:p>
            <a:pPr lvl="0"/>
            <a:endParaRPr lang="en-GB" sz="1300" dirty="0"/>
          </a:p>
          <a:p>
            <a:pPr lvl="0"/>
            <a:r>
              <a:rPr lang="en-GB" sz="1300" dirty="0"/>
              <a:t>With this option comes full support, regular reports and a high standard of care for all your accounts. At this present time we can offer a $500 discount for any two packages combined.</a:t>
            </a:r>
          </a:p>
          <a:p>
            <a:pPr lvl="0"/>
            <a:endParaRPr lang="en-GB" sz="1300" dirty="0"/>
          </a:p>
          <a:p>
            <a:pPr lvl="0"/>
            <a:r>
              <a:rPr lang="en-GB" sz="1300" dirty="0"/>
              <a:t>So which package interests you the most?</a:t>
            </a:r>
          </a:p>
        </p:txBody>
      </p:sp>
      <p:sp>
        <p:nvSpPr>
          <p:cNvPr id="4" name="Slide Number Placeholder 3"/>
          <p:cNvSpPr>
            <a:spLocks noGrp="1"/>
          </p:cNvSpPr>
          <p:nvPr>
            <p:ph type="sldNum" sz="quarter" idx="10"/>
          </p:nvPr>
        </p:nvSpPr>
        <p:spPr/>
        <p:txBody>
          <a:bodyPr/>
          <a:lstStyle/>
          <a:p>
            <a:fld id="{530BC581-08BF-4BFC-9937-F0FE1DAAFAEF}" type="slidenum">
              <a:rPr lang="en-GB" smtClean="0"/>
              <a:t>99</a:t>
            </a:fld>
            <a:endParaRPr lang="en-GB"/>
          </a:p>
        </p:txBody>
      </p:sp>
    </p:spTree>
    <p:extLst>
      <p:ext uri="{BB962C8B-B14F-4D97-AF65-F5344CB8AC3E}">
        <p14:creationId xmlns:p14="http://schemas.microsoft.com/office/powerpoint/2010/main" val="12309558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828800" y="4260850"/>
            <a:ext cx="20726400" cy="2940050"/>
          </a:xfrm>
          <a:prstGeom prst="rect">
            <a:avLst/>
          </a:prstGeom>
        </p:spPr>
        <p:txBody>
          <a:bodyPr/>
          <a:lstStyle/>
          <a:p>
            <a:r>
              <a:rPr lang="en-US" smtClean="0"/>
              <a:t>Click to edit Master title style</a:t>
            </a:r>
            <a:endParaRPr lang="en-US"/>
          </a:p>
        </p:txBody>
      </p:sp>
      <p:sp>
        <p:nvSpPr>
          <p:cNvPr id="3" name="Subtitle 2"/>
          <p:cNvSpPr>
            <a:spLocks noGrp="1"/>
          </p:cNvSpPr>
          <p:nvPr>
            <p:ph type="subTitle" idx="1"/>
          </p:nvPr>
        </p:nvSpPr>
        <p:spPr>
          <a:xfrm>
            <a:off x="3657600" y="7772400"/>
            <a:ext cx="17068800" cy="35052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Text Box 1"/>
          <p:cNvSpPr txBox="1">
            <a:spLocks noGrp="1" noChangeArrowheads="1"/>
          </p:cNvSpPr>
          <p:nvPr>
            <p:ph type="sldNum" sz="quarter" idx="10"/>
          </p:nvPr>
        </p:nvSpPr>
        <p:spPr>
          <a:ln/>
        </p:spPr>
        <p:txBody>
          <a:bodyPr/>
          <a:lstStyle>
            <a:lvl1pPr>
              <a:defRPr/>
            </a:lvl1pPr>
          </a:lstStyle>
          <a:p>
            <a:pPr>
              <a:defRPr/>
            </a:pPr>
            <a:fld id="{ADB8E4D5-450E-4C8C-877F-5A21D1ABF523}" type="slidenum">
              <a:rPr lang="en-US"/>
              <a:pPr>
                <a:defRPr/>
              </a:pPr>
              <a:t>‹#›</a:t>
            </a:fld>
            <a:endParaRPr lang="en-US"/>
          </a:p>
        </p:txBody>
      </p:sp>
    </p:spTree>
    <p:extLst>
      <p:ext uri="{BB962C8B-B14F-4D97-AF65-F5344CB8AC3E}">
        <p14:creationId xmlns:p14="http://schemas.microsoft.com/office/powerpoint/2010/main" val="42685362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1219200" y="549275"/>
            <a:ext cx="21945600" cy="2286000"/>
          </a:xfrm>
          <a:prstGeom prst="rect">
            <a:avLst/>
          </a:prstGeom>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a:xfrm>
            <a:off x="1219200" y="3200400"/>
            <a:ext cx="21945600" cy="9051925"/>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Box 1"/>
          <p:cNvSpPr txBox="1">
            <a:spLocks noGrp="1" noChangeArrowheads="1"/>
          </p:cNvSpPr>
          <p:nvPr>
            <p:ph type="sldNum" sz="quarter" idx="10"/>
          </p:nvPr>
        </p:nvSpPr>
        <p:spPr>
          <a:ln/>
        </p:spPr>
        <p:txBody>
          <a:bodyPr/>
          <a:lstStyle>
            <a:lvl1pPr>
              <a:defRPr/>
            </a:lvl1pPr>
          </a:lstStyle>
          <a:p>
            <a:pPr>
              <a:defRPr/>
            </a:pPr>
            <a:fld id="{3F72EFD4-37FE-4FCC-B4B4-F8BCF1A57CEC}" type="slidenum">
              <a:rPr lang="en-US"/>
              <a:pPr>
                <a:defRPr/>
              </a:pPr>
              <a:t>‹#›</a:t>
            </a:fld>
            <a:endParaRPr lang="en-US"/>
          </a:p>
        </p:txBody>
      </p:sp>
    </p:spTree>
    <p:extLst>
      <p:ext uri="{BB962C8B-B14F-4D97-AF65-F5344CB8AC3E}">
        <p14:creationId xmlns:p14="http://schemas.microsoft.com/office/powerpoint/2010/main" val="40013004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7678400" y="549275"/>
            <a:ext cx="5486400" cy="11703050"/>
          </a:xfrm>
          <a:prstGeom prst="rect">
            <a:avLst/>
          </a:prstGeo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219200" y="549275"/>
            <a:ext cx="16306800" cy="11703050"/>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Box 1"/>
          <p:cNvSpPr txBox="1">
            <a:spLocks noGrp="1" noChangeArrowheads="1"/>
          </p:cNvSpPr>
          <p:nvPr>
            <p:ph type="sldNum" sz="quarter" idx="10"/>
          </p:nvPr>
        </p:nvSpPr>
        <p:spPr>
          <a:ln/>
        </p:spPr>
        <p:txBody>
          <a:bodyPr/>
          <a:lstStyle>
            <a:lvl1pPr>
              <a:defRPr/>
            </a:lvl1pPr>
          </a:lstStyle>
          <a:p>
            <a:pPr>
              <a:defRPr/>
            </a:pPr>
            <a:fld id="{946484E3-0DB5-48E1-8FD5-9855090304C7}" type="slidenum">
              <a:rPr lang="en-US"/>
              <a:pPr>
                <a:defRPr/>
              </a:pPr>
              <a:t>‹#›</a:t>
            </a:fld>
            <a:endParaRPr lang="en-US"/>
          </a:p>
        </p:txBody>
      </p:sp>
    </p:spTree>
    <p:extLst>
      <p:ext uri="{BB962C8B-B14F-4D97-AF65-F5344CB8AC3E}">
        <p14:creationId xmlns:p14="http://schemas.microsoft.com/office/powerpoint/2010/main" val="26915354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828800" y="4260850"/>
            <a:ext cx="20726400" cy="2940050"/>
          </a:xfrm>
          <a:prstGeom prst="rect">
            <a:avLst/>
          </a:prstGeom>
        </p:spPr>
        <p:txBody>
          <a:bodyPr/>
          <a:lstStyle/>
          <a:p>
            <a:r>
              <a:rPr lang="en-US" smtClean="0"/>
              <a:t>Click to edit Master title style</a:t>
            </a:r>
            <a:endParaRPr lang="en-US"/>
          </a:p>
        </p:txBody>
      </p:sp>
      <p:sp>
        <p:nvSpPr>
          <p:cNvPr id="3" name="Subtitle 2"/>
          <p:cNvSpPr>
            <a:spLocks noGrp="1"/>
          </p:cNvSpPr>
          <p:nvPr>
            <p:ph type="subTitle" idx="1"/>
          </p:nvPr>
        </p:nvSpPr>
        <p:spPr>
          <a:xfrm>
            <a:off x="3657600" y="7772400"/>
            <a:ext cx="17068800" cy="35052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Text Box 1"/>
          <p:cNvSpPr txBox="1">
            <a:spLocks noGrp="1" noChangeArrowheads="1"/>
          </p:cNvSpPr>
          <p:nvPr>
            <p:ph type="sldNum" sz="quarter" idx="10"/>
          </p:nvPr>
        </p:nvSpPr>
        <p:spPr>
          <a:ln/>
        </p:spPr>
        <p:txBody>
          <a:bodyPr/>
          <a:lstStyle>
            <a:lvl1pPr>
              <a:defRPr/>
            </a:lvl1pPr>
          </a:lstStyle>
          <a:p>
            <a:pPr>
              <a:defRPr/>
            </a:pPr>
            <a:fld id="{BBAD1D53-3230-4E9A-A73B-6D20CB2950BD}" type="slidenum">
              <a:rPr lang="en-US"/>
              <a:pPr>
                <a:defRPr/>
              </a:pPr>
              <a:t>‹#›</a:t>
            </a:fld>
            <a:endParaRPr lang="en-US"/>
          </a:p>
        </p:txBody>
      </p:sp>
    </p:spTree>
    <p:extLst>
      <p:ext uri="{BB962C8B-B14F-4D97-AF65-F5344CB8AC3E}">
        <p14:creationId xmlns:p14="http://schemas.microsoft.com/office/powerpoint/2010/main" val="35856487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219200" y="549275"/>
            <a:ext cx="21945600" cy="2286000"/>
          </a:xfrm>
          <a:prstGeom prst="rect">
            <a:avLst/>
          </a:prstGeom>
        </p:spPr>
        <p:txBody>
          <a:bodyPr/>
          <a:lstStyle/>
          <a:p>
            <a:r>
              <a:rPr lang="en-US" smtClean="0"/>
              <a:t>Click to edit Master title style</a:t>
            </a:r>
            <a:endParaRPr lang="en-US"/>
          </a:p>
        </p:txBody>
      </p:sp>
      <p:sp>
        <p:nvSpPr>
          <p:cNvPr id="3" name="Content Placeholder 2"/>
          <p:cNvSpPr>
            <a:spLocks noGrp="1"/>
          </p:cNvSpPr>
          <p:nvPr>
            <p:ph idx="1"/>
          </p:nvPr>
        </p:nvSpPr>
        <p:spPr>
          <a:xfrm>
            <a:off x="1219200" y="3200400"/>
            <a:ext cx="21945600" cy="9051925"/>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Box 1"/>
          <p:cNvSpPr txBox="1">
            <a:spLocks noGrp="1" noChangeArrowheads="1"/>
          </p:cNvSpPr>
          <p:nvPr>
            <p:ph type="sldNum" sz="quarter" idx="10"/>
          </p:nvPr>
        </p:nvSpPr>
        <p:spPr>
          <a:ln/>
        </p:spPr>
        <p:txBody>
          <a:bodyPr/>
          <a:lstStyle>
            <a:lvl1pPr>
              <a:defRPr/>
            </a:lvl1pPr>
          </a:lstStyle>
          <a:p>
            <a:pPr>
              <a:defRPr/>
            </a:pPr>
            <a:fld id="{BCB4E6DC-E8FC-4CE4-B947-8EB65EF437AF}" type="slidenum">
              <a:rPr lang="en-US"/>
              <a:pPr>
                <a:defRPr/>
              </a:pPr>
              <a:t>‹#›</a:t>
            </a:fld>
            <a:endParaRPr lang="en-US"/>
          </a:p>
        </p:txBody>
      </p:sp>
    </p:spTree>
    <p:extLst>
      <p:ext uri="{BB962C8B-B14F-4D97-AF65-F5344CB8AC3E}">
        <p14:creationId xmlns:p14="http://schemas.microsoft.com/office/powerpoint/2010/main" val="30005254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925638" y="8813800"/>
            <a:ext cx="20726400" cy="2724150"/>
          </a:xfrm>
          <a:prstGeom prst="rect">
            <a:avLst/>
          </a:prstGeo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1925638" y="5813425"/>
            <a:ext cx="20726400" cy="3000375"/>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Text Box 1"/>
          <p:cNvSpPr txBox="1">
            <a:spLocks noGrp="1" noChangeArrowheads="1"/>
          </p:cNvSpPr>
          <p:nvPr>
            <p:ph type="sldNum" sz="quarter" idx="10"/>
          </p:nvPr>
        </p:nvSpPr>
        <p:spPr>
          <a:ln/>
        </p:spPr>
        <p:txBody>
          <a:bodyPr/>
          <a:lstStyle>
            <a:lvl1pPr>
              <a:defRPr/>
            </a:lvl1pPr>
          </a:lstStyle>
          <a:p>
            <a:pPr>
              <a:defRPr/>
            </a:pPr>
            <a:fld id="{435A2782-3FA9-4B14-A88C-BACBD3C5AABE}" type="slidenum">
              <a:rPr lang="en-US"/>
              <a:pPr>
                <a:defRPr/>
              </a:pPr>
              <a:t>‹#›</a:t>
            </a:fld>
            <a:endParaRPr lang="en-US"/>
          </a:p>
        </p:txBody>
      </p:sp>
    </p:spTree>
    <p:extLst>
      <p:ext uri="{BB962C8B-B14F-4D97-AF65-F5344CB8AC3E}">
        <p14:creationId xmlns:p14="http://schemas.microsoft.com/office/powerpoint/2010/main" val="29731918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1219200" y="549275"/>
            <a:ext cx="21945600" cy="2286000"/>
          </a:xfrm>
          <a:prstGeom prst="rect">
            <a:avLst/>
          </a:prstGeom>
        </p:spPr>
        <p:txBody>
          <a:bodyPr/>
          <a:lstStyle/>
          <a:p>
            <a:r>
              <a:rPr lang="en-US" smtClean="0"/>
              <a:t>Click to edit Master title style</a:t>
            </a:r>
            <a:endParaRPr lang="en-US"/>
          </a:p>
        </p:txBody>
      </p:sp>
      <p:sp>
        <p:nvSpPr>
          <p:cNvPr id="3" name="Content Placeholder 2"/>
          <p:cNvSpPr>
            <a:spLocks noGrp="1"/>
          </p:cNvSpPr>
          <p:nvPr>
            <p:ph sz="half" idx="1"/>
          </p:nvPr>
        </p:nvSpPr>
        <p:spPr>
          <a:xfrm>
            <a:off x="1219200" y="3200400"/>
            <a:ext cx="10896600" cy="9051925"/>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12268200" y="3200400"/>
            <a:ext cx="10896600" cy="9051925"/>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Box 1"/>
          <p:cNvSpPr txBox="1">
            <a:spLocks noGrp="1" noChangeArrowheads="1"/>
          </p:cNvSpPr>
          <p:nvPr>
            <p:ph type="sldNum" sz="quarter" idx="10"/>
          </p:nvPr>
        </p:nvSpPr>
        <p:spPr>
          <a:ln/>
        </p:spPr>
        <p:txBody>
          <a:bodyPr/>
          <a:lstStyle>
            <a:lvl1pPr>
              <a:defRPr/>
            </a:lvl1pPr>
          </a:lstStyle>
          <a:p>
            <a:pPr>
              <a:defRPr/>
            </a:pPr>
            <a:fld id="{B2D057AC-A6BA-4F5C-AA5B-12BA08FFEE48}" type="slidenum">
              <a:rPr lang="en-US"/>
              <a:pPr>
                <a:defRPr/>
              </a:pPr>
              <a:t>‹#›</a:t>
            </a:fld>
            <a:endParaRPr lang="en-US"/>
          </a:p>
        </p:txBody>
      </p:sp>
    </p:spTree>
    <p:extLst>
      <p:ext uri="{BB962C8B-B14F-4D97-AF65-F5344CB8AC3E}">
        <p14:creationId xmlns:p14="http://schemas.microsoft.com/office/powerpoint/2010/main" val="30501277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219200" y="549275"/>
            <a:ext cx="21945600" cy="2286000"/>
          </a:xfrm>
          <a:prstGeom prst="rect">
            <a:avLst/>
          </a:prstGeo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1219200" y="3070225"/>
            <a:ext cx="10774363" cy="1279525"/>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1219200" y="4349750"/>
            <a:ext cx="10774363" cy="7902575"/>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12387263" y="3070225"/>
            <a:ext cx="10777537" cy="1279525"/>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12387263" y="4349750"/>
            <a:ext cx="10777537" cy="7902575"/>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Text Box 1"/>
          <p:cNvSpPr txBox="1">
            <a:spLocks noGrp="1" noChangeArrowheads="1"/>
          </p:cNvSpPr>
          <p:nvPr>
            <p:ph type="sldNum" sz="quarter" idx="10"/>
          </p:nvPr>
        </p:nvSpPr>
        <p:spPr>
          <a:ln/>
        </p:spPr>
        <p:txBody>
          <a:bodyPr/>
          <a:lstStyle>
            <a:lvl1pPr>
              <a:defRPr/>
            </a:lvl1pPr>
          </a:lstStyle>
          <a:p>
            <a:pPr>
              <a:defRPr/>
            </a:pPr>
            <a:fld id="{C4F8F451-BC40-40DB-9D1E-4660790AD5A0}" type="slidenum">
              <a:rPr lang="en-US"/>
              <a:pPr>
                <a:defRPr/>
              </a:pPr>
              <a:t>‹#›</a:t>
            </a:fld>
            <a:endParaRPr lang="en-US"/>
          </a:p>
        </p:txBody>
      </p:sp>
    </p:spTree>
    <p:extLst>
      <p:ext uri="{BB962C8B-B14F-4D97-AF65-F5344CB8AC3E}">
        <p14:creationId xmlns:p14="http://schemas.microsoft.com/office/powerpoint/2010/main" val="1101520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1219200" y="549275"/>
            <a:ext cx="21945600" cy="2286000"/>
          </a:xfrm>
          <a:prstGeom prst="rect">
            <a:avLst/>
          </a:prstGeom>
        </p:spPr>
        <p:txBody>
          <a:bodyPr/>
          <a:lstStyle/>
          <a:p>
            <a:r>
              <a:rPr lang="en-US" smtClean="0"/>
              <a:t>Click to edit Master title style</a:t>
            </a:r>
            <a:endParaRPr lang="en-US"/>
          </a:p>
        </p:txBody>
      </p:sp>
      <p:sp>
        <p:nvSpPr>
          <p:cNvPr id="3" name="Text Box 1"/>
          <p:cNvSpPr txBox="1">
            <a:spLocks noGrp="1" noChangeArrowheads="1"/>
          </p:cNvSpPr>
          <p:nvPr>
            <p:ph type="sldNum" sz="quarter" idx="10"/>
          </p:nvPr>
        </p:nvSpPr>
        <p:spPr>
          <a:ln/>
        </p:spPr>
        <p:txBody>
          <a:bodyPr/>
          <a:lstStyle>
            <a:lvl1pPr>
              <a:defRPr/>
            </a:lvl1pPr>
          </a:lstStyle>
          <a:p>
            <a:pPr>
              <a:defRPr/>
            </a:pPr>
            <a:fld id="{7ED69CFB-E955-4C02-BA2E-DBCE6DCF3605}" type="slidenum">
              <a:rPr lang="en-US"/>
              <a:pPr>
                <a:defRPr/>
              </a:pPr>
              <a:t>‹#›</a:t>
            </a:fld>
            <a:endParaRPr lang="en-US"/>
          </a:p>
        </p:txBody>
      </p:sp>
    </p:spTree>
    <p:extLst>
      <p:ext uri="{BB962C8B-B14F-4D97-AF65-F5344CB8AC3E}">
        <p14:creationId xmlns:p14="http://schemas.microsoft.com/office/powerpoint/2010/main" val="32607689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Text Box 1"/>
          <p:cNvSpPr txBox="1">
            <a:spLocks noGrp="1" noChangeArrowheads="1"/>
          </p:cNvSpPr>
          <p:nvPr>
            <p:ph type="sldNum" sz="quarter" idx="10"/>
          </p:nvPr>
        </p:nvSpPr>
        <p:spPr>
          <a:ln/>
        </p:spPr>
        <p:txBody>
          <a:bodyPr/>
          <a:lstStyle>
            <a:lvl1pPr>
              <a:defRPr/>
            </a:lvl1pPr>
          </a:lstStyle>
          <a:p>
            <a:pPr>
              <a:defRPr/>
            </a:pPr>
            <a:fld id="{105BF371-7556-4846-A933-F6CF08D9808E}" type="slidenum">
              <a:rPr lang="en-US"/>
              <a:pPr>
                <a:defRPr/>
              </a:pPr>
              <a:t>‹#›</a:t>
            </a:fld>
            <a:endParaRPr lang="en-US"/>
          </a:p>
        </p:txBody>
      </p:sp>
    </p:spTree>
    <p:extLst>
      <p:ext uri="{BB962C8B-B14F-4D97-AF65-F5344CB8AC3E}">
        <p14:creationId xmlns:p14="http://schemas.microsoft.com/office/powerpoint/2010/main" val="7616711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19200" y="546100"/>
            <a:ext cx="8021638" cy="2324100"/>
          </a:xfrm>
          <a:prstGeom prst="rect">
            <a:avLst/>
          </a:prstGeo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9532938" y="546100"/>
            <a:ext cx="13631862" cy="117062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1219200" y="2870200"/>
            <a:ext cx="8021638" cy="9382125"/>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Text Box 1"/>
          <p:cNvSpPr txBox="1">
            <a:spLocks noGrp="1" noChangeArrowheads="1"/>
          </p:cNvSpPr>
          <p:nvPr>
            <p:ph type="sldNum" sz="quarter" idx="10"/>
          </p:nvPr>
        </p:nvSpPr>
        <p:spPr>
          <a:ln/>
        </p:spPr>
        <p:txBody>
          <a:bodyPr/>
          <a:lstStyle>
            <a:lvl1pPr>
              <a:defRPr/>
            </a:lvl1pPr>
          </a:lstStyle>
          <a:p>
            <a:pPr>
              <a:defRPr/>
            </a:pPr>
            <a:fld id="{B819537A-0666-40CA-8B30-F0B5E67CC8CE}" type="slidenum">
              <a:rPr lang="en-US"/>
              <a:pPr>
                <a:defRPr/>
              </a:pPr>
              <a:t>‹#›</a:t>
            </a:fld>
            <a:endParaRPr lang="en-US"/>
          </a:p>
        </p:txBody>
      </p:sp>
    </p:spTree>
    <p:extLst>
      <p:ext uri="{BB962C8B-B14F-4D97-AF65-F5344CB8AC3E}">
        <p14:creationId xmlns:p14="http://schemas.microsoft.com/office/powerpoint/2010/main" val="25759893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219200" y="549275"/>
            <a:ext cx="21945600" cy="2286000"/>
          </a:xfrm>
          <a:prstGeom prst="rect">
            <a:avLst/>
          </a:prstGeom>
        </p:spPr>
        <p:txBody>
          <a:bodyPr/>
          <a:lstStyle/>
          <a:p>
            <a:r>
              <a:rPr lang="en-US" smtClean="0"/>
              <a:t>Click to edit Master title style</a:t>
            </a:r>
            <a:endParaRPr lang="en-US"/>
          </a:p>
        </p:txBody>
      </p:sp>
      <p:sp>
        <p:nvSpPr>
          <p:cNvPr id="3" name="Content Placeholder 2"/>
          <p:cNvSpPr>
            <a:spLocks noGrp="1"/>
          </p:cNvSpPr>
          <p:nvPr>
            <p:ph idx="1"/>
          </p:nvPr>
        </p:nvSpPr>
        <p:spPr>
          <a:xfrm>
            <a:off x="1219200" y="3200400"/>
            <a:ext cx="21945600" cy="9051925"/>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Box 1"/>
          <p:cNvSpPr txBox="1">
            <a:spLocks noGrp="1" noChangeArrowheads="1"/>
          </p:cNvSpPr>
          <p:nvPr>
            <p:ph type="sldNum" sz="quarter" idx="10"/>
          </p:nvPr>
        </p:nvSpPr>
        <p:spPr>
          <a:ln/>
        </p:spPr>
        <p:txBody>
          <a:bodyPr/>
          <a:lstStyle>
            <a:lvl1pPr>
              <a:defRPr/>
            </a:lvl1pPr>
          </a:lstStyle>
          <a:p>
            <a:pPr>
              <a:defRPr/>
            </a:pPr>
            <a:fld id="{42E795E7-0585-434F-8CFF-88DC01B42A45}" type="slidenum">
              <a:rPr lang="en-US"/>
              <a:pPr>
                <a:defRPr/>
              </a:pPr>
              <a:t>‹#›</a:t>
            </a:fld>
            <a:endParaRPr lang="en-US"/>
          </a:p>
        </p:txBody>
      </p:sp>
    </p:spTree>
    <p:extLst>
      <p:ext uri="{BB962C8B-B14F-4D97-AF65-F5344CB8AC3E}">
        <p14:creationId xmlns:p14="http://schemas.microsoft.com/office/powerpoint/2010/main" val="32905200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779963" y="9601200"/>
            <a:ext cx="14630400" cy="1133475"/>
          </a:xfrm>
          <a:prstGeom prst="rect">
            <a:avLst/>
          </a:prstGeo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4779963" y="1225550"/>
            <a:ext cx="14630400" cy="82296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sym typeface="Gill Sans" charset="0"/>
            </a:endParaRPr>
          </a:p>
        </p:txBody>
      </p:sp>
      <p:sp>
        <p:nvSpPr>
          <p:cNvPr id="4" name="Text Placeholder 3"/>
          <p:cNvSpPr>
            <a:spLocks noGrp="1"/>
          </p:cNvSpPr>
          <p:nvPr>
            <p:ph type="body" sz="half" idx="2"/>
          </p:nvPr>
        </p:nvSpPr>
        <p:spPr>
          <a:xfrm>
            <a:off x="4779963" y="10734675"/>
            <a:ext cx="14630400" cy="1609725"/>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Text Box 1"/>
          <p:cNvSpPr txBox="1">
            <a:spLocks noGrp="1" noChangeArrowheads="1"/>
          </p:cNvSpPr>
          <p:nvPr>
            <p:ph type="sldNum" sz="quarter" idx="10"/>
          </p:nvPr>
        </p:nvSpPr>
        <p:spPr>
          <a:ln/>
        </p:spPr>
        <p:txBody>
          <a:bodyPr/>
          <a:lstStyle>
            <a:lvl1pPr>
              <a:defRPr/>
            </a:lvl1pPr>
          </a:lstStyle>
          <a:p>
            <a:pPr>
              <a:defRPr/>
            </a:pPr>
            <a:fld id="{96C8927E-D2E0-4F5D-9A95-22FBA2139B01}" type="slidenum">
              <a:rPr lang="en-US"/>
              <a:pPr>
                <a:defRPr/>
              </a:pPr>
              <a:t>‹#›</a:t>
            </a:fld>
            <a:endParaRPr lang="en-US"/>
          </a:p>
        </p:txBody>
      </p:sp>
    </p:spTree>
    <p:extLst>
      <p:ext uri="{BB962C8B-B14F-4D97-AF65-F5344CB8AC3E}">
        <p14:creationId xmlns:p14="http://schemas.microsoft.com/office/powerpoint/2010/main" val="28606397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1219200" y="549275"/>
            <a:ext cx="21945600" cy="2286000"/>
          </a:xfrm>
          <a:prstGeom prst="rect">
            <a:avLst/>
          </a:prstGeom>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a:xfrm>
            <a:off x="1219200" y="3200400"/>
            <a:ext cx="21945600" cy="9051925"/>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Box 1"/>
          <p:cNvSpPr txBox="1">
            <a:spLocks noGrp="1" noChangeArrowheads="1"/>
          </p:cNvSpPr>
          <p:nvPr>
            <p:ph type="sldNum" sz="quarter" idx="10"/>
          </p:nvPr>
        </p:nvSpPr>
        <p:spPr>
          <a:ln/>
        </p:spPr>
        <p:txBody>
          <a:bodyPr/>
          <a:lstStyle>
            <a:lvl1pPr>
              <a:defRPr/>
            </a:lvl1pPr>
          </a:lstStyle>
          <a:p>
            <a:pPr>
              <a:defRPr/>
            </a:pPr>
            <a:fld id="{1FE7F91F-3120-4744-94B7-DC89E07827B1}" type="slidenum">
              <a:rPr lang="en-US"/>
              <a:pPr>
                <a:defRPr/>
              </a:pPr>
              <a:t>‹#›</a:t>
            </a:fld>
            <a:endParaRPr lang="en-US"/>
          </a:p>
        </p:txBody>
      </p:sp>
    </p:spTree>
    <p:extLst>
      <p:ext uri="{BB962C8B-B14F-4D97-AF65-F5344CB8AC3E}">
        <p14:creationId xmlns:p14="http://schemas.microsoft.com/office/powerpoint/2010/main" val="26444602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7678400" y="549275"/>
            <a:ext cx="5486400" cy="11703050"/>
          </a:xfrm>
          <a:prstGeom prst="rect">
            <a:avLst/>
          </a:prstGeo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219200" y="549275"/>
            <a:ext cx="16306800" cy="11703050"/>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Box 1"/>
          <p:cNvSpPr txBox="1">
            <a:spLocks noGrp="1" noChangeArrowheads="1"/>
          </p:cNvSpPr>
          <p:nvPr>
            <p:ph type="sldNum" sz="quarter" idx="10"/>
          </p:nvPr>
        </p:nvSpPr>
        <p:spPr>
          <a:ln/>
        </p:spPr>
        <p:txBody>
          <a:bodyPr/>
          <a:lstStyle>
            <a:lvl1pPr>
              <a:defRPr/>
            </a:lvl1pPr>
          </a:lstStyle>
          <a:p>
            <a:pPr>
              <a:defRPr/>
            </a:pPr>
            <a:fld id="{79F99F60-F423-4E70-AEC6-53BF67D09161}" type="slidenum">
              <a:rPr lang="en-US"/>
              <a:pPr>
                <a:defRPr/>
              </a:pPr>
              <a:t>‹#›</a:t>
            </a:fld>
            <a:endParaRPr lang="en-US"/>
          </a:p>
        </p:txBody>
      </p:sp>
    </p:spTree>
    <p:extLst>
      <p:ext uri="{BB962C8B-B14F-4D97-AF65-F5344CB8AC3E}">
        <p14:creationId xmlns:p14="http://schemas.microsoft.com/office/powerpoint/2010/main" val="22531753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828800" y="4260850"/>
            <a:ext cx="20726400" cy="2940050"/>
          </a:xfrm>
          <a:prstGeom prst="rect">
            <a:avLst/>
          </a:prstGeom>
        </p:spPr>
        <p:txBody>
          <a:bodyPr/>
          <a:lstStyle/>
          <a:p>
            <a:r>
              <a:rPr lang="en-US" smtClean="0"/>
              <a:t>Click to edit Master title style</a:t>
            </a:r>
            <a:endParaRPr lang="en-US"/>
          </a:p>
        </p:txBody>
      </p:sp>
      <p:sp>
        <p:nvSpPr>
          <p:cNvPr id="3" name="Subtitle 2"/>
          <p:cNvSpPr>
            <a:spLocks noGrp="1"/>
          </p:cNvSpPr>
          <p:nvPr>
            <p:ph type="subTitle" idx="1"/>
          </p:nvPr>
        </p:nvSpPr>
        <p:spPr>
          <a:xfrm>
            <a:off x="3657600" y="7772400"/>
            <a:ext cx="17068800" cy="35052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Text Box 1"/>
          <p:cNvSpPr txBox="1">
            <a:spLocks noGrp="1" noChangeArrowheads="1"/>
          </p:cNvSpPr>
          <p:nvPr>
            <p:ph type="sldNum" sz="quarter" idx="10"/>
          </p:nvPr>
        </p:nvSpPr>
        <p:spPr>
          <a:ln/>
        </p:spPr>
        <p:txBody>
          <a:bodyPr/>
          <a:lstStyle>
            <a:lvl1pPr>
              <a:defRPr/>
            </a:lvl1pPr>
          </a:lstStyle>
          <a:p>
            <a:pPr>
              <a:defRPr/>
            </a:pPr>
            <a:fld id="{F6014CA6-7B6B-4867-8001-754BB6F50253}" type="slidenum">
              <a:rPr lang="en-US"/>
              <a:pPr>
                <a:defRPr/>
              </a:pPr>
              <a:t>‹#›</a:t>
            </a:fld>
            <a:endParaRPr lang="en-US"/>
          </a:p>
        </p:txBody>
      </p:sp>
    </p:spTree>
    <p:extLst>
      <p:ext uri="{BB962C8B-B14F-4D97-AF65-F5344CB8AC3E}">
        <p14:creationId xmlns:p14="http://schemas.microsoft.com/office/powerpoint/2010/main" val="33509512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219200" y="549275"/>
            <a:ext cx="21945600" cy="2286000"/>
          </a:xfrm>
          <a:prstGeom prst="rect">
            <a:avLst/>
          </a:prstGeom>
        </p:spPr>
        <p:txBody>
          <a:bodyPr/>
          <a:lstStyle/>
          <a:p>
            <a:r>
              <a:rPr lang="en-US" smtClean="0"/>
              <a:t>Click to edit Master title style</a:t>
            </a:r>
            <a:endParaRPr lang="en-US"/>
          </a:p>
        </p:txBody>
      </p:sp>
      <p:sp>
        <p:nvSpPr>
          <p:cNvPr id="3" name="Content Placeholder 2"/>
          <p:cNvSpPr>
            <a:spLocks noGrp="1"/>
          </p:cNvSpPr>
          <p:nvPr>
            <p:ph idx="1"/>
          </p:nvPr>
        </p:nvSpPr>
        <p:spPr>
          <a:xfrm>
            <a:off x="1219200" y="3200400"/>
            <a:ext cx="21945600" cy="9051925"/>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Box 1"/>
          <p:cNvSpPr txBox="1">
            <a:spLocks noGrp="1" noChangeArrowheads="1"/>
          </p:cNvSpPr>
          <p:nvPr>
            <p:ph type="sldNum" sz="quarter" idx="10"/>
          </p:nvPr>
        </p:nvSpPr>
        <p:spPr>
          <a:ln/>
        </p:spPr>
        <p:txBody>
          <a:bodyPr/>
          <a:lstStyle>
            <a:lvl1pPr>
              <a:defRPr/>
            </a:lvl1pPr>
          </a:lstStyle>
          <a:p>
            <a:pPr>
              <a:defRPr/>
            </a:pPr>
            <a:fld id="{9E8B7B0F-7881-4F27-A62D-34EBD03F25E4}" type="slidenum">
              <a:rPr lang="en-US"/>
              <a:pPr>
                <a:defRPr/>
              </a:pPr>
              <a:t>‹#›</a:t>
            </a:fld>
            <a:endParaRPr lang="en-US"/>
          </a:p>
        </p:txBody>
      </p:sp>
    </p:spTree>
    <p:extLst>
      <p:ext uri="{BB962C8B-B14F-4D97-AF65-F5344CB8AC3E}">
        <p14:creationId xmlns:p14="http://schemas.microsoft.com/office/powerpoint/2010/main" val="31358614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925638" y="8813800"/>
            <a:ext cx="20726400" cy="2724150"/>
          </a:xfrm>
          <a:prstGeom prst="rect">
            <a:avLst/>
          </a:prstGeo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1925638" y="5813425"/>
            <a:ext cx="20726400" cy="3000375"/>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Text Box 1"/>
          <p:cNvSpPr txBox="1">
            <a:spLocks noGrp="1" noChangeArrowheads="1"/>
          </p:cNvSpPr>
          <p:nvPr>
            <p:ph type="sldNum" sz="quarter" idx="10"/>
          </p:nvPr>
        </p:nvSpPr>
        <p:spPr>
          <a:ln/>
        </p:spPr>
        <p:txBody>
          <a:bodyPr/>
          <a:lstStyle>
            <a:lvl1pPr>
              <a:defRPr/>
            </a:lvl1pPr>
          </a:lstStyle>
          <a:p>
            <a:pPr>
              <a:defRPr/>
            </a:pPr>
            <a:fld id="{AEF13CF4-F28C-4A7D-BB72-F78EC709E58C}" type="slidenum">
              <a:rPr lang="en-US"/>
              <a:pPr>
                <a:defRPr/>
              </a:pPr>
              <a:t>‹#›</a:t>
            </a:fld>
            <a:endParaRPr lang="en-US"/>
          </a:p>
        </p:txBody>
      </p:sp>
    </p:spTree>
    <p:extLst>
      <p:ext uri="{BB962C8B-B14F-4D97-AF65-F5344CB8AC3E}">
        <p14:creationId xmlns:p14="http://schemas.microsoft.com/office/powerpoint/2010/main" val="13535558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1219200" y="549275"/>
            <a:ext cx="21945600" cy="2286000"/>
          </a:xfrm>
          <a:prstGeom prst="rect">
            <a:avLst/>
          </a:prstGeom>
        </p:spPr>
        <p:txBody>
          <a:bodyPr/>
          <a:lstStyle/>
          <a:p>
            <a:r>
              <a:rPr lang="en-US" smtClean="0"/>
              <a:t>Click to edit Master title style</a:t>
            </a:r>
            <a:endParaRPr lang="en-US"/>
          </a:p>
        </p:txBody>
      </p:sp>
      <p:sp>
        <p:nvSpPr>
          <p:cNvPr id="3" name="Content Placeholder 2"/>
          <p:cNvSpPr>
            <a:spLocks noGrp="1"/>
          </p:cNvSpPr>
          <p:nvPr>
            <p:ph sz="half" idx="1"/>
          </p:nvPr>
        </p:nvSpPr>
        <p:spPr>
          <a:xfrm>
            <a:off x="1219200" y="3200400"/>
            <a:ext cx="10896600" cy="9051925"/>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12268200" y="3200400"/>
            <a:ext cx="10896600" cy="9051925"/>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Box 1"/>
          <p:cNvSpPr txBox="1">
            <a:spLocks noGrp="1" noChangeArrowheads="1"/>
          </p:cNvSpPr>
          <p:nvPr>
            <p:ph type="sldNum" sz="quarter" idx="10"/>
          </p:nvPr>
        </p:nvSpPr>
        <p:spPr>
          <a:ln/>
        </p:spPr>
        <p:txBody>
          <a:bodyPr/>
          <a:lstStyle>
            <a:lvl1pPr>
              <a:defRPr/>
            </a:lvl1pPr>
          </a:lstStyle>
          <a:p>
            <a:pPr>
              <a:defRPr/>
            </a:pPr>
            <a:fld id="{3E654058-7AA1-4004-BA79-2EA12EDBD3C9}" type="slidenum">
              <a:rPr lang="en-US"/>
              <a:pPr>
                <a:defRPr/>
              </a:pPr>
              <a:t>‹#›</a:t>
            </a:fld>
            <a:endParaRPr lang="en-US"/>
          </a:p>
        </p:txBody>
      </p:sp>
    </p:spTree>
    <p:extLst>
      <p:ext uri="{BB962C8B-B14F-4D97-AF65-F5344CB8AC3E}">
        <p14:creationId xmlns:p14="http://schemas.microsoft.com/office/powerpoint/2010/main" val="37454595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219200" y="549275"/>
            <a:ext cx="21945600" cy="2286000"/>
          </a:xfrm>
          <a:prstGeom prst="rect">
            <a:avLst/>
          </a:prstGeo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1219200" y="3070225"/>
            <a:ext cx="10774363" cy="1279525"/>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1219200" y="4349750"/>
            <a:ext cx="10774363" cy="7902575"/>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12387263" y="3070225"/>
            <a:ext cx="10777537" cy="1279525"/>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12387263" y="4349750"/>
            <a:ext cx="10777537" cy="7902575"/>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Text Box 1"/>
          <p:cNvSpPr txBox="1">
            <a:spLocks noGrp="1" noChangeArrowheads="1"/>
          </p:cNvSpPr>
          <p:nvPr>
            <p:ph type="sldNum" sz="quarter" idx="10"/>
          </p:nvPr>
        </p:nvSpPr>
        <p:spPr>
          <a:ln/>
        </p:spPr>
        <p:txBody>
          <a:bodyPr/>
          <a:lstStyle>
            <a:lvl1pPr>
              <a:defRPr/>
            </a:lvl1pPr>
          </a:lstStyle>
          <a:p>
            <a:pPr>
              <a:defRPr/>
            </a:pPr>
            <a:fld id="{B20D59E1-9858-4FE0-849E-23AD6F7CC74A}" type="slidenum">
              <a:rPr lang="en-US"/>
              <a:pPr>
                <a:defRPr/>
              </a:pPr>
              <a:t>‹#›</a:t>
            </a:fld>
            <a:endParaRPr lang="en-US"/>
          </a:p>
        </p:txBody>
      </p:sp>
    </p:spTree>
    <p:extLst>
      <p:ext uri="{BB962C8B-B14F-4D97-AF65-F5344CB8AC3E}">
        <p14:creationId xmlns:p14="http://schemas.microsoft.com/office/powerpoint/2010/main" val="1275935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1219200" y="549275"/>
            <a:ext cx="21945600" cy="2286000"/>
          </a:xfrm>
          <a:prstGeom prst="rect">
            <a:avLst/>
          </a:prstGeom>
        </p:spPr>
        <p:txBody>
          <a:bodyPr/>
          <a:lstStyle/>
          <a:p>
            <a:r>
              <a:rPr lang="en-US" smtClean="0"/>
              <a:t>Click to edit Master title style</a:t>
            </a:r>
            <a:endParaRPr lang="en-US"/>
          </a:p>
        </p:txBody>
      </p:sp>
      <p:sp>
        <p:nvSpPr>
          <p:cNvPr id="3" name="Text Box 1"/>
          <p:cNvSpPr txBox="1">
            <a:spLocks noGrp="1" noChangeArrowheads="1"/>
          </p:cNvSpPr>
          <p:nvPr>
            <p:ph type="sldNum" sz="quarter" idx="10"/>
          </p:nvPr>
        </p:nvSpPr>
        <p:spPr>
          <a:ln/>
        </p:spPr>
        <p:txBody>
          <a:bodyPr/>
          <a:lstStyle>
            <a:lvl1pPr>
              <a:defRPr/>
            </a:lvl1pPr>
          </a:lstStyle>
          <a:p>
            <a:pPr>
              <a:defRPr/>
            </a:pPr>
            <a:fld id="{2E28AD5E-3B49-4083-8A51-C1FAA1FEF700}" type="slidenum">
              <a:rPr lang="en-US"/>
              <a:pPr>
                <a:defRPr/>
              </a:pPr>
              <a:t>‹#›</a:t>
            </a:fld>
            <a:endParaRPr lang="en-US"/>
          </a:p>
        </p:txBody>
      </p:sp>
    </p:spTree>
    <p:extLst>
      <p:ext uri="{BB962C8B-B14F-4D97-AF65-F5344CB8AC3E}">
        <p14:creationId xmlns:p14="http://schemas.microsoft.com/office/powerpoint/2010/main" val="29463802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Text Box 1"/>
          <p:cNvSpPr txBox="1">
            <a:spLocks noGrp="1" noChangeArrowheads="1"/>
          </p:cNvSpPr>
          <p:nvPr>
            <p:ph type="sldNum" sz="quarter" idx="10"/>
          </p:nvPr>
        </p:nvSpPr>
        <p:spPr>
          <a:ln/>
        </p:spPr>
        <p:txBody>
          <a:bodyPr/>
          <a:lstStyle>
            <a:lvl1pPr>
              <a:defRPr/>
            </a:lvl1pPr>
          </a:lstStyle>
          <a:p>
            <a:pPr>
              <a:defRPr/>
            </a:pPr>
            <a:fld id="{6ECF76D7-DAF4-4DFF-9714-C020D4454DC3}" type="slidenum">
              <a:rPr lang="en-US"/>
              <a:pPr>
                <a:defRPr/>
              </a:pPr>
              <a:t>‹#›</a:t>
            </a:fld>
            <a:endParaRPr lang="en-US"/>
          </a:p>
        </p:txBody>
      </p:sp>
    </p:spTree>
    <p:extLst>
      <p:ext uri="{BB962C8B-B14F-4D97-AF65-F5344CB8AC3E}">
        <p14:creationId xmlns:p14="http://schemas.microsoft.com/office/powerpoint/2010/main" val="39573296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925638" y="8813800"/>
            <a:ext cx="20726400" cy="2724150"/>
          </a:xfrm>
          <a:prstGeom prst="rect">
            <a:avLst/>
          </a:prstGeo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1925638" y="5813425"/>
            <a:ext cx="20726400" cy="3000375"/>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Text Box 1"/>
          <p:cNvSpPr txBox="1">
            <a:spLocks noGrp="1" noChangeArrowheads="1"/>
          </p:cNvSpPr>
          <p:nvPr>
            <p:ph type="sldNum" sz="quarter" idx="10"/>
          </p:nvPr>
        </p:nvSpPr>
        <p:spPr>
          <a:ln/>
        </p:spPr>
        <p:txBody>
          <a:bodyPr/>
          <a:lstStyle>
            <a:lvl1pPr>
              <a:defRPr/>
            </a:lvl1pPr>
          </a:lstStyle>
          <a:p>
            <a:pPr>
              <a:defRPr/>
            </a:pPr>
            <a:fld id="{6F26D357-5EB2-4DE7-897A-B1ACCC0F0DAE}" type="slidenum">
              <a:rPr lang="en-US"/>
              <a:pPr>
                <a:defRPr/>
              </a:pPr>
              <a:t>‹#›</a:t>
            </a:fld>
            <a:endParaRPr lang="en-US"/>
          </a:p>
        </p:txBody>
      </p:sp>
    </p:spTree>
    <p:extLst>
      <p:ext uri="{BB962C8B-B14F-4D97-AF65-F5344CB8AC3E}">
        <p14:creationId xmlns:p14="http://schemas.microsoft.com/office/powerpoint/2010/main" val="27149913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19200" y="546100"/>
            <a:ext cx="8021638" cy="2324100"/>
          </a:xfrm>
          <a:prstGeom prst="rect">
            <a:avLst/>
          </a:prstGeo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9532938" y="546100"/>
            <a:ext cx="13631862" cy="117062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1219200" y="2870200"/>
            <a:ext cx="8021638" cy="9382125"/>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Text Box 1"/>
          <p:cNvSpPr txBox="1">
            <a:spLocks noGrp="1" noChangeArrowheads="1"/>
          </p:cNvSpPr>
          <p:nvPr>
            <p:ph type="sldNum" sz="quarter" idx="10"/>
          </p:nvPr>
        </p:nvSpPr>
        <p:spPr>
          <a:ln/>
        </p:spPr>
        <p:txBody>
          <a:bodyPr/>
          <a:lstStyle>
            <a:lvl1pPr>
              <a:defRPr/>
            </a:lvl1pPr>
          </a:lstStyle>
          <a:p>
            <a:pPr>
              <a:defRPr/>
            </a:pPr>
            <a:fld id="{A8A2A467-3A8C-425F-A08B-F0A43615B79D}" type="slidenum">
              <a:rPr lang="en-US"/>
              <a:pPr>
                <a:defRPr/>
              </a:pPr>
              <a:t>‹#›</a:t>
            </a:fld>
            <a:endParaRPr lang="en-US"/>
          </a:p>
        </p:txBody>
      </p:sp>
    </p:spTree>
    <p:extLst>
      <p:ext uri="{BB962C8B-B14F-4D97-AF65-F5344CB8AC3E}">
        <p14:creationId xmlns:p14="http://schemas.microsoft.com/office/powerpoint/2010/main" val="40523220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779963" y="9601200"/>
            <a:ext cx="14630400" cy="1133475"/>
          </a:xfrm>
          <a:prstGeom prst="rect">
            <a:avLst/>
          </a:prstGeo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4779963" y="1225550"/>
            <a:ext cx="14630400" cy="82296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sym typeface="Gill Sans" charset="0"/>
            </a:endParaRPr>
          </a:p>
        </p:txBody>
      </p:sp>
      <p:sp>
        <p:nvSpPr>
          <p:cNvPr id="4" name="Text Placeholder 3"/>
          <p:cNvSpPr>
            <a:spLocks noGrp="1"/>
          </p:cNvSpPr>
          <p:nvPr>
            <p:ph type="body" sz="half" idx="2"/>
          </p:nvPr>
        </p:nvSpPr>
        <p:spPr>
          <a:xfrm>
            <a:off x="4779963" y="10734675"/>
            <a:ext cx="14630400" cy="1609725"/>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Text Box 1"/>
          <p:cNvSpPr txBox="1">
            <a:spLocks noGrp="1" noChangeArrowheads="1"/>
          </p:cNvSpPr>
          <p:nvPr>
            <p:ph type="sldNum" sz="quarter" idx="10"/>
          </p:nvPr>
        </p:nvSpPr>
        <p:spPr>
          <a:ln/>
        </p:spPr>
        <p:txBody>
          <a:bodyPr/>
          <a:lstStyle>
            <a:lvl1pPr>
              <a:defRPr/>
            </a:lvl1pPr>
          </a:lstStyle>
          <a:p>
            <a:pPr>
              <a:defRPr/>
            </a:pPr>
            <a:fld id="{B9BB776B-4C09-4708-8FC1-8CF601116D2B}" type="slidenum">
              <a:rPr lang="en-US"/>
              <a:pPr>
                <a:defRPr/>
              </a:pPr>
              <a:t>‹#›</a:t>
            </a:fld>
            <a:endParaRPr lang="en-US"/>
          </a:p>
        </p:txBody>
      </p:sp>
    </p:spTree>
    <p:extLst>
      <p:ext uri="{BB962C8B-B14F-4D97-AF65-F5344CB8AC3E}">
        <p14:creationId xmlns:p14="http://schemas.microsoft.com/office/powerpoint/2010/main" val="33597678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1219200" y="549275"/>
            <a:ext cx="21945600" cy="2286000"/>
          </a:xfrm>
          <a:prstGeom prst="rect">
            <a:avLst/>
          </a:prstGeom>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a:xfrm>
            <a:off x="1219200" y="3200400"/>
            <a:ext cx="21945600" cy="9051925"/>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Box 1"/>
          <p:cNvSpPr txBox="1">
            <a:spLocks noGrp="1" noChangeArrowheads="1"/>
          </p:cNvSpPr>
          <p:nvPr>
            <p:ph type="sldNum" sz="quarter" idx="10"/>
          </p:nvPr>
        </p:nvSpPr>
        <p:spPr>
          <a:ln/>
        </p:spPr>
        <p:txBody>
          <a:bodyPr/>
          <a:lstStyle>
            <a:lvl1pPr>
              <a:defRPr/>
            </a:lvl1pPr>
          </a:lstStyle>
          <a:p>
            <a:pPr>
              <a:defRPr/>
            </a:pPr>
            <a:fld id="{9767BE8E-B377-4965-983F-AF954D0CE56D}" type="slidenum">
              <a:rPr lang="en-US"/>
              <a:pPr>
                <a:defRPr/>
              </a:pPr>
              <a:t>‹#›</a:t>
            </a:fld>
            <a:endParaRPr lang="en-US"/>
          </a:p>
        </p:txBody>
      </p:sp>
    </p:spTree>
    <p:extLst>
      <p:ext uri="{BB962C8B-B14F-4D97-AF65-F5344CB8AC3E}">
        <p14:creationId xmlns:p14="http://schemas.microsoft.com/office/powerpoint/2010/main" val="38536409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7678400" y="549275"/>
            <a:ext cx="5486400" cy="11703050"/>
          </a:xfrm>
          <a:prstGeom prst="rect">
            <a:avLst/>
          </a:prstGeo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219200" y="549275"/>
            <a:ext cx="16306800" cy="11703050"/>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Box 1"/>
          <p:cNvSpPr txBox="1">
            <a:spLocks noGrp="1" noChangeArrowheads="1"/>
          </p:cNvSpPr>
          <p:nvPr>
            <p:ph type="sldNum" sz="quarter" idx="10"/>
          </p:nvPr>
        </p:nvSpPr>
        <p:spPr>
          <a:ln/>
        </p:spPr>
        <p:txBody>
          <a:bodyPr/>
          <a:lstStyle>
            <a:lvl1pPr>
              <a:defRPr/>
            </a:lvl1pPr>
          </a:lstStyle>
          <a:p>
            <a:pPr>
              <a:defRPr/>
            </a:pPr>
            <a:fld id="{E2AF9870-A49D-4E0B-AF55-759055B23787}" type="slidenum">
              <a:rPr lang="en-US"/>
              <a:pPr>
                <a:defRPr/>
              </a:pPr>
              <a:t>‹#›</a:t>
            </a:fld>
            <a:endParaRPr lang="en-US"/>
          </a:p>
        </p:txBody>
      </p:sp>
    </p:spTree>
    <p:extLst>
      <p:ext uri="{BB962C8B-B14F-4D97-AF65-F5344CB8AC3E}">
        <p14:creationId xmlns:p14="http://schemas.microsoft.com/office/powerpoint/2010/main" val="41807674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828800" y="4260850"/>
            <a:ext cx="20726400" cy="2940050"/>
          </a:xfrm>
          <a:prstGeom prst="rect">
            <a:avLst/>
          </a:prstGeom>
        </p:spPr>
        <p:txBody>
          <a:bodyPr/>
          <a:lstStyle/>
          <a:p>
            <a:r>
              <a:rPr lang="en-US" smtClean="0"/>
              <a:t>Click to edit Master title style</a:t>
            </a:r>
            <a:endParaRPr lang="en-US"/>
          </a:p>
        </p:txBody>
      </p:sp>
      <p:sp>
        <p:nvSpPr>
          <p:cNvPr id="3" name="Subtitle 2"/>
          <p:cNvSpPr>
            <a:spLocks noGrp="1"/>
          </p:cNvSpPr>
          <p:nvPr>
            <p:ph type="subTitle" idx="1"/>
          </p:nvPr>
        </p:nvSpPr>
        <p:spPr>
          <a:xfrm>
            <a:off x="3657600" y="7772400"/>
            <a:ext cx="17068800" cy="35052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extLst>
      <p:ext uri="{BB962C8B-B14F-4D97-AF65-F5344CB8AC3E}">
        <p14:creationId xmlns:p14="http://schemas.microsoft.com/office/powerpoint/2010/main" val="1244644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219200" y="549275"/>
            <a:ext cx="21945600" cy="2286000"/>
          </a:xfrm>
          <a:prstGeom prst="rect">
            <a:avLst/>
          </a:prstGeom>
        </p:spPr>
        <p:txBody>
          <a:bodyPr/>
          <a:lstStyle/>
          <a:p>
            <a:r>
              <a:rPr lang="en-US" smtClean="0"/>
              <a:t>Click to edit Master title style</a:t>
            </a:r>
            <a:endParaRPr lang="en-US"/>
          </a:p>
        </p:txBody>
      </p:sp>
      <p:sp>
        <p:nvSpPr>
          <p:cNvPr id="3" name="Content Placeholder 2"/>
          <p:cNvSpPr>
            <a:spLocks noGrp="1"/>
          </p:cNvSpPr>
          <p:nvPr>
            <p:ph idx="1"/>
          </p:nvPr>
        </p:nvSpPr>
        <p:spPr>
          <a:xfrm>
            <a:off x="1219200" y="3200400"/>
            <a:ext cx="21945600" cy="9051925"/>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3614047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925638" y="8813800"/>
            <a:ext cx="20726400" cy="2724150"/>
          </a:xfrm>
          <a:prstGeom prst="rect">
            <a:avLst/>
          </a:prstGeo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1925638" y="5813425"/>
            <a:ext cx="20726400" cy="3000375"/>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40523992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1219200" y="549275"/>
            <a:ext cx="21945600" cy="2286000"/>
          </a:xfrm>
          <a:prstGeom prst="rect">
            <a:avLst/>
          </a:prstGeom>
        </p:spPr>
        <p:txBody>
          <a:bodyPr/>
          <a:lstStyle/>
          <a:p>
            <a:r>
              <a:rPr lang="en-US" smtClean="0"/>
              <a:t>Click to edit Master title style</a:t>
            </a:r>
            <a:endParaRPr lang="en-US"/>
          </a:p>
        </p:txBody>
      </p:sp>
      <p:sp>
        <p:nvSpPr>
          <p:cNvPr id="3" name="Content Placeholder 2"/>
          <p:cNvSpPr>
            <a:spLocks noGrp="1"/>
          </p:cNvSpPr>
          <p:nvPr>
            <p:ph sz="half" idx="1"/>
          </p:nvPr>
        </p:nvSpPr>
        <p:spPr>
          <a:xfrm>
            <a:off x="1219200" y="3200400"/>
            <a:ext cx="10896600" cy="9051925"/>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12268200" y="3200400"/>
            <a:ext cx="10896600" cy="9051925"/>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1016173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219200" y="549275"/>
            <a:ext cx="21945600" cy="2286000"/>
          </a:xfrm>
          <a:prstGeom prst="rect">
            <a:avLst/>
          </a:prstGeo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1219200" y="3070225"/>
            <a:ext cx="10774363" cy="1279525"/>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1219200" y="4349750"/>
            <a:ext cx="10774363" cy="7902575"/>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12387263" y="3070225"/>
            <a:ext cx="10777537" cy="1279525"/>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12387263" y="4349750"/>
            <a:ext cx="10777537" cy="7902575"/>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4991561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1219200" y="549275"/>
            <a:ext cx="21945600" cy="2286000"/>
          </a:xfrm>
          <a:prstGeom prst="rect">
            <a:avLst/>
          </a:prstGeom>
        </p:spPr>
        <p:txBody>
          <a:bodyPr/>
          <a:lstStyle/>
          <a:p>
            <a:r>
              <a:rPr lang="en-US" smtClean="0"/>
              <a:t>Click to edit Master title style</a:t>
            </a:r>
            <a:endParaRPr lang="en-US"/>
          </a:p>
        </p:txBody>
      </p:sp>
    </p:spTree>
    <p:extLst>
      <p:ext uri="{BB962C8B-B14F-4D97-AF65-F5344CB8AC3E}">
        <p14:creationId xmlns:p14="http://schemas.microsoft.com/office/powerpoint/2010/main" val="3412901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1219200" y="549275"/>
            <a:ext cx="21945600" cy="2286000"/>
          </a:xfrm>
          <a:prstGeom prst="rect">
            <a:avLst/>
          </a:prstGeom>
        </p:spPr>
        <p:txBody>
          <a:bodyPr/>
          <a:lstStyle/>
          <a:p>
            <a:r>
              <a:rPr lang="en-US" smtClean="0"/>
              <a:t>Click to edit Master title style</a:t>
            </a:r>
            <a:endParaRPr lang="en-US"/>
          </a:p>
        </p:txBody>
      </p:sp>
      <p:sp>
        <p:nvSpPr>
          <p:cNvPr id="3" name="Content Placeholder 2"/>
          <p:cNvSpPr>
            <a:spLocks noGrp="1"/>
          </p:cNvSpPr>
          <p:nvPr>
            <p:ph sz="half" idx="1"/>
          </p:nvPr>
        </p:nvSpPr>
        <p:spPr>
          <a:xfrm>
            <a:off x="1219200" y="3200400"/>
            <a:ext cx="10896600" cy="9051925"/>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12268200" y="3200400"/>
            <a:ext cx="10896600" cy="9051925"/>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Box 1"/>
          <p:cNvSpPr txBox="1">
            <a:spLocks noGrp="1" noChangeArrowheads="1"/>
          </p:cNvSpPr>
          <p:nvPr>
            <p:ph type="sldNum" sz="quarter" idx="10"/>
          </p:nvPr>
        </p:nvSpPr>
        <p:spPr>
          <a:ln/>
        </p:spPr>
        <p:txBody>
          <a:bodyPr/>
          <a:lstStyle>
            <a:lvl1pPr>
              <a:defRPr/>
            </a:lvl1pPr>
          </a:lstStyle>
          <a:p>
            <a:pPr>
              <a:defRPr/>
            </a:pPr>
            <a:fld id="{AC858265-69B6-4B1A-9598-8D9E43BB9111}" type="slidenum">
              <a:rPr lang="en-US"/>
              <a:pPr>
                <a:defRPr/>
              </a:pPr>
              <a:t>‹#›</a:t>
            </a:fld>
            <a:endParaRPr lang="en-US"/>
          </a:p>
        </p:txBody>
      </p:sp>
    </p:spTree>
    <p:extLst>
      <p:ext uri="{BB962C8B-B14F-4D97-AF65-F5344CB8AC3E}">
        <p14:creationId xmlns:p14="http://schemas.microsoft.com/office/powerpoint/2010/main" val="5004860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650017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19200" y="546100"/>
            <a:ext cx="8021638" cy="2324100"/>
          </a:xfrm>
          <a:prstGeom prst="rect">
            <a:avLst/>
          </a:prstGeo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9532938" y="546100"/>
            <a:ext cx="13631862" cy="117062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1219200" y="2870200"/>
            <a:ext cx="8021638" cy="9382125"/>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6146852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779963" y="9601200"/>
            <a:ext cx="14630400" cy="1133475"/>
          </a:xfrm>
          <a:prstGeom prst="rect">
            <a:avLst/>
          </a:prstGeo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4779963" y="1225550"/>
            <a:ext cx="14630400" cy="82296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sym typeface="Gill Sans" charset="0"/>
            </a:endParaRPr>
          </a:p>
        </p:txBody>
      </p:sp>
      <p:sp>
        <p:nvSpPr>
          <p:cNvPr id="4" name="Text Placeholder 3"/>
          <p:cNvSpPr>
            <a:spLocks noGrp="1"/>
          </p:cNvSpPr>
          <p:nvPr>
            <p:ph type="body" sz="half" idx="2"/>
          </p:nvPr>
        </p:nvSpPr>
        <p:spPr>
          <a:xfrm>
            <a:off x="4779963" y="10734675"/>
            <a:ext cx="14630400" cy="1609725"/>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40460377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1219200" y="549275"/>
            <a:ext cx="21945600" cy="2286000"/>
          </a:xfrm>
          <a:prstGeom prst="rect">
            <a:avLst/>
          </a:prstGeom>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a:xfrm>
            <a:off x="1219200" y="3200400"/>
            <a:ext cx="21945600" cy="9051925"/>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258069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7678400" y="549275"/>
            <a:ext cx="5486400" cy="11703050"/>
          </a:xfrm>
          <a:prstGeom prst="rect">
            <a:avLst/>
          </a:prstGeo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219200" y="549275"/>
            <a:ext cx="16306800" cy="11703050"/>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5187751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828800" y="4260850"/>
            <a:ext cx="20726400" cy="2940050"/>
          </a:xfrm>
          <a:prstGeom prst="rect">
            <a:avLst/>
          </a:prstGeom>
        </p:spPr>
        <p:txBody>
          <a:bodyPr/>
          <a:lstStyle/>
          <a:p>
            <a:r>
              <a:rPr lang="en-US" smtClean="0"/>
              <a:t>Click to edit Master title style</a:t>
            </a:r>
            <a:endParaRPr lang="en-US"/>
          </a:p>
        </p:txBody>
      </p:sp>
      <p:sp>
        <p:nvSpPr>
          <p:cNvPr id="3" name="Subtitle 2"/>
          <p:cNvSpPr>
            <a:spLocks noGrp="1"/>
          </p:cNvSpPr>
          <p:nvPr>
            <p:ph type="subTitle" idx="1"/>
          </p:nvPr>
        </p:nvSpPr>
        <p:spPr>
          <a:xfrm>
            <a:off x="3657600" y="7772400"/>
            <a:ext cx="17068800" cy="35052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Text Box 1"/>
          <p:cNvSpPr txBox="1">
            <a:spLocks noGrp="1" noChangeArrowheads="1"/>
          </p:cNvSpPr>
          <p:nvPr>
            <p:ph type="sldNum" sz="quarter" idx="10"/>
          </p:nvPr>
        </p:nvSpPr>
        <p:spPr>
          <a:ln/>
        </p:spPr>
        <p:txBody>
          <a:bodyPr/>
          <a:lstStyle>
            <a:lvl1pPr>
              <a:defRPr/>
            </a:lvl1pPr>
          </a:lstStyle>
          <a:p>
            <a:pPr>
              <a:defRPr/>
            </a:pPr>
            <a:fld id="{D586801B-49B4-4E96-A819-12B6CDF2EB80}" type="slidenum">
              <a:rPr lang="en-US"/>
              <a:pPr>
                <a:defRPr/>
              </a:pPr>
              <a:t>‹#›</a:t>
            </a:fld>
            <a:endParaRPr lang="en-US"/>
          </a:p>
        </p:txBody>
      </p:sp>
    </p:spTree>
    <p:extLst>
      <p:ext uri="{BB962C8B-B14F-4D97-AF65-F5344CB8AC3E}">
        <p14:creationId xmlns:p14="http://schemas.microsoft.com/office/powerpoint/2010/main" val="18985366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219200" y="549275"/>
            <a:ext cx="21945600" cy="2286000"/>
          </a:xfrm>
          <a:prstGeom prst="rect">
            <a:avLst/>
          </a:prstGeom>
        </p:spPr>
        <p:txBody>
          <a:bodyPr/>
          <a:lstStyle/>
          <a:p>
            <a:r>
              <a:rPr lang="en-US" smtClean="0"/>
              <a:t>Click to edit Master title style</a:t>
            </a:r>
            <a:endParaRPr lang="en-US"/>
          </a:p>
        </p:txBody>
      </p:sp>
      <p:sp>
        <p:nvSpPr>
          <p:cNvPr id="3" name="Content Placeholder 2"/>
          <p:cNvSpPr>
            <a:spLocks noGrp="1"/>
          </p:cNvSpPr>
          <p:nvPr>
            <p:ph idx="1"/>
          </p:nvPr>
        </p:nvSpPr>
        <p:spPr>
          <a:xfrm>
            <a:off x="1219200" y="3200400"/>
            <a:ext cx="21945600" cy="9051925"/>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Box 1"/>
          <p:cNvSpPr txBox="1">
            <a:spLocks noGrp="1" noChangeArrowheads="1"/>
          </p:cNvSpPr>
          <p:nvPr>
            <p:ph type="sldNum" sz="quarter" idx="10"/>
          </p:nvPr>
        </p:nvSpPr>
        <p:spPr>
          <a:ln/>
        </p:spPr>
        <p:txBody>
          <a:bodyPr/>
          <a:lstStyle>
            <a:lvl1pPr>
              <a:defRPr/>
            </a:lvl1pPr>
          </a:lstStyle>
          <a:p>
            <a:pPr>
              <a:defRPr/>
            </a:pPr>
            <a:fld id="{48E3412C-814B-4C04-B88B-738364700C21}" type="slidenum">
              <a:rPr lang="en-US"/>
              <a:pPr>
                <a:defRPr/>
              </a:pPr>
              <a:t>‹#›</a:t>
            </a:fld>
            <a:endParaRPr lang="en-US"/>
          </a:p>
        </p:txBody>
      </p:sp>
    </p:spTree>
    <p:extLst>
      <p:ext uri="{BB962C8B-B14F-4D97-AF65-F5344CB8AC3E}">
        <p14:creationId xmlns:p14="http://schemas.microsoft.com/office/powerpoint/2010/main" val="28286650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925638" y="8813800"/>
            <a:ext cx="20726400" cy="2724150"/>
          </a:xfrm>
          <a:prstGeom prst="rect">
            <a:avLst/>
          </a:prstGeo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1925638" y="5813425"/>
            <a:ext cx="20726400" cy="3000375"/>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Text Box 1"/>
          <p:cNvSpPr txBox="1">
            <a:spLocks noGrp="1" noChangeArrowheads="1"/>
          </p:cNvSpPr>
          <p:nvPr>
            <p:ph type="sldNum" sz="quarter" idx="10"/>
          </p:nvPr>
        </p:nvSpPr>
        <p:spPr>
          <a:ln/>
        </p:spPr>
        <p:txBody>
          <a:bodyPr/>
          <a:lstStyle>
            <a:lvl1pPr>
              <a:defRPr/>
            </a:lvl1pPr>
          </a:lstStyle>
          <a:p>
            <a:pPr>
              <a:defRPr/>
            </a:pPr>
            <a:fld id="{2A702F4A-69D5-4952-B92B-14DFA61360CA}" type="slidenum">
              <a:rPr lang="en-US"/>
              <a:pPr>
                <a:defRPr/>
              </a:pPr>
              <a:t>‹#›</a:t>
            </a:fld>
            <a:endParaRPr lang="en-US"/>
          </a:p>
        </p:txBody>
      </p:sp>
    </p:spTree>
    <p:extLst>
      <p:ext uri="{BB962C8B-B14F-4D97-AF65-F5344CB8AC3E}">
        <p14:creationId xmlns:p14="http://schemas.microsoft.com/office/powerpoint/2010/main" val="28817642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1219200" y="549275"/>
            <a:ext cx="21945600" cy="2286000"/>
          </a:xfrm>
          <a:prstGeom prst="rect">
            <a:avLst/>
          </a:prstGeom>
        </p:spPr>
        <p:txBody>
          <a:bodyPr/>
          <a:lstStyle/>
          <a:p>
            <a:r>
              <a:rPr lang="en-US" smtClean="0"/>
              <a:t>Click to edit Master title style</a:t>
            </a:r>
            <a:endParaRPr lang="en-US"/>
          </a:p>
        </p:txBody>
      </p:sp>
      <p:sp>
        <p:nvSpPr>
          <p:cNvPr id="3" name="Content Placeholder 2"/>
          <p:cNvSpPr>
            <a:spLocks noGrp="1"/>
          </p:cNvSpPr>
          <p:nvPr>
            <p:ph sz="half" idx="1"/>
          </p:nvPr>
        </p:nvSpPr>
        <p:spPr>
          <a:xfrm>
            <a:off x="1219200" y="3200400"/>
            <a:ext cx="10896600" cy="9051925"/>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12268200" y="3200400"/>
            <a:ext cx="10896600" cy="9051925"/>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Box 1"/>
          <p:cNvSpPr txBox="1">
            <a:spLocks noGrp="1" noChangeArrowheads="1"/>
          </p:cNvSpPr>
          <p:nvPr>
            <p:ph type="sldNum" sz="quarter" idx="10"/>
          </p:nvPr>
        </p:nvSpPr>
        <p:spPr>
          <a:ln/>
        </p:spPr>
        <p:txBody>
          <a:bodyPr/>
          <a:lstStyle>
            <a:lvl1pPr>
              <a:defRPr/>
            </a:lvl1pPr>
          </a:lstStyle>
          <a:p>
            <a:pPr>
              <a:defRPr/>
            </a:pPr>
            <a:fld id="{1A2ABE4B-3CB0-42B7-ADC1-1B0ECF8FC02D}" type="slidenum">
              <a:rPr lang="en-US"/>
              <a:pPr>
                <a:defRPr/>
              </a:pPr>
              <a:t>‹#›</a:t>
            </a:fld>
            <a:endParaRPr lang="en-US"/>
          </a:p>
        </p:txBody>
      </p:sp>
    </p:spTree>
    <p:extLst>
      <p:ext uri="{BB962C8B-B14F-4D97-AF65-F5344CB8AC3E}">
        <p14:creationId xmlns:p14="http://schemas.microsoft.com/office/powerpoint/2010/main" val="23273930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219200" y="549275"/>
            <a:ext cx="21945600" cy="2286000"/>
          </a:xfrm>
          <a:prstGeom prst="rect">
            <a:avLst/>
          </a:prstGeo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1219200" y="3070225"/>
            <a:ext cx="10774363" cy="1279525"/>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1219200" y="4349750"/>
            <a:ext cx="10774363" cy="7902575"/>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12387263" y="3070225"/>
            <a:ext cx="10777537" cy="1279525"/>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12387263" y="4349750"/>
            <a:ext cx="10777537" cy="7902575"/>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Text Box 1"/>
          <p:cNvSpPr txBox="1">
            <a:spLocks noGrp="1" noChangeArrowheads="1"/>
          </p:cNvSpPr>
          <p:nvPr>
            <p:ph type="sldNum" sz="quarter" idx="10"/>
          </p:nvPr>
        </p:nvSpPr>
        <p:spPr>
          <a:ln/>
        </p:spPr>
        <p:txBody>
          <a:bodyPr/>
          <a:lstStyle>
            <a:lvl1pPr>
              <a:defRPr/>
            </a:lvl1pPr>
          </a:lstStyle>
          <a:p>
            <a:pPr>
              <a:defRPr/>
            </a:pPr>
            <a:fld id="{B16A7A78-4C6E-4C48-9F2B-27E04706C47A}" type="slidenum">
              <a:rPr lang="en-US"/>
              <a:pPr>
                <a:defRPr/>
              </a:pPr>
              <a:t>‹#›</a:t>
            </a:fld>
            <a:endParaRPr lang="en-US"/>
          </a:p>
        </p:txBody>
      </p:sp>
    </p:spTree>
    <p:extLst>
      <p:ext uri="{BB962C8B-B14F-4D97-AF65-F5344CB8AC3E}">
        <p14:creationId xmlns:p14="http://schemas.microsoft.com/office/powerpoint/2010/main" val="34154959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219200" y="549275"/>
            <a:ext cx="21945600" cy="2286000"/>
          </a:xfrm>
          <a:prstGeom prst="rect">
            <a:avLst/>
          </a:prstGeo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1219200" y="3070225"/>
            <a:ext cx="10774363" cy="1279525"/>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1219200" y="4349750"/>
            <a:ext cx="10774363" cy="7902575"/>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12387263" y="3070225"/>
            <a:ext cx="10777537" cy="1279525"/>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12387263" y="4349750"/>
            <a:ext cx="10777537" cy="7902575"/>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Text Box 1"/>
          <p:cNvSpPr txBox="1">
            <a:spLocks noGrp="1" noChangeArrowheads="1"/>
          </p:cNvSpPr>
          <p:nvPr>
            <p:ph type="sldNum" sz="quarter" idx="10"/>
          </p:nvPr>
        </p:nvSpPr>
        <p:spPr>
          <a:ln/>
        </p:spPr>
        <p:txBody>
          <a:bodyPr/>
          <a:lstStyle>
            <a:lvl1pPr>
              <a:defRPr/>
            </a:lvl1pPr>
          </a:lstStyle>
          <a:p>
            <a:pPr>
              <a:defRPr/>
            </a:pPr>
            <a:fld id="{919AF270-C3CF-49A1-8DF3-C7517900ED4E}" type="slidenum">
              <a:rPr lang="en-US"/>
              <a:pPr>
                <a:defRPr/>
              </a:pPr>
              <a:t>‹#›</a:t>
            </a:fld>
            <a:endParaRPr lang="en-US"/>
          </a:p>
        </p:txBody>
      </p:sp>
    </p:spTree>
    <p:extLst>
      <p:ext uri="{BB962C8B-B14F-4D97-AF65-F5344CB8AC3E}">
        <p14:creationId xmlns:p14="http://schemas.microsoft.com/office/powerpoint/2010/main" val="16962805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1219200" y="549275"/>
            <a:ext cx="21945600" cy="2286000"/>
          </a:xfrm>
          <a:prstGeom prst="rect">
            <a:avLst/>
          </a:prstGeom>
        </p:spPr>
        <p:txBody>
          <a:bodyPr/>
          <a:lstStyle/>
          <a:p>
            <a:r>
              <a:rPr lang="en-US" smtClean="0"/>
              <a:t>Click to edit Master title style</a:t>
            </a:r>
            <a:endParaRPr lang="en-US"/>
          </a:p>
        </p:txBody>
      </p:sp>
      <p:sp>
        <p:nvSpPr>
          <p:cNvPr id="3" name="Text Box 1"/>
          <p:cNvSpPr txBox="1">
            <a:spLocks noGrp="1" noChangeArrowheads="1"/>
          </p:cNvSpPr>
          <p:nvPr>
            <p:ph type="sldNum" sz="quarter" idx="10"/>
          </p:nvPr>
        </p:nvSpPr>
        <p:spPr>
          <a:ln/>
        </p:spPr>
        <p:txBody>
          <a:bodyPr/>
          <a:lstStyle>
            <a:lvl1pPr>
              <a:defRPr/>
            </a:lvl1pPr>
          </a:lstStyle>
          <a:p>
            <a:pPr>
              <a:defRPr/>
            </a:pPr>
            <a:fld id="{5B17E7C6-DB6E-4A42-8D44-A7079CE5D598}" type="slidenum">
              <a:rPr lang="en-US"/>
              <a:pPr>
                <a:defRPr/>
              </a:pPr>
              <a:t>‹#›</a:t>
            </a:fld>
            <a:endParaRPr lang="en-US"/>
          </a:p>
        </p:txBody>
      </p:sp>
    </p:spTree>
    <p:extLst>
      <p:ext uri="{BB962C8B-B14F-4D97-AF65-F5344CB8AC3E}">
        <p14:creationId xmlns:p14="http://schemas.microsoft.com/office/powerpoint/2010/main" val="2312632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Text Box 1"/>
          <p:cNvSpPr txBox="1">
            <a:spLocks noGrp="1" noChangeArrowheads="1"/>
          </p:cNvSpPr>
          <p:nvPr>
            <p:ph type="sldNum" sz="quarter" idx="10"/>
          </p:nvPr>
        </p:nvSpPr>
        <p:spPr>
          <a:ln/>
        </p:spPr>
        <p:txBody>
          <a:bodyPr/>
          <a:lstStyle>
            <a:lvl1pPr>
              <a:defRPr/>
            </a:lvl1pPr>
          </a:lstStyle>
          <a:p>
            <a:pPr>
              <a:defRPr/>
            </a:pPr>
            <a:fld id="{784602DC-1C7A-441C-99D4-90ED0352845F}" type="slidenum">
              <a:rPr lang="en-US"/>
              <a:pPr>
                <a:defRPr/>
              </a:pPr>
              <a:t>‹#›</a:t>
            </a:fld>
            <a:endParaRPr lang="en-US"/>
          </a:p>
        </p:txBody>
      </p:sp>
    </p:spTree>
    <p:extLst>
      <p:ext uri="{BB962C8B-B14F-4D97-AF65-F5344CB8AC3E}">
        <p14:creationId xmlns:p14="http://schemas.microsoft.com/office/powerpoint/2010/main" val="6390235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19200" y="546100"/>
            <a:ext cx="8021638" cy="2324100"/>
          </a:xfrm>
          <a:prstGeom prst="rect">
            <a:avLst/>
          </a:prstGeo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9532938" y="546100"/>
            <a:ext cx="13631862" cy="117062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1219200" y="2870200"/>
            <a:ext cx="8021638" cy="9382125"/>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Text Box 1"/>
          <p:cNvSpPr txBox="1">
            <a:spLocks noGrp="1" noChangeArrowheads="1"/>
          </p:cNvSpPr>
          <p:nvPr>
            <p:ph type="sldNum" sz="quarter" idx="10"/>
          </p:nvPr>
        </p:nvSpPr>
        <p:spPr>
          <a:ln/>
        </p:spPr>
        <p:txBody>
          <a:bodyPr/>
          <a:lstStyle>
            <a:lvl1pPr>
              <a:defRPr/>
            </a:lvl1pPr>
          </a:lstStyle>
          <a:p>
            <a:pPr>
              <a:defRPr/>
            </a:pPr>
            <a:fld id="{F575DE74-A06A-4662-9D3A-B0E216BC8460}" type="slidenum">
              <a:rPr lang="en-US"/>
              <a:pPr>
                <a:defRPr/>
              </a:pPr>
              <a:t>‹#›</a:t>
            </a:fld>
            <a:endParaRPr lang="en-US"/>
          </a:p>
        </p:txBody>
      </p:sp>
    </p:spTree>
    <p:extLst>
      <p:ext uri="{BB962C8B-B14F-4D97-AF65-F5344CB8AC3E}">
        <p14:creationId xmlns:p14="http://schemas.microsoft.com/office/powerpoint/2010/main" val="25757793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779963" y="9601200"/>
            <a:ext cx="14630400" cy="1133475"/>
          </a:xfrm>
          <a:prstGeom prst="rect">
            <a:avLst/>
          </a:prstGeo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4779963" y="1225550"/>
            <a:ext cx="14630400" cy="82296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sym typeface="Gill Sans" charset="0"/>
            </a:endParaRPr>
          </a:p>
        </p:txBody>
      </p:sp>
      <p:sp>
        <p:nvSpPr>
          <p:cNvPr id="4" name="Text Placeholder 3"/>
          <p:cNvSpPr>
            <a:spLocks noGrp="1"/>
          </p:cNvSpPr>
          <p:nvPr>
            <p:ph type="body" sz="half" idx="2"/>
          </p:nvPr>
        </p:nvSpPr>
        <p:spPr>
          <a:xfrm>
            <a:off x="4779963" y="10734675"/>
            <a:ext cx="14630400" cy="1609725"/>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Text Box 1"/>
          <p:cNvSpPr txBox="1">
            <a:spLocks noGrp="1" noChangeArrowheads="1"/>
          </p:cNvSpPr>
          <p:nvPr>
            <p:ph type="sldNum" sz="quarter" idx="10"/>
          </p:nvPr>
        </p:nvSpPr>
        <p:spPr>
          <a:ln/>
        </p:spPr>
        <p:txBody>
          <a:bodyPr/>
          <a:lstStyle>
            <a:lvl1pPr>
              <a:defRPr/>
            </a:lvl1pPr>
          </a:lstStyle>
          <a:p>
            <a:pPr>
              <a:defRPr/>
            </a:pPr>
            <a:fld id="{BBB80913-C02C-49B6-87A0-B3BFFFDA3F9B}" type="slidenum">
              <a:rPr lang="en-US"/>
              <a:pPr>
                <a:defRPr/>
              </a:pPr>
              <a:t>‹#›</a:t>
            </a:fld>
            <a:endParaRPr lang="en-US"/>
          </a:p>
        </p:txBody>
      </p:sp>
    </p:spTree>
    <p:extLst>
      <p:ext uri="{BB962C8B-B14F-4D97-AF65-F5344CB8AC3E}">
        <p14:creationId xmlns:p14="http://schemas.microsoft.com/office/powerpoint/2010/main" val="27325582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1219200" y="549275"/>
            <a:ext cx="21945600" cy="2286000"/>
          </a:xfrm>
          <a:prstGeom prst="rect">
            <a:avLst/>
          </a:prstGeom>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a:xfrm>
            <a:off x="1219200" y="3200400"/>
            <a:ext cx="21945600" cy="9051925"/>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Box 1"/>
          <p:cNvSpPr txBox="1">
            <a:spLocks noGrp="1" noChangeArrowheads="1"/>
          </p:cNvSpPr>
          <p:nvPr>
            <p:ph type="sldNum" sz="quarter" idx="10"/>
          </p:nvPr>
        </p:nvSpPr>
        <p:spPr>
          <a:ln/>
        </p:spPr>
        <p:txBody>
          <a:bodyPr/>
          <a:lstStyle>
            <a:lvl1pPr>
              <a:defRPr/>
            </a:lvl1pPr>
          </a:lstStyle>
          <a:p>
            <a:pPr>
              <a:defRPr/>
            </a:pPr>
            <a:fld id="{BB2F9495-B6CF-43AC-917C-449DCA6A200D}" type="slidenum">
              <a:rPr lang="en-US"/>
              <a:pPr>
                <a:defRPr/>
              </a:pPr>
              <a:t>‹#›</a:t>
            </a:fld>
            <a:endParaRPr lang="en-US"/>
          </a:p>
        </p:txBody>
      </p:sp>
    </p:spTree>
    <p:extLst>
      <p:ext uri="{BB962C8B-B14F-4D97-AF65-F5344CB8AC3E}">
        <p14:creationId xmlns:p14="http://schemas.microsoft.com/office/powerpoint/2010/main" val="8863410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7678400" y="549275"/>
            <a:ext cx="5486400" cy="11703050"/>
          </a:xfrm>
          <a:prstGeom prst="rect">
            <a:avLst/>
          </a:prstGeo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219200" y="549275"/>
            <a:ext cx="16306800" cy="11703050"/>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Box 1"/>
          <p:cNvSpPr txBox="1">
            <a:spLocks noGrp="1" noChangeArrowheads="1"/>
          </p:cNvSpPr>
          <p:nvPr>
            <p:ph type="sldNum" sz="quarter" idx="10"/>
          </p:nvPr>
        </p:nvSpPr>
        <p:spPr>
          <a:ln/>
        </p:spPr>
        <p:txBody>
          <a:bodyPr/>
          <a:lstStyle>
            <a:lvl1pPr>
              <a:defRPr/>
            </a:lvl1pPr>
          </a:lstStyle>
          <a:p>
            <a:pPr>
              <a:defRPr/>
            </a:pPr>
            <a:fld id="{867716C8-FDA2-49AA-A44E-88ADB2770561}" type="slidenum">
              <a:rPr lang="en-US"/>
              <a:pPr>
                <a:defRPr/>
              </a:pPr>
              <a:t>‹#›</a:t>
            </a:fld>
            <a:endParaRPr lang="en-US"/>
          </a:p>
        </p:txBody>
      </p:sp>
    </p:spTree>
    <p:extLst>
      <p:ext uri="{BB962C8B-B14F-4D97-AF65-F5344CB8AC3E}">
        <p14:creationId xmlns:p14="http://schemas.microsoft.com/office/powerpoint/2010/main" val="29226365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828800" y="4260850"/>
            <a:ext cx="20726400" cy="2940050"/>
          </a:xfrm>
          <a:prstGeom prst="rect">
            <a:avLst/>
          </a:prstGeom>
        </p:spPr>
        <p:txBody>
          <a:bodyPr/>
          <a:lstStyle/>
          <a:p>
            <a:r>
              <a:rPr lang="en-US" smtClean="0"/>
              <a:t>Click to edit Master title style</a:t>
            </a:r>
            <a:endParaRPr lang="en-US"/>
          </a:p>
        </p:txBody>
      </p:sp>
      <p:sp>
        <p:nvSpPr>
          <p:cNvPr id="3" name="Subtitle 2"/>
          <p:cNvSpPr>
            <a:spLocks noGrp="1"/>
          </p:cNvSpPr>
          <p:nvPr>
            <p:ph type="subTitle" idx="1"/>
          </p:nvPr>
        </p:nvSpPr>
        <p:spPr>
          <a:xfrm>
            <a:off x="3657600" y="7772400"/>
            <a:ext cx="17068800" cy="35052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extLst>
      <p:ext uri="{BB962C8B-B14F-4D97-AF65-F5344CB8AC3E}">
        <p14:creationId xmlns:p14="http://schemas.microsoft.com/office/powerpoint/2010/main" val="9326626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219200" y="549275"/>
            <a:ext cx="21945600" cy="2286000"/>
          </a:xfrm>
          <a:prstGeom prst="rect">
            <a:avLst/>
          </a:prstGeom>
        </p:spPr>
        <p:txBody>
          <a:bodyPr/>
          <a:lstStyle/>
          <a:p>
            <a:r>
              <a:rPr lang="en-US" smtClean="0"/>
              <a:t>Click to edit Master title style</a:t>
            </a:r>
            <a:endParaRPr lang="en-US"/>
          </a:p>
        </p:txBody>
      </p:sp>
      <p:sp>
        <p:nvSpPr>
          <p:cNvPr id="3" name="Content Placeholder 2"/>
          <p:cNvSpPr>
            <a:spLocks noGrp="1"/>
          </p:cNvSpPr>
          <p:nvPr>
            <p:ph idx="1"/>
          </p:nvPr>
        </p:nvSpPr>
        <p:spPr>
          <a:xfrm>
            <a:off x="1219200" y="3200400"/>
            <a:ext cx="21945600" cy="9051925"/>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6788539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925638" y="8813800"/>
            <a:ext cx="20726400" cy="2724150"/>
          </a:xfrm>
          <a:prstGeom prst="rect">
            <a:avLst/>
          </a:prstGeo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1925638" y="5813425"/>
            <a:ext cx="20726400" cy="3000375"/>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28431070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1219200" y="549275"/>
            <a:ext cx="21945600" cy="2286000"/>
          </a:xfrm>
          <a:prstGeom prst="rect">
            <a:avLst/>
          </a:prstGeom>
        </p:spPr>
        <p:txBody>
          <a:bodyPr/>
          <a:lstStyle/>
          <a:p>
            <a:r>
              <a:rPr lang="en-US" smtClean="0"/>
              <a:t>Click to edit Master title style</a:t>
            </a:r>
            <a:endParaRPr lang="en-US"/>
          </a:p>
        </p:txBody>
      </p:sp>
      <p:sp>
        <p:nvSpPr>
          <p:cNvPr id="3" name="Content Placeholder 2"/>
          <p:cNvSpPr>
            <a:spLocks noGrp="1"/>
          </p:cNvSpPr>
          <p:nvPr>
            <p:ph sz="half" idx="1"/>
          </p:nvPr>
        </p:nvSpPr>
        <p:spPr>
          <a:xfrm>
            <a:off x="1219200" y="3200400"/>
            <a:ext cx="10896600" cy="9051925"/>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12268200" y="3200400"/>
            <a:ext cx="10896600" cy="9051925"/>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2427647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1219200" y="549275"/>
            <a:ext cx="21945600" cy="2286000"/>
          </a:xfrm>
          <a:prstGeom prst="rect">
            <a:avLst/>
          </a:prstGeom>
        </p:spPr>
        <p:txBody>
          <a:bodyPr/>
          <a:lstStyle/>
          <a:p>
            <a:r>
              <a:rPr lang="en-US" smtClean="0"/>
              <a:t>Click to edit Master title style</a:t>
            </a:r>
            <a:endParaRPr lang="en-US"/>
          </a:p>
        </p:txBody>
      </p:sp>
      <p:sp>
        <p:nvSpPr>
          <p:cNvPr id="3" name="Text Box 1"/>
          <p:cNvSpPr txBox="1">
            <a:spLocks noGrp="1" noChangeArrowheads="1"/>
          </p:cNvSpPr>
          <p:nvPr>
            <p:ph type="sldNum" sz="quarter" idx="10"/>
          </p:nvPr>
        </p:nvSpPr>
        <p:spPr>
          <a:ln/>
        </p:spPr>
        <p:txBody>
          <a:bodyPr/>
          <a:lstStyle>
            <a:lvl1pPr>
              <a:defRPr/>
            </a:lvl1pPr>
          </a:lstStyle>
          <a:p>
            <a:pPr>
              <a:defRPr/>
            </a:pPr>
            <a:fld id="{045E5563-6284-447B-9C67-EC73D86F8A2E}" type="slidenum">
              <a:rPr lang="en-US"/>
              <a:pPr>
                <a:defRPr/>
              </a:pPr>
              <a:t>‹#›</a:t>
            </a:fld>
            <a:endParaRPr lang="en-US"/>
          </a:p>
        </p:txBody>
      </p:sp>
    </p:spTree>
    <p:extLst>
      <p:ext uri="{BB962C8B-B14F-4D97-AF65-F5344CB8AC3E}">
        <p14:creationId xmlns:p14="http://schemas.microsoft.com/office/powerpoint/2010/main" val="23146241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219200" y="549275"/>
            <a:ext cx="21945600" cy="2286000"/>
          </a:xfrm>
          <a:prstGeom prst="rect">
            <a:avLst/>
          </a:prstGeo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1219200" y="3070225"/>
            <a:ext cx="10774363" cy="1279525"/>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1219200" y="4349750"/>
            <a:ext cx="10774363" cy="7902575"/>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12387263" y="3070225"/>
            <a:ext cx="10777537" cy="1279525"/>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12387263" y="4349750"/>
            <a:ext cx="10777537" cy="7902575"/>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0657231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1219200" y="549275"/>
            <a:ext cx="21945600" cy="2286000"/>
          </a:xfrm>
          <a:prstGeom prst="rect">
            <a:avLst/>
          </a:prstGeom>
        </p:spPr>
        <p:txBody>
          <a:bodyPr/>
          <a:lstStyle/>
          <a:p>
            <a:r>
              <a:rPr lang="en-US" smtClean="0"/>
              <a:t>Click to edit Master title style</a:t>
            </a:r>
            <a:endParaRPr lang="en-US"/>
          </a:p>
        </p:txBody>
      </p:sp>
    </p:spTree>
    <p:extLst>
      <p:ext uri="{BB962C8B-B14F-4D97-AF65-F5344CB8AC3E}">
        <p14:creationId xmlns:p14="http://schemas.microsoft.com/office/powerpoint/2010/main" val="32200503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3309263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19200" y="546100"/>
            <a:ext cx="8021638" cy="2324100"/>
          </a:xfrm>
          <a:prstGeom prst="rect">
            <a:avLst/>
          </a:prstGeo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9532938" y="546100"/>
            <a:ext cx="13631862" cy="117062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1219200" y="2870200"/>
            <a:ext cx="8021638" cy="9382125"/>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1170176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779963" y="9601200"/>
            <a:ext cx="14630400" cy="1133475"/>
          </a:xfrm>
          <a:prstGeom prst="rect">
            <a:avLst/>
          </a:prstGeo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4779963" y="1225550"/>
            <a:ext cx="14630400" cy="82296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sym typeface="Gill Sans" charset="0"/>
            </a:endParaRPr>
          </a:p>
        </p:txBody>
      </p:sp>
      <p:sp>
        <p:nvSpPr>
          <p:cNvPr id="4" name="Text Placeholder 3"/>
          <p:cNvSpPr>
            <a:spLocks noGrp="1"/>
          </p:cNvSpPr>
          <p:nvPr>
            <p:ph type="body" sz="half" idx="2"/>
          </p:nvPr>
        </p:nvSpPr>
        <p:spPr>
          <a:xfrm>
            <a:off x="4779963" y="10734675"/>
            <a:ext cx="14630400" cy="1609725"/>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7697179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1219200" y="549275"/>
            <a:ext cx="21945600" cy="2286000"/>
          </a:xfrm>
          <a:prstGeom prst="rect">
            <a:avLst/>
          </a:prstGeom>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a:xfrm>
            <a:off x="1219200" y="3200400"/>
            <a:ext cx="21945600" cy="9051925"/>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1915798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7678400" y="549275"/>
            <a:ext cx="5486400" cy="11703050"/>
          </a:xfrm>
          <a:prstGeom prst="rect">
            <a:avLst/>
          </a:prstGeo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219200" y="549275"/>
            <a:ext cx="16306800" cy="11703050"/>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9509615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828800" y="4260850"/>
            <a:ext cx="20726400" cy="2940050"/>
          </a:xfrm>
          <a:prstGeom prst="rect">
            <a:avLst/>
          </a:prstGeom>
        </p:spPr>
        <p:txBody>
          <a:bodyPr/>
          <a:lstStyle/>
          <a:p>
            <a:r>
              <a:rPr lang="en-US" smtClean="0"/>
              <a:t>Click to edit Master title style</a:t>
            </a:r>
            <a:endParaRPr lang="en-US"/>
          </a:p>
        </p:txBody>
      </p:sp>
      <p:sp>
        <p:nvSpPr>
          <p:cNvPr id="3" name="Subtitle 2"/>
          <p:cNvSpPr>
            <a:spLocks noGrp="1"/>
          </p:cNvSpPr>
          <p:nvPr>
            <p:ph type="subTitle" idx="1"/>
          </p:nvPr>
        </p:nvSpPr>
        <p:spPr>
          <a:xfrm>
            <a:off x="3657600" y="7772400"/>
            <a:ext cx="17068800" cy="35052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extLst>
      <p:ext uri="{BB962C8B-B14F-4D97-AF65-F5344CB8AC3E}">
        <p14:creationId xmlns:p14="http://schemas.microsoft.com/office/powerpoint/2010/main" val="10872833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219200" y="549275"/>
            <a:ext cx="21945600" cy="2286000"/>
          </a:xfrm>
          <a:prstGeom prst="rect">
            <a:avLst/>
          </a:prstGeom>
        </p:spPr>
        <p:txBody>
          <a:bodyPr/>
          <a:lstStyle/>
          <a:p>
            <a:r>
              <a:rPr lang="en-US" smtClean="0"/>
              <a:t>Click to edit Master title style</a:t>
            </a:r>
            <a:endParaRPr lang="en-US"/>
          </a:p>
        </p:txBody>
      </p:sp>
      <p:sp>
        <p:nvSpPr>
          <p:cNvPr id="3" name="Content Placeholder 2"/>
          <p:cNvSpPr>
            <a:spLocks noGrp="1"/>
          </p:cNvSpPr>
          <p:nvPr>
            <p:ph idx="1"/>
          </p:nvPr>
        </p:nvSpPr>
        <p:spPr>
          <a:xfrm>
            <a:off x="1219200" y="3200400"/>
            <a:ext cx="21945600" cy="9051925"/>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9681284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925638" y="8813800"/>
            <a:ext cx="20726400" cy="2724150"/>
          </a:xfrm>
          <a:prstGeom prst="rect">
            <a:avLst/>
          </a:prstGeo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1925638" y="5813425"/>
            <a:ext cx="20726400" cy="3000375"/>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29014632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Text Box 1"/>
          <p:cNvSpPr txBox="1">
            <a:spLocks noGrp="1" noChangeArrowheads="1"/>
          </p:cNvSpPr>
          <p:nvPr>
            <p:ph type="sldNum" sz="quarter" idx="10"/>
          </p:nvPr>
        </p:nvSpPr>
        <p:spPr>
          <a:ln/>
        </p:spPr>
        <p:txBody>
          <a:bodyPr/>
          <a:lstStyle>
            <a:lvl1pPr>
              <a:defRPr/>
            </a:lvl1pPr>
          </a:lstStyle>
          <a:p>
            <a:pPr>
              <a:defRPr/>
            </a:pPr>
            <a:fld id="{C20E72E9-8693-4CC1-804F-64036F730F99}" type="slidenum">
              <a:rPr lang="en-US"/>
              <a:pPr>
                <a:defRPr/>
              </a:pPr>
              <a:t>‹#›</a:t>
            </a:fld>
            <a:endParaRPr lang="en-US"/>
          </a:p>
        </p:txBody>
      </p:sp>
    </p:spTree>
    <p:extLst>
      <p:ext uri="{BB962C8B-B14F-4D97-AF65-F5344CB8AC3E}">
        <p14:creationId xmlns:p14="http://schemas.microsoft.com/office/powerpoint/2010/main" val="41211834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1219200" y="549275"/>
            <a:ext cx="21945600" cy="2286000"/>
          </a:xfrm>
          <a:prstGeom prst="rect">
            <a:avLst/>
          </a:prstGeom>
        </p:spPr>
        <p:txBody>
          <a:bodyPr/>
          <a:lstStyle/>
          <a:p>
            <a:r>
              <a:rPr lang="en-US" smtClean="0"/>
              <a:t>Click to edit Master title style</a:t>
            </a:r>
            <a:endParaRPr lang="en-US"/>
          </a:p>
        </p:txBody>
      </p:sp>
      <p:sp>
        <p:nvSpPr>
          <p:cNvPr id="3" name="Content Placeholder 2"/>
          <p:cNvSpPr>
            <a:spLocks noGrp="1"/>
          </p:cNvSpPr>
          <p:nvPr>
            <p:ph sz="half" idx="1"/>
          </p:nvPr>
        </p:nvSpPr>
        <p:spPr>
          <a:xfrm>
            <a:off x="1219200" y="3200400"/>
            <a:ext cx="10896600" cy="9051925"/>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12268200" y="3200400"/>
            <a:ext cx="10896600" cy="9051925"/>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356264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219200" y="549275"/>
            <a:ext cx="21945600" cy="2286000"/>
          </a:xfrm>
          <a:prstGeom prst="rect">
            <a:avLst/>
          </a:prstGeo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1219200" y="3070225"/>
            <a:ext cx="10774363" cy="1279525"/>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1219200" y="4349750"/>
            <a:ext cx="10774363" cy="7902575"/>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12387263" y="3070225"/>
            <a:ext cx="10777537" cy="1279525"/>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12387263" y="4349750"/>
            <a:ext cx="10777537" cy="7902575"/>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2568190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1219200" y="549275"/>
            <a:ext cx="21945600" cy="2286000"/>
          </a:xfrm>
          <a:prstGeom prst="rect">
            <a:avLst/>
          </a:prstGeom>
        </p:spPr>
        <p:txBody>
          <a:bodyPr/>
          <a:lstStyle/>
          <a:p>
            <a:r>
              <a:rPr lang="en-US" smtClean="0"/>
              <a:t>Click to edit Master title style</a:t>
            </a:r>
            <a:endParaRPr lang="en-US"/>
          </a:p>
        </p:txBody>
      </p:sp>
    </p:spTree>
    <p:extLst>
      <p:ext uri="{BB962C8B-B14F-4D97-AF65-F5344CB8AC3E}">
        <p14:creationId xmlns:p14="http://schemas.microsoft.com/office/powerpoint/2010/main" val="26815774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012085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19200" y="546100"/>
            <a:ext cx="8021638" cy="2324100"/>
          </a:xfrm>
          <a:prstGeom prst="rect">
            <a:avLst/>
          </a:prstGeo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9532938" y="546100"/>
            <a:ext cx="13631862" cy="117062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1219200" y="2870200"/>
            <a:ext cx="8021638" cy="9382125"/>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20258213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779963" y="9601200"/>
            <a:ext cx="14630400" cy="1133475"/>
          </a:xfrm>
          <a:prstGeom prst="rect">
            <a:avLst/>
          </a:prstGeo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4779963" y="1225550"/>
            <a:ext cx="14630400" cy="82296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sym typeface="Gill Sans" charset="0"/>
            </a:endParaRPr>
          </a:p>
        </p:txBody>
      </p:sp>
      <p:sp>
        <p:nvSpPr>
          <p:cNvPr id="4" name="Text Placeholder 3"/>
          <p:cNvSpPr>
            <a:spLocks noGrp="1"/>
          </p:cNvSpPr>
          <p:nvPr>
            <p:ph type="body" sz="half" idx="2"/>
          </p:nvPr>
        </p:nvSpPr>
        <p:spPr>
          <a:xfrm>
            <a:off x="4779963" y="10734675"/>
            <a:ext cx="14630400" cy="1609725"/>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24290265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1219200" y="549275"/>
            <a:ext cx="21945600" cy="2286000"/>
          </a:xfrm>
          <a:prstGeom prst="rect">
            <a:avLst/>
          </a:prstGeom>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a:xfrm>
            <a:off x="1219200" y="3200400"/>
            <a:ext cx="21945600" cy="9051925"/>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5831908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7678400" y="549275"/>
            <a:ext cx="5486400" cy="11703050"/>
          </a:xfrm>
          <a:prstGeom prst="rect">
            <a:avLst/>
          </a:prstGeo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219200" y="549275"/>
            <a:ext cx="16306800" cy="11703050"/>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40635382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828800" y="4260850"/>
            <a:ext cx="20726400" cy="2940050"/>
          </a:xfrm>
          <a:prstGeom prst="rect">
            <a:avLst/>
          </a:prstGeom>
        </p:spPr>
        <p:txBody>
          <a:bodyPr/>
          <a:lstStyle/>
          <a:p>
            <a:r>
              <a:rPr lang="en-US" smtClean="0"/>
              <a:t>Click to edit Master title style</a:t>
            </a:r>
            <a:endParaRPr lang="en-US"/>
          </a:p>
        </p:txBody>
      </p:sp>
      <p:sp>
        <p:nvSpPr>
          <p:cNvPr id="3" name="Subtitle 2"/>
          <p:cNvSpPr>
            <a:spLocks noGrp="1"/>
          </p:cNvSpPr>
          <p:nvPr>
            <p:ph type="subTitle" idx="1"/>
          </p:nvPr>
        </p:nvSpPr>
        <p:spPr>
          <a:xfrm>
            <a:off x="3657600" y="7772400"/>
            <a:ext cx="17068800" cy="35052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extLst>
      <p:ext uri="{BB962C8B-B14F-4D97-AF65-F5344CB8AC3E}">
        <p14:creationId xmlns:p14="http://schemas.microsoft.com/office/powerpoint/2010/main" val="14938024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219200" y="549275"/>
            <a:ext cx="21945600" cy="2286000"/>
          </a:xfrm>
          <a:prstGeom prst="rect">
            <a:avLst/>
          </a:prstGeom>
        </p:spPr>
        <p:txBody>
          <a:bodyPr/>
          <a:lstStyle/>
          <a:p>
            <a:r>
              <a:rPr lang="en-US" smtClean="0"/>
              <a:t>Click to edit Master title style</a:t>
            </a:r>
            <a:endParaRPr lang="en-US"/>
          </a:p>
        </p:txBody>
      </p:sp>
      <p:sp>
        <p:nvSpPr>
          <p:cNvPr id="3" name="Content Placeholder 2"/>
          <p:cNvSpPr>
            <a:spLocks noGrp="1"/>
          </p:cNvSpPr>
          <p:nvPr>
            <p:ph idx="1"/>
          </p:nvPr>
        </p:nvSpPr>
        <p:spPr>
          <a:xfrm>
            <a:off x="1219200" y="3200400"/>
            <a:ext cx="21945600" cy="9051925"/>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7234138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19200" y="546100"/>
            <a:ext cx="8021638" cy="2324100"/>
          </a:xfrm>
          <a:prstGeom prst="rect">
            <a:avLst/>
          </a:prstGeo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9532938" y="546100"/>
            <a:ext cx="13631862" cy="117062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1219200" y="2870200"/>
            <a:ext cx="8021638" cy="9382125"/>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Text Box 1"/>
          <p:cNvSpPr txBox="1">
            <a:spLocks noGrp="1" noChangeArrowheads="1"/>
          </p:cNvSpPr>
          <p:nvPr>
            <p:ph type="sldNum" sz="quarter" idx="10"/>
          </p:nvPr>
        </p:nvSpPr>
        <p:spPr>
          <a:ln/>
        </p:spPr>
        <p:txBody>
          <a:bodyPr/>
          <a:lstStyle>
            <a:lvl1pPr>
              <a:defRPr/>
            </a:lvl1pPr>
          </a:lstStyle>
          <a:p>
            <a:pPr>
              <a:defRPr/>
            </a:pPr>
            <a:fld id="{3F283081-9E36-4BFD-B87E-F70A09F9DFAF}" type="slidenum">
              <a:rPr lang="en-US"/>
              <a:pPr>
                <a:defRPr/>
              </a:pPr>
              <a:t>‹#›</a:t>
            </a:fld>
            <a:endParaRPr lang="en-US"/>
          </a:p>
        </p:txBody>
      </p:sp>
    </p:spTree>
    <p:extLst>
      <p:ext uri="{BB962C8B-B14F-4D97-AF65-F5344CB8AC3E}">
        <p14:creationId xmlns:p14="http://schemas.microsoft.com/office/powerpoint/2010/main" val="8682718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925638" y="8813800"/>
            <a:ext cx="20726400" cy="2724150"/>
          </a:xfrm>
          <a:prstGeom prst="rect">
            <a:avLst/>
          </a:prstGeo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1925638" y="5813425"/>
            <a:ext cx="20726400" cy="3000375"/>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9388132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1219200" y="549275"/>
            <a:ext cx="21945600" cy="2286000"/>
          </a:xfrm>
          <a:prstGeom prst="rect">
            <a:avLst/>
          </a:prstGeom>
        </p:spPr>
        <p:txBody>
          <a:bodyPr/>
          <a:lstStyle/>
          <a:p>
            <a:r>
              <a:rPr lang="en-US" smtClean="0"/>
              <a:t>Click to edit Master title style</a:t>
            </a:r>
            <a:endParaRPr lang="en-US"/>
          </a:p>
        </p:txBody>
      </p:sp>
      <p:sp>
        <p:nvSpPr>
          <p:cNvPr id="3" name="Content Placeholder 2"/>
          <p:cNvSpPr>
            <a:spLocks noGrp="1"/>
          </p:cNvSpPr>
          <p:nvPr>
            <p:ph sz="half" idx="1"/>
          </p:nvPr>
        </p:nvSpPr>
        <p:spPr>
          <a:xfrm>
            <a:off x="1219200" y="3200400"/>
            <a:ext cx="10896600" cy="9051925"/>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12268200" y="3200400"/>
            <a:ext cx="10896600" cy="9051925"/>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4219781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219200" y="549275"/>
            <a:ext cx="21945600" cy="2286000"/>
          </a:xfrm>
          <a:prstGeom prst="rect">
            <a:avLst/>
          </a:prstGeo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1219200" y="3070225"/>
            <a:ext cx="10774363" cy="1279525"/>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1219200" y="4349750"/>
            <a:ext cx="10774363" cy="7902575"/>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12387263" y="3070225"/>
            <a:ext cx="10777537" cy="1279525"/>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12387263" y="4349750"/>
            <a:ext cx="10777537" cy="7902575"/>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9650930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1219200" y="549275"/>
            <a:ext cx="21945600" cy="2286000"/>
          </a:xfrm>
          <a:prstGeom prst="rect">
            <a:avLst/>
          </a:prstGeom>
        </p:spPr>
        <p:txBody>
          <a:bodyPr/>
          <a:lstStyle/>
          <a:p>
            <a:r>
              <a:rPr lang="en-US" smtClean="0"/>
              <a:t>Click to edit Master title style</a:t>
            </a:r>
            <a:endParaRPr lang="en-US"/>
          </a:p>
        </p:txBody>
      </p:sp>
    </p:spTree>
    <p:extLst>
      <p:ext uri="{BB962C8B-B14F-4D97-AF65-F5344CB8AC3E}">
        <p14:creationId xmlns:p14="http://schemas.microsoft.com/office/powerpoint/2010/main" val="22719228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0125631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19200" y="546100"/>
            <a:ext cx="8021638" cy="2324100"/>
          </a:xfrm>
          <a:prstGeom prst="rect">
            <a:avLst/>
          </a:prstGeo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9532938" y="546100"/>
            <a:ext cx="13631862" cy="117062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1219200" y="2870200"/>
            <a:ext cx="8021638" cy="9382125"/>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42498096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779963" y="9601200"/>
            <a:ext cx="14630400" cy="1133475"/>
          </a:xfrm>
          <a:prstGeom prst="rect">
            <a:avLst/>
          </a:prstGeo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4779963" y="1225550"/>
            <a:ext cx="14630400" cy="82296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sym typeface="Gill Sans" charset="0"/>
            </a:endParaRPr>
          </a:p>
        </p:txBody>
      </p:sp>
      <p:sp>
        <p:nvSpPr>
          <p:cNvPr id="4" name="Text Placeholder 3"/>
          <p:cNvSpPr>
            <a:spLocks noGrp="1"/>
          </p:cNvSpPr>
          <p:nvPr>
            <p:ph type="body" sz="half" idx="2"/>
          </p:nvPr>
        </p:nvSpPr>
        <p:spPr>
          <a:xfrm>
            <a:off x="4779963" y="10734675"/>
            <a:ext cx="14630400" cy="1609725"/>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21433425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1219200" y="549275"/>
            <a:ext cx="21945600" cy="2286000"/>
          </a:xfrm>
          <a:prstGeom prst="rect">
            <a:avLst/>
          </a:prstGeom>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a:xfrm>
            <a:off x="1219200" y="3200400"/>
            <a:ext cx="21945600" cy="9051925"/>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8694749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7678400" y="549275"/>
            <a:ext cx="5486400" cy="11703050"/>
          </a:xfrm>
          <a:prstGeom prst="rect">
            <a:avLst/>
          </a:prstGeo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219200" y="549275"/>
            <a:ext cx="16306800" cy="11703050"/>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4419690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779963" y="9601200"/>
            <a:ext cx="14630400" cy="1133475"/>
          </a:xfrm>
          <a:prstGeom prst="rect">
            <a:avLst/>
          </a:prstGeo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4779963" y="1225550"/>
            <a:ext cx="14630400" cy="82296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sym typeface="Gill Sans" charset="0"/>
            </a:endParaRPr>
          </a:p>
        </p:txBody>
      </p:sp>
      <p:sp>
        <p:nvSpPr>
          <p:cNvPr id="4" name="Text Placeholder 3"/>
          <p:cNvSpPr>
            <a:spLocks noGrp="1"/>
          </p:cNvSpPr>
          <p:nvPr>
            <p:ph type="body" sz="half" idx="2"/>
          </p:nvPr>
        </p:nvSpPr>
        <p:spPr>
          <a:xfrm>
            <a:off x="4779963" y="10734675"/>
            <a:ext cx="14630400" cy="1609725"/>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Text Box 1"/>
          <p:cNvSpPr txBox="1">
            <a:spLocks noGrp="1" noChangeArrowheads="1"/>
          </p:cNvSpPr>
          <p:nvPr>
            <p:ph type="sldNum" sz="quarter" idx="10"/>
          </p:nvPr>
        </p:nvSpPr>
        <p:spPr>
          <a:ln/>
        </p:spPr>
        <p:txBody>
          <a:bodyPr/>
          <a:lstStyle>
            <a:lvl1pPr>
              <a:defRPr/>
            </a:lvl1pPr>
          </a:lstStyle>
          <a:p>
            <a:pPr>
              <a:defRPr/>
            </a:pPr>
            <a:fld id="{40A81215-6094-4606-8BBE-BC9E82C03C91}" type="slidenum">
              <a:rPr lang="en-US"/>
              <a:pPr>
                <a:defRPr/>
              </a:pPr>
              <a:t>‹#›</a:t>
            </a:fld>
            <a:endParaRPr lang="en-US"/>
          </a:p>
        </p:txBody>
      </p:sp>
    </p:spTree>
    <p:extLst>
      <p:ext uri="{BB962C8B-B14F-4D97-AF65-F5344CB8AC3E}">
        <p14:creationId xmlns:p14="http://schemas.microsoft.com/office/powerpoint/2010/main" val="38518769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4.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2.xml"/><Relationship Id="rId3" Type="http://schemas.openxmlformats.org/officeDocument/2006/relationships/slideLayout" Target="../slideLayouts/slideLayout47.xml"/><Relationship Id="rId7" Type="http://schemas.openxmlformats.org/officeDocument/2006/relationships/slideLayout" Target="../slideLayouts/slideLayout51.xml"/><Relationship Id="rId12" Type="http://schemas.openxmlformats.org/officeDocument/2006/relationships/theme" Target="../theme/theme5.xml"/><Relationship Id="rId2" Type="http://schemas.openxmlformats.org/officeDocument/2006/relationships/slideLayout" Target="../slideLayouts/slideLayout46.xml"/><Relationship Id="rId1" Type="http://schemas.openxmlformats.org/officeDocument/2006/relationships/slideLayout" Target="../slideLayouts/slideLayout45.xml"/><Relationship Id="rId6" Type="http://schemas.openxmlformats.org/officeDocument/2006/relationships/slideLayout" Target="../slideLayouts/slideLayout50.xml"/><Relationship Id="rId11" Type="http://schemas.openxmlformats.org/officeDocument/2006/relationships/slideLayout" Target="../slideLayouts/slideLayout55.xml"/><Relationship Id="rId5" Type="http://schemas.openxmlformats.org/officeDocument/2006/relationships/slideLayout" Target="../slideLayouts/slideLayout49.xml"/><Relationship Id="rId10" Type="http://schemas.openxmlformats.org/officeDocument/2006/relationships/slideLayout" Target="../slideLayouts/slideLayout54.xml"/><Relationship Id="rId4" Type="http://schemas.openxmlformats.org/officeDocument/2006/relationships/slideLayout" Target="../slideLayouts/slideLayout48.xml"/><Relationship Id="rId9" Type="http://schemas.openxmlformats.org/officeDocument/2006/relationships/slideLayout" Target="../slideLayouts/slideLayout53.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3.xml"/><Relationship Id="rId3" Type="http://schemas.openxmlformats.org/officeDocument/2006/relationships/slideLayout" Target="../slideLayouts/slideLayout58.xml"/><Relationship Id="rId7" Type="http://schemas.openxmlformats.org/officeDocument/2006/relationships/slideLayout" Target="../slideLayouts/slideLayout62.xml"/><Relationship Id="rId12" Type="http://schemas.openxmlformats.org/officeDocument/2006/relationships/theme" Target="../theme/theme6.xml"/><Relationship Id="rId2" Type="http://schemas.openxmlformats.org/officeDocument/2006/relationships/slideLayout" Target="../slideLayouts/slideLayout57.xml"/><Relationship Id="rId1" Type="http://schemas.openxmlformats.org/officeDocument/2006/relationships/slideLayout" Target="../slideLayouts/slideLayout56.xml"/><Relationship Id="rId6" Type="http://schemas.openxmlformats.org/officeDocument/2006/relationships/slideLayout" Target="../slideLayouts/slideLayout61.xml"/><Relationship Id="rId11" Type="http://schemas.openxmlformats.org/officeDocument/2006/relationships/slideLayout" Target="../slideLayouts/slideLayout66.xml"/><Relationship Id="rId5" Type="http://schemas.openxmlformats.org/officeDocument/2006/relationships/slideLayout" Target="../slideLayouts/slideLayout60.xml"/><Relationship Id="rId10" Type="http://schemas.openxmlformats.org/officeDocument/2006/relationships/slideLayout" Target="../slideLayouts/slideLayout65.xml"/><Relationship Id="rId4" Type="http://schemas.openxmlformats.org/officeDocument/2006/relationships/slideLayout" Target="../slideLayouts/slideLayout59.xml"/><Relationship Id="rId9" Type="http://schemas.openxmlformats.org/officeDocument/2006/relationships/slideLayout" Target="../slideLayouts/slideLayout64.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74.xml"/><Relationship Id="rId3" Type="http://schemas.openxmlformats.org/officeDocument/2006/relationships/slideLayout" Target="../slideLayouts/slideLayout69.xml"/><Relationship Id="rId7" Type="http://schemas.openxmlformats.org/officeDocument/2006/relationships/slideLayout" Target="../slideLayouts/slideLayout73.xml"/><Relationship Id="rId12" Type="http://schemas.openxmlformats.org/officeDocument/2006/relationships/theme" Target="../theme/theme7.xml"/><Relationship Id="rId2" Type="http://schemas.openxmlformats.org/officeDocument/2006/relationships/slideLayout" Target="../slideLayouts/slideLayout68.xml"/><Relationship Id="rId1" Type="http://schemas.openxmlformats.org/officeDocument/2006/relationships/slideLayout" Target="../slideLayouts/slideLayout67.xml"/><Relationship Id="rId6" Type="http://schemas.openxmlformats.org/officeDocument/2006/relationships/slideLayout" Target="../slideLayouts/slideLayout72.xml"/><Relationship Id="rId11" Type="http://schemas.openxmlformats.org/officeDocument/2006/relationships/slideLayout" Target="../slideLayouts/slideLayout77.xml"/><Relationship Id="rId5" Type="http://schemas.openxmlformats.org/officeDocument/2006/relationships/slideLayout" Target="../slideLayouts/slideLayout71.xml"/><Relationship Id="rId10" Type="http://schemas.openxmlformats.org/officeDocument/2006/relationships/slideLayout" Target="../slideLayouts/slideLayout76.xml"/><Relationship Id="rId4" Type="http://schemas.openxmlformats.org/officeDocument/2006/relationships/slideLayout" Target="../slideLayouts/slideLayout70.xml"/><Relationship Id="rId9" Type="http://schemas.openxmlformats.org/officeDocument/2006/relationships/slideLayout" Target="../slideLayouts/slideLayout75.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85.xml"/><Relationship Id="rId3" Type="http://schemas.openxmlformats.org/officeDocument/2006/relationships/slideLayout" Target="../slideLayouts/slideLayout80.xml"/><Relationship Id="rId7" Type="http://schemas.openxmlformats.org/officeDocument/2006/relationships/slideLayout" Target="../slideLayouts/slideLayout84.xml"/><Relationship Id="rId12" Type="http://schemas.openxmlformats.org/officeDocument/2006/relationships/theme" Target="../theme/theme8.xml"/><Relationship Id="rId2" Type="http://schemas.openxmlformats.org/officeDocument/2006/relationships/slideLayout" Target="../slideLayouts/slideLayout79.xml"/><Relationship Id="rId1" Type="http://schemas.openxmlformats.org/officeDocument/2006/relationships/slideLayout" Target="../slideLayouts/slideLayout78.xml"/><Relationship Id="rId6" Type="http://schemas.openxmlformats.org/officeDocument/2006/relationships/slideLayout" Target="../slideLayouts/slideLayout83.xml"/><Relationship Id="rId11" Type="http://schemas.openxmlformats.org/officeDocument/2006/relationships/slideLayout" Target="../slideLayouts/slideLayout88.xml"/><Relationship Id="rId5" Type="http://schemas.openxmlformats.org/officeDocument/2006/relationships/slideLayout" Target="../slideLayouts/slideLayout82.xml"/><Relationship Id="rId10" Type="http://schemas.openxmlformats.org/officeDocument/2006/relationships/slideLayout" Target="../slideLayouts/slideLayout87.xml"/><Relationship Id="rId4" Type="http://schemas.openxmlformats.org/officeDocument/2006/relationships/slideLayout" Target="../slideLayouts/slideLayout81.xml"/><Relationship Id="rId9" Type="http://schemas.openxmlformats.org/officeDocument/2006/relationships/slideLayout" Target="../slideLayouts/slideLayout8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5" name="Text Box 1"/>
          <p:cNvSpPr txBox="1">
            <a:spLocks noGrp="1" noChangeArrowheads="1"/>
          </p:cNvSpPr>
          <p:nvPr>
            <p:ph type="sldNum" sz="quarter" idx="4"/>
          </p:nvPr>
        </p:nvSpPr>
        <p:spPr bwMode="auto">
          <a:xfrm>
            <a:off x="2439988" y="12827000"/>
            <a:ext cx="477837" cy="6477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none" lIns="91440" tIns="45720" rIns="91440" bIns="45720" numCol="1" anchor="t" anchorCtr="0" compatLnSpc="1">
            <a:prstTxWarp prst="textNoShape">
              <a:avLst/>
            </a:prstTxWarp>
          </a:bodyPr>
          <a:lstStyle>
            <a:lvl1pPr algn="l">
              <a:defRPr sz="3600">
                <a:solidFill>
                  <a:srgbClr val="139FD2"/>
                </a:solidFill>
                <a:latin typeface="Bebas Neue" charset="0"/>
                <a:ea typeface="Bebas Neue" charset="0"/>
                <a:cs typeface="Bebas Neue" charset="0"/>
                <a:sym typeface="Bebas Neue" charset="0"/>
              </a:defRPr>
            </a:lvl1pPr>
            <a:lvl2pPr algn="l">
              <a:defRPr sz="1200">
                <a:solidFill>
                  <a:schemeClr val="tx1"/>
                </a:solidFill>
                <a:latin typeface="+mn-lt"/>
              </a:defRPr>
            </a:lvl2pPr>
            <a:lvl3pPr algn="l">
              <a:defRPr sz="1200">
                <a:solidFill>
                  <a:schemeClr val="tx1"/>
                </a:solidFill>
                <a:latin typeface="+mn-lt"/>
              </a:defRPr>
            </a:lvl3pPr>
            <a:lvl4pPr algn="l">
              <a:defRPr sz="1200">
                <a:solidFill>
                  <a:schemeClr val="tx1"/>
                </a:solidFill>
                <a:latin typeface="+mn-lt"/>
              </a:defRPr>
            </a:lvl4pPr>
            <a:lvl5pPr algn="l">
              <a:defRPr sz="1200">
                <a:solidFill>
                  <a:schemeClr val="tx1"/>
                </a:solidFill>
                <a:latin typeface="+mn-lt"/>
              </a:defRPr>
            </a:lvl5pPr>
            <a:lvl6pPr fontAlgn="base">
              <a:spcBef>
                <a:spcPct val="0"/>
              </a:spcBef>
              <a:spcAft>
                <a:spcPct val="0"/>
              </a:spcAft>
              <a:defRPr sz="1200">
                <a:solidFill>
                  <a:schemeClr val="tx1"/>
                </a:solidFill>
                <a:latin typeface="+mn-lt"/>
              </a:defRPr>
            </a:lvl6pPr>
            <a:lvl7pPr fontAlgn="base">
              <a:spcBef>
                <a:spcPct val="0"/>
              </a:spcBef>
              <a:spcAft>
                <a:spcPct val="0"/>
              </a:spcAft>
              <a:defRPr sz="1200">
                <a:solidFill>
                  <a:schemeClr val="tx1"/>
                </a:solidFill>
                <a:latin typeface="+mn-lt"/>
              </a:defRPr>
            </a:lvl7pPr>
            <a:lvl8pPr fontAlgn="base">
              <a:spcBef>
                <a:spcPct val="0"/>
              </a:spcBef>
              <a:spcAft>
                <a:spcPct val="0"/>
              </a:spcAft>
              <a:defRPr sz="1200">
                <a:solidFill>
                  <a:schemeClr val="tx1"/>
                </a:solidFill>
                <a:latin typeface="+mn-lt"/>
              </a:defRPr>
            </a:lvl8pPr>
            <a:lvl9pPr fontAlgn="base">
              <a:spcBef>
                <a:spcPct val="0"/>
              </a:spcBef>
              <a:spcAft>
                <a:spcPct val="0"/>
              </a:spcAft>
              <a:defRPr sz="1200">
                <a:solidFill>
                  <a:schemeClr val="tx1"/>
                </a:solidFill>
                <a:latin typeface="+mn-lt"/>
              </a:defRPr>
            </a:lvl9pPr>
          </a:lstStyle>
          <a:p>
            <a:pPr>
              <a:defRPr/>
            </a:pPr>
            <a:fld id="{3009DB7E-EF7A-4F3F-A372-41348EABE339}"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657" r:id="rId1"/>
    <p:sldLayoutId id="2147483658" r:id="rId2"/>
    <p:sldLayoutId id="2147483659" r:id="rId3"/>
    <p:sldLayoutId id="2147483660" r:id="rId4"/>
    <p:sldLayoutId id="2147483661" r:id="rId5"/>
    <p:sldLayoutId id="2147483662" r:id="rId6"/>
    <p:sldLayoutId id="2147483663" r:id="rId7"/>
    <p:sldLayoutId id="2147483664" r:id="rId8"/>
    <p:sldLayoutId id="2147483665" r:id="rId9"/>
    <p:sldLayoutId id="2147483666" r:id="rId10"/>
    <p:sldLayoutId id="2147483667" r:id="rId11"/>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ftr="0" dt="0"/>
  <p:txStyles>
    <p:titleStyle>
      <a:lvl1pPr algn="ctr" rtl="0" eaLnBrk="0" fontAlgn="base" hangingPunct="0">
        <a:spcBef>
          <a:spcPct val="0"/>
        </a:spcBef>
        <a:spcAft>
          <a:spcPct val="0"/>
        </a:spcAft>
        <a:defRPr sz="11600">
          <a:solidFill>
            <a:schemeClr val="tx1"/>
          </a:solidFill>
          <a:latin typeface="+mj-lt"/>
          <a:ea typeface="+mj-ea"/>
          <a:cs typeface="+mj-cs"/>
          <a:sym typeface="Gill Sans" charset="0"/>
        </a:defRPr>
      </a:lvl1pPr>
      <a:lvl2pPr algn="ctr" rtl="0" eaLnBrk="0" fontAlgn="base" hangingPunct="0">
        <a:spcBef>
          <a:spcPct val="0"/>
        </a:spcBef>
        <a:spcAft>
          <a:spcPct val="0"/>
        </a:spcAft>
        <a:defRPr sz="11600">
          <a:solidFill>
            <a:schemeClr val="tx1"/>
          </a:solidFill>
          <a:latin typeface="Gill Sans" charset="0"/>
          <a:ea typeface="ヒラギノ角ゴ ProN W3" charset="0"/>
          <a:cs typeface="ヒラギノ角ゴ ProN W3" charset="0"/>
          <a:sym typeface="Gill Sans" charset="0"/>
        </a:defRPr>
      </a:lvl2pPr>
      <a:lvl3pPr algn="ctr" rtl="0" eaLnBrk="0" fontAlgn="base" hangingPunct="0">
        <a:spcBef>
          <a:spcPct val="0"/>
        </a:spcBef>
        <a:spcAft>
          <a:spcPct val="0"/>
        </a:spcAft>
        <a:defRPr sz="11600">
          <a:solidFill>
            <a:schemeClr val="tx1"/>
          </a:solidFill>
          <a:latin typeface="Gill Sans" charset="0"/>
          <a:ea typeface="ヒラギノ角ゴ ProN W3" charset="0"/>
          <a:cs typeface="ヒラギノ角ゴ ProN W3" charset="0"/>
          <a:sym typeface="Gill Sans" charset="0"/>
        </a:defRPr>
      </a:lvl3pPr>
      <a:lvl4pPr algn="ctr" rtl="0" eaLnBrk="0" fontAlgn="base" hangingPunct="0">
        <a:spcBef>
          <a:spcPct val="0"/>
        </a:spcBef>
        <a:spcAft>
          <a:spcPct val="0"/>
        </a:spcAft>
        <a:defRPr sz="11600">
          <a:solidFill>
            <a:schemeClr val="tx1"/>
          </a:solidFill>
          <a:latin typeface="Gill Sans" charset="0"/>
          <a:ea typeface="ヒラギノ角ゴ ProN W3" charset="0"/>
          <a:cs typeface="ヒラギノ角ゴ ProN W3" charset="0"/>
          <a:sym typeface="Gill Sans" charset="0"/>
        </a:defRPr>
      </a:lvl4pPr>
      <a:lvl5pPr algn="ctr" rtl="0" eaLnBrk="0" fontAlgn="base" hangingPunct="0">
        <a:spcBef>
          <a:spcPct val="0"/>
        </a:spcBef>
        <a:spcAft>
          <a:spcPct val="0"/>
        </a:spcAft>
        <a:defRPr sz="11600">
          <a:solidFill>
            <a:schemeClr val="tx1"/>
          </a:solidFill>
          <a:latin typeface="Gill Sans" charset="0"/>
          <a:ea typeface="ヒラギノ角ゴ ProN W3" charset="0"/>
          <a:cs typeface="ヒラギノ角ゴ ProN W3" charset="0"/>
          <a:sym typeface="Gill Sans" charset="0"/>
        </a:defRPr>
      </a:lvl5pPr>
      <a:lvl6pPr marL="457200" algn="ctr" rtl="0" fontAlgn="base">
        <a:spcBef>
          <a:spcPct val="0"/>
        </a:spcBef>
        <a:spcAft>
          <a:spcPct val="0"/>
        </a:spcAft>
        <a:defRPr sz="11600">
          <a:solidFill>
            <a:schemeClr val="tx1"/>
          </a:solidFill>
          <a:latin typeface="Gill Sans" charset="0"/>
          <a:ea typeface="ヒラギノ角ゴ ProN W3" charset="0"/>
          <a:cs typeface="ヒラギノ角ゴ ProN W3" charset="0"/>
          <a:sym typeface="Gill Sans" charset="0"/>
        </a:defRPr>
      </a:lvl6pPr>
      <a:lvl7pPr marL="914400" algn="ctr" rtl="0" fontAlgn="base">
        <a:spcBef>
          <a:spcPct val="0"/>
        </a:spcBef>
        <a:spcAft>
          <a:spcPct val="0"/>
        </a:spcAft>
        <a:defRPr sz="11600">
          <a:solidFill>
            <a:schemeClr val="tx1"/>
          </a:solidFill>
          <a:latin typeface="Gill Sans" charset="0"/>
          <a:ea typeface="ヒラギノ角ゴ ProN W3" charset="0"/>
          <a:cs typeface="ヒラギノ角ゴ ProN W3" charset="0"/>
          <a:sym typeface="Gill Sans" charset="0"/>
        </a:defRPr>
      </a:lvl7pPr>
      <a:lvl8pPr marL="1371600" algn="ctr" rtl="0" fontAlgn="base">
        <a:spcBef>
          <a:spcPct val="0"/>
        </a:spcBef>
        <a:spcAft>
          <a:spcPct val="0"/>
        </a:spcAft>
        <a:defRPr sz="11600">
          <a:solidFill>
            <a:schemeClr val="tx1"/>
          </a:solidFill>
          <a:latin typeface="Gill Sans" charset="0"/>
          <a:ea typeface="ヒラギノ角ゴ ProN W3" charset="0"/>
          <a:cs typeface="ヒラギノ角ゴ ProN W3" charset="0"/>
          <a:sym typeface="Gill Sans" charset="0"/>
        </a:defRPr>
      </a:lvl8pPr>
      <a:lvl9pPr marL="1828800" algn="ctr" rtl="0" fontAlgn="base">
        <a:spcBef>
          <a:spcPct val="0"/>
        </a:spcBef>
        <a:spcAft>
          <a:spcPct val="0"/>
        </a:spcAft>
        <a:defRPr sz="11600">
          <a:solidFill>
            <a:schemeClr val="tx1"/>
          </a:solidFill>
          <a:latin typeface="Gill Sans" charset="0"/>
          <a:ea typeface="ヒラギノ角ゴ ProN W3" charset="0"/>
          <a:cs typeface="ヒラギノ角ゴ ProN W3" charset="0"/>
          <a:sym typeface="Gill Sans" charset="0"/>
        </a:defRPr>
      </a:lvl9pPr>
    </p:titleStyle>
    <p:bodyStyle>
      <a:lvl1pPr marL="342900" indent="-342900" algn="ctr" rtl="0" eaLnBrk="0" fontAlgn="base" hangingPunct="0">
        <a:spcBef>
          <a:spcPct val="0"/>
        </a:spcBef>
        <a:spcAft>
          <a:spcPct val="0"/>
        </a:spcAft>
        <a:defRPr sz="4800">
          <a:solidFill>
            <a:schemeClr val="tx1"/>
          </a:solidFill>
          <a:latin typeface="+mn-lt"/>
          <a:ea typeface="+mn-ea"/>
          <a:cs typeface="+mn-cs"/>
          <a:sym typeface="Gill Sans" charset="0"/>
        </a:defRPr>
      </a:lvl1pPr>
      <a:lvl2pPr marL="742950" indent="-285750" algn="ctr" rtl="0" eaLnBrk="0" fontAlgn="base" hangingPunct="0">
        <a:spcBef>
          <a:spcPct val="0"/>
        </a:spcBef>
        <a:spcAft>
          <a:spcPct val="0"/>
        </a:spcAft>
        <a:defRPr sz="4800">
          <a:solidFill>
            <a:schemeClr val="tx1"/>
          </a:solidFill>
          <a:latin typeface="+mn-lt"/>
          <a:ea typeface="+mn-ea"/>
          <a:cs typeface="+mn-cs"/>
          <a:sym typeface="Gill Sans" charset="0"/>
        </a:defRPr>
      </a:lvl2pPr>
      <a:lvl3pPr marL="1143000" indent="-228600" algn="ctr" rtl="0" eaLnBrk="0" fontAlgn="base" hangingPunct="0">
        <a:spcBef>
          <a:spcPct val="0"/>
        </a:spcBef>
        <a:spcAft>
          <a:spcPct val="0"/>
        </a:spcAft>
        <a:defRPr sz="4800">
          <a:solidFill>
            <a:schemeClr val="tx1"/>
          </a:solidFill>
          <a:latin typeface="+mn-lt"/>
          <a:ea typeface="+mn-ea"/>
          <a:cs typeface="+mn-cs"/>
          <a:sym typeface="Gill Sans" charset="0"/>
        </a:defRPr>
      </a:lvl3pPr>
      <a:lvl4pPr marL="1600200" indent="-228600" algn="ctr" rtl="0" eaLnBrk="0" fontAlgn="base" hangingPunct="0">
        <a:spcBef>
          <a:spcPct val="0"/>
        </a:spcBef>
        <a:spcAft>
          <a:spcPct val="0"/>
        </a:spcAft>
        <a:defRPr sz="4800">
          <a:solidFill>
            <a:schemeClr val="tx1"/>
          </a:solidFill>
          <a:latin typeface="+mn-lt"/>
          <a:ea typeface="+mn-ea"/>
          <a:cs typeface="+mn-cs"/>
          <a:sym typeface="Gill Sans" charset="0"/>
        </a:defRPr>
      </a:lvl4pPr>
      <a:lvl5pPr marL="2057400" indent="-228600" algn="ctr" rtl="0" eaLnBrk="0" fontAlgn="base" hangingPunct="0">
        <a:spcBef>
          <a:spcPct val="0"/>
        </a:spcBef>
        <a:spcAft>
          <a:spcPct val="0"/>
        </a:spcAft>
        <a:defRPr sz="4800">
          <a:solidFill>
            <a:schemeClr val="tx1"/>
          </a:solidFill>
          <a:latin typeface="+mn-lt"/>
          <a:ea typeface="+mn-ea"/>
          <a:cs typeface="+mn-cs"/>
          <a:sym typeface="Gill Sans" charset="0"/>
        </a:defRPr>
      </a:lvl5pPr>
      <a:lvl6pPr marL="457200" algn="ctr" rtl="0" fontAlgn="base">
        <a:spcBef>
          <a:spcPct val="0"/>
        </a:spcBef>
        <a:spcAft>
          <a:spcPct val="0"/>
        </a:spcAft>
        <a:defRPr sz="4800">
          <a:solidFill>
            <a:schemeClr val="tx1"/>
          </a:solidFill>
          <a:latin typeface="+mn-lt"/>
          <a:ea typeface="+mn-ea"/>
          <a:cs typeface="+mn-cs"/>
          <a:sym typeface="Gill Sans" charset="0"/>
        </a:defRPr>
      </a:lvl6pPr>
      <a:lvl7pPr marL="914400" algn="ctr" rtl="0" fontAlgn="base">
        <a:spcBef>
          <a:spcPct val="0"/>
        </a:spcBef>
        <a:spcAft>
          <a:spcPct val="0"/>
        </a:spcAft>
        <a:defRPr sz="4800">
          <a:solidFill>
            <a:schemeClr val="tx1"/>
          </a:solidFill>
          <a:latin typeface="+mn-lt"/>
          <a:ea typeface="+mn-ea"/>
          <a:cs typeface="+mn-cs"/>
          <a:sym typeface="Gill Sans" charset="0"/>
        </a:defRPr>
      </a:lvl7pPr>
      <a:lvl8pPr marL="1371600" algn="ctr" rtl="0" fontAlgn="base">
        <a:spcBef>
          <a:spcPct val="0"/>
        </a:spcBef>
        <a:spcAft>
          <a:spcPct val="0"/>
        </a:spcAft>
        <a:defRPr sz="4800">
          <a:solidFill>
            <a:schemeClr val="tx1"/>
          </a:solidFill>
          <a:latin typeface="+mn-lt"/>
          <a:ea typeface="+mn-ea"/>
          <a:cs typeface="+mn-cs"/>
          <a:sym typeface="Gill Sans" charset="0"/>
        </a:defRPr>
      </a:lvl8pPr>
      <a:lvl9pPr marL="1828800" algn="ctr" rtl="0" fontAlgn="base">
        <a:spcBef>
          <a:spcPct val="0"/>
        </a:spcBef>
        <a:spcAft>
          <a:spcPct val="0"/>
        </a:spcAft>
        <a:defRPr sz="4800">
          <a:solidFill>
            <a:schemeClr val="tx1"/>
          </a:solidFill>
          <a:latin typeface="+mn-lt"/>
          <a:ea typeface="+mn-ea"/>
          <a:cs typeface="+mn-cs"/>
          <a:sym typeface="Gill Sans" charset="0"/>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49" name="Text Box 1"/>
          <p:cNvSpPr txBox="1">
            <a:spLocks noGrp="1" noChangeArrowheads="1"/>
          </p:cNvSpPr>
          <p:nvPr>
            <p:ph type="sldNum" sz="quarter" idx="4"/>
          </p:nvPr>
        </p:nvSpPr>
        <p:spPr bwMode="auto">
          <a:xfrm>
            <a:off x="2439988" y="12827000"/>
            <a:ext cx="477837" cy="6477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none" lIns="91440" tIns="45720" rIns="91440" bIns="45720" numCol="1" anchor="t" anchorCtr="0" compatLnSpc="1">
            <a:prstTxWarp prst="textNoShape">
              <a:avLst/>
            </a:prstTxWarp>
          </a:bodyPr>
          <a:lstStyle>
            <a:lvl1pPr algn="l">
              <a:defRPr sz="3600">
                <a:solidFill>
                  <a:srgbClr val="139FD2"/>
                </a:solidFill>
                <a:latin typeface="Bebas Neue" charset="0"/>
                <a:ea typeface="Bebas Neue" charset="0"/>
                <a:cs typeface="Bebas Neue" charset="0"/>
                <a:sym typeface="Bebas Neue" charset="0"/>
              </a:defRPr>
            </a:lvl1pPr>
            <a:lvl2pPr algn="l">
              <a:defRPr sz="1200">
                <a:solidFill>
                  <a:schemeClr val="tx1"/>
                </a:solidFill>
                <a:latin typeface="+mn-lt"/>
              </a:defRPr>
            </a:lvl2pPr>
            <a:lvl3pPr algn="l">
              <a:defRPr sz="1200">
                <a:solidFill>
                  <a:schemeClr val="tx1"/>
                </a:solidFill>
                <a:latin typeface="+mn-lt"/>
              </a:defRPr>
            </a:lvl3pPr>
            <a:lvl4pPr algn="l">
              <a:defRPr sz="1200">
                <a:solidFill>
                  <a:schemeClr val="tx1"/>
                </a:solidFill>
                <a:latin typeface="+mn-lt"/>
              </a:defRPr>
            </a:lvl4pPr>
            <a:lvl5pPr algn="l">
              <a:defRPr sz="1200">
                <a:solidFill>
                  <a:schemeClr val="tx1"/>
                </a:solidFill>
                <a:latin typeface="+mn-lt"/>
              </a:defRPr>
            </a:lvl5pPr>
            <a:lvl6pPr fontAlgn="base">
              <a:spcBef>
                <a:spcPct val="0"/>
              </a:spcBef>
              <a:spcAft>
                <a:spcPct val="0"/>
              </a:spcAft>
              <a:defRPr sz="1200">
                <a:solidFill>
                  <a:schemeClr val="tx1"/>
                </a:solidFill>
                <a:latin typeface="+mn-lt"/>
              </a:defRPr>
            </a:lvl6pPr>
            <a:lvl7pPr fontAlgn="base">
              <a:spcBef>
                <a:spcPct val="0"/>
              </a:spcBef>
              <a:spcAft>
                <a:spcPct val="0"/>
              </a:spcAft>
              <a:defRPr sz="1200">
                <a:solidFill>
                  <a:schemeClr val="tx1"/>
                </a:solidFill>
                <a:latin typeface="+mn-lt"/>
              </a:defRPr>
            </a:lvl7pPr>
            <a:lvl8pPr fontAlgn="base">
              <a:spcBef>
                <a:spcPct val="0"/>
              </a:spcBef>
              <a:spcAft>
                <a:spcPct val="0"/>
              </a:spcAft>
              <a:defRPr sz="1200">
                <a:solidFill>
                  <a:schemeClr val="tx1"/>
                </a:solidFill>
                <a:latin typeface="+mn-lt"/>
              </a:defRPr>
            </a:lvl8pPr>
            <a:lvl9pPr fontAlgn="base">
              <a:spcBef>
                <a:spcPct val="0"/>
              </a:spcBef>
              <a:spcAft>
                <a:spcPct val="0"/>
              </a:spcAft>
              <a:defRPr sz="1200">
                <a:solidFill>
                  <a:schemeClr val="tx1"/>
                </a:solidFill>
                <a:latin typeface="+mn-lt"/>
              </a:defRPr>
            </a:lvl9pPr>
          </a:lstStyle>
          <a:p>
            <a:pPr>
              <a:defRPr/>
            </a:pPr>
            <a:fld id="{A0004BDC-5B11-4D9D-9655-70A8FC1B09F4}"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668" r:id="rId1"/>
    <p:sldLayoutId id="2147483669" r:id="rId2"/>
    <p:sldLayoutId id="2147483670" r:id="rId3"/>
    <p:sldLayoutId id="2147483671" r:id="rId4"/>
    <p:sldLayoutId id="2147483672" r:id="rId5"/>
    <p:sldLayoutId id="2147483673" r:id="rId6"/>
    <p:sldLayoutId id="2147483674" r:id="rId7"/>
    <p:sldLayoutId id="2147483675" r:id="rId8"/>
    <p:sldLayoutId id="2147483676" r:id="rId9"/>
    <p:sldLayoutId id="2147483677" r:id="rId10"/>
    <p:sldLayoutId id="2147483678" r:id="rId11"/>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ftr="0" dt="0"/>
  <p:txStyles>
    <p:titleStyle>
      <a:lvl1pPr algn="ctr" rtl="0" eaLnBrk="0" fontAlgn="base" hangingPunct="0">
        <a:spcBef>
          <a:spcPct val="0"/>
        </a:spcBef>
        <a:spcAft>
          <a:spcPct val="0"/>
        </a:spcAft>
        <a:defRPr sz="11600">
          <a:solidFill>
            <a:schemeClr val="tx1"/>
          </a:solidFill>
          <a:latin typeface="+mj-lt"/>
          <a:ea typeface="+mj-ea"/>
          <a:cs typeface="+mj-cs"/>
          <a:sym typeface="Gill Sans" charset="0"/>
        </a:defRPr>
      </a:lvl1pPr>
      <a:lvl2pPr algn="ctr" rtl="0" eaLnBrk="0" fontAlgn="base" hangingPunct="0">
        <a:spcBef>
          <a:spcPct val="0"/>
        </a:spcBef>
        <a:spcAft>
          <a:spcPct val="0"/>
        </a:spcAft>
        <a:defRPr sz="11600">
          <a:solidFill>
            <a:schemeClr val="tx1"/>
          </a:solidFill>
          <a:latin typeface="Gill Sans" charset="0"/>
          <a:ea typeface="ヒラギノ角ゴ ProN W3" charset="0"/>
          <a:cs typeface="ヒラギノ角ゴ ProN W3" charset="0"/>
          <a:sym typeface="Gill Sans" charset="0"/>
        </a:defRPr>
      </a:lvl2pPr>
      <a:lvl3pPr algn="ctr" rtl="0" eaLnBrk="0" fontAlgn="base" hangingPunct="0">
        <a:spcBef>
          <a:spcPct val="0"/>
        </a:spcBef>
        <a:spcAft>
          <a:spcPct val="0"/>
        </a:spcAft>
        <a:defRPr sz="11600">
          <a:solidFill>
            <a:schemeClr val="tx1"/>
          </a:solidFill>
          <a:latin typeface="Gill Sans" charset="0"/>
          <a:ea typeface="ヒラギノ角ゴ ProN W3" charset="0"/>
          <a:cs typeface="ヒラギノ角ゴ ProN W3" charset="0"/>
          <a:sym typeface="Gill Sans" charset="0"/>
        </a:defRPr>
      </a:lvl3pPr>
      <a:lvl4pPr algn="ctr" rtl="0" eaLnBrk="0" fontAlgn="base" hangingPunct="0">
        <a:spcBef>
          <a:spcPct val="0"/>
        </a:spcBef>
        <a:spcAft>
          <a:spcPct val="0"/>
        </a:spcAft>
        <a:defRPr sz="11600">
          <a:solidFill>
            <a:schemeClr val="tx1"/>
          </a:solidFill>
          <a:latin typeface="Gill Sans" charset="0"/>
          <a:ea typeface="ヒラギノ角ゴ ProN W3" charset="0"/>
          <a:cs typeface="ヒラギノ角ゴ ProN W3" charset="0"/>
          <a:sym typeface="Gill Sans" charset="0"/>
        </a:defRPr>
      </a:lvl4pPr>
      <a:lvl5pPr algn="ctr" rtl="0" eaLnBrk="0" fontAlgn="base" hangingPunct="0">
        <a:spcBef>
          <a:spcPct val="0"/>
        </a:spcBef>
        <a:spcAft>
          <a:spcPct val="0"/>
        </a:spcAft>
        <a:defRPr sz="11600">
          <a:solidFill>
            <a:schemeClr val="tx1"/>
          </a:solidFill>
          <a:latin typeface="Gill Sans" charset="0"/>
          <a:ea typeface="ヒラギノ角ゴ ProN W3" charset="0"/>
          <a:cs typeface="ヒラギノ角ゴ ProN W3" charset="0"/>
          <a:sym typeface="Gill Sans" charset="0"/>
        </a:defRPr>
      </a:lvl5pPr>
      <a:lvl6pPr marL="457200" algn="ctr" rtl="0" fontAlgn="base">
        <a:spcBef>
          <a:spcPct val="0"/>
        </a:spcBef>
        <a:spcAft>
          <a:spcPct val="0"/>
        </a:spcAft>
        <a:defRPr sz="11600">
          <a:solidFill>
            <a:schemeClr val="tx1"/>
          </a:solidFill>
          <a:latin typeface="Gill Sans" charset="0"/>
          <a:ea typeface="ヒラギノ角ゴ ProN W3" charset="0"/>
          <a:cs typeface="ヒラギノ角ゴ ProN W3" charset="0"/>
          <a:sym typeface="Gill Sans" charset="0"/>
        </a:defRPr>
      </a:lvl6pPr>
      <a:lvl7pPr marL="914400" algn="ctr" rtl="0" fontAlgn="base">
        <a:spcBef>
          <a:spcPct val="0"/>
        </a:spcBef>
        <a:spcAft>
          <a:spcPct val="0"/>
        </a:spcAft>
        <a:defRPr sz="11600">
          <a:solidFill>
            <a:schemeClr val="tx1"/>
          </a:solidFill>
          <a:latin typeface="Gill Sans" charset="0"/>
          <a:ea typeface="ヒラギノ角ゴ ProN W3" charset="0"/>
          <a:cs typeface="ヒラギノ角ゴ ProN W3" charset="0"/>
          <a:sym typeface="Gill Sans" charset="0"/>
        </a:defRPr>
      </a:lvl7pPr>
      <a:lvl8pPr marL="1371600" algn="ctr" rtl="0" fontAlgn="base">
        <a:spcBef>
          <a:spcPct val="0"/>
        </a:spcBef>
        <a:spcAft>
          <a:spcPct val="0"/>
        </a:spcAft>
        <a:defRPr sz="11600">
          <a:solidFill>
            <a:schemeClr val="tx1"/>
          </a:solidFill>
          <a:latin typeface="Gill Sans" charset="0"/>
          <a:ea typeface="ヒラギノ角ゴ ProN W3" charset="0"/>
          <a:cs typeface="ヒラギノ角ゴ ProN W3" charset="0"/>
          <a:sym typeface="Gill Sans" charset="0"/>
        </a:defRPr>
      </a:lvl8pPr>
      <a:lvl9pPr marL="1828800" algn="ctr" rtl="0" fontAlgn="base">
        <a:spcBef>
          <a:spcPct val="0"/>
        </a:spcBef>
        <a:spcAft>
          <a:spcPct val="0"/>
        </a:spcAft>
        <a:defRPr sz="11600">
          <a:solidFill>
            <a:schemeClr val="tx1"/>
          </a:solidFill>
          <a:latin typeface="Gill Sans" charset="0"/>
          <a:ea typeface="ヒラギノ角ゴ ProN W3" charset="0"/>
          <a:cs typeface="ヒラギノ角ゴ ProN W3" charset="0"/>
          <a:sym typeface="Gill Sans" charset="0"/>
        </a:defRPr>
      </a:lvl9pPr>
    </p:titleStyle>
    <p:bodyStyle>
      <a:lvl1pPr marL="342900" indent="-342900" algn="ctr" rtl="0" eaLnBrk="0" fontAlgn="base" hangingPunct="0">
        <a:spcBef>
          <a:spcPct val="0"/>
        </a:spcBef>
        <a:spcAft>
          <a:spcPct val="0"/>
        </a:spcAft>
        <a:defRPr sz="4800">
          <a:solidFill>
            <a:schemeClr val="tx1"/>
          </a:solidFill>
          <a:latin typeface="+mn-lt"/>
          <a:ea typeface="+mn-ea"/>
          <a:cs typeface="+mn-cs"/>
          <a:sym typeface="Gill Sans" charset="0"/>
        </a:defRPr>
      </a:lvl1pPr>
      <a:lvl2pPr marL="742950" indent="-285750" algn="ctr" rtl="0" eaLnBrk="0" fontAlgn="base" hangingPunct="0">
        <a:spcBef>
          <a:spcPct val="0"/>
        </a:spcBef>
        <a:spcAft>
          <a:spcPct val="0"/>
        </a:spcAft>
        <a:defRPr sz="4800">
          <a:solidFill>
            <a:schemeClr val="tx1"/>
          </a:solidFill>
          <a:latin typeface="+mn-lt"/>
          <a:ea typeface="+mn-ea"/>
          <a:cs typeface="+mn-cs"/>
          <a:sym typeface="Gill Sans" charset="0"/>
        </a:defRPr>
      </a:lvl2pPr>
      <a:lvl3pPr marL="1143000" indent="-228600" algn="ctr" rtl="0" eaLnBrk="0" fontAlgn="base" hangingPunct="0">
        <a:spcBef>
          <a:spcPct val="0"/>
        </a:spcBef>
        <a:spcAft>
          <a:spcPct val="0"/>
        </a:spcAft>
        <a:defRPr sz="4800">
          <a:solidFill>
            <a:schemeClr val="tx1"/>
          </a:solidFill>
          <a:latin typeface="+mn-lt"/>
          <a:ea typeface="+mn-ea"/>
          <a:cs typeface="+mn-cs"/>
          <a:sym typeface="Gill Sans" charset="0"/>
        </a:defRPr>
      </a:lvl3pPr>
      <a:lvl4pPr marL="1600200" indent="-228600" algn="ctr" rtl="0" eaLnBrk="0" fontAlgn="base" hangingPunct="0">
        <a:spcBef>
          <a:spcPct val="0"/>
        </a:spcBef>
        <a:spcAft>
          <a:spcPct val="0"/>
        </a:spcAft>
        <a:defRPr sz="4800">
          <a:solidFill>
            <a:schemeClr val="tx1"/>
          </a:solidFill>
          <a:latin typeface="+mn-lt"/>
          <a:ea typeface="+mn-ea"/>
          <a:cs typeface="+mn-cs"/>
          <a:sym typeface="Gill Sans" charset="0"/>
        </a:defRPr>
      </a:lvl4pPr>
      <a:lvl5pPr marL="2057400" indent="-228600" algn="ctr" rtl="0" eaLnBrk="0" fontAlgn="base" hangingPunct="0">
        <a:spcBef>
          <a:spcPct val="0"/>
        </a:spcBef>
        <a:spcAft>
          <a:spcPct val="0"/>
        </a:spcAft>
        <a:defRPr sz="4800">
          <a:solidFill>
            <a:schemeClr val="tx1"/>
          </a:solidFill>
          <a:latin typeface="+mn-lt"/>
          <a:ea typeface="+mn-ea"/>
          <a:cs typeface="+mn-cs"/>
          <a:sym typeface="Gill Sans" charset="0"/>
        </a:defRPr>
      </a:lvl5pPr>
      <a:lvl6pPr marL="457200" algn="ctr" rtl="0" fontAlgn="base">
        <a:spcBef>
          <a:spcPct val="0"/>
        </a:spcBef>
        <a:spcAft>
          <a:spcPct val="0"/>
        </a:spcAft>
        <a:defRPr sz="4800">
          <a:solidFill>
            <a:schemeClr val="tx1"/>
          </a:solidFill>
          <a:latin typeface="+mn-lt"/>
          <a:ea typeface="+mn-ea"/>
          <a:cs typeface="+mn-cs"/>
          <a:sym typeface="Gill Sans" charset="0"/>
        </a:defRPr>
      </a:lvl6pPr>
      <a:lvl7pPr marL="914400" algn="ctr" rtl="0" fontAlgn="base">
        <a:spcBef>
          <a:spcPct val="0"/>
        </a:spcBef>
        <a:spcAft>
          <a:spcPct val="0"/>
        </a:spcAft>
        <a:defRPr sz="4800">
          <a:solidFill>
            <a:schemeClr val="tx1"/>
          </a:solidFill>
          <a:latin typeface="+mn-lt"/>
          <a:ea typeface="+mn-ea"/>
          <a:cs typeface="+mn-cs"/>
          <a:sym typeface="Gill Sans" charset="0"/>
        </a:defRPr>
      </a:lvl7pPr>
      <a:lvl8pPr marL="1371600" algn="ctr" rtl="0" fontAlgn="base">
        <a:spcBef>
          <a:spcPct val="0"/>
        </a:spcBef>
        <a:spcAft>
          <a:spcPct val="0"/>
        </a:spcAft>
        <a:defRPr sz="4800">
          <a:solidFill>
            <a:schemeClr val="tx1"/>
          </a:solidFill>
          <a:latin typeface="+mn-lt"/>
          <a:ea typeface="+mn-ea"/>
          <a:cs typeface="+mn-cs"/>
          <a:sym typeface="Gill Sans" charset="0"/>
        </a:defRPr>
      </a:lvl8pPr>
      <a:lvl9pPr marL="1828800" algn="ctr" rtl="0" fontAlgn="base">
        <a:spcBef>
          <a:spcPct val="0"/>
        </a:spcBef>
        <a:spcAft>
          <a:spcPct val="0"/>
        </a:spcAft>
        <a:defRPr sz="4800">
          <a:solidFill>
            <a:schemeClr val="tx1"/>
          </a:solidFill>
          <a:latin typeface="+mn-lt"/>
          <a:ea typeface="+mn-ea"/>
          <a:cs typeface="+mn-cs"/>
          <a:sym typeface="Gill Sans" charset="0"/>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3" name="Text Box 1"/>
          <p:cNvSpPr txBox="1">
            <a:spLocks noGrp="1" noChangeArrowheads="1"/>
          </p:cNvSpPr>
          <p:nvPr>
            <p:ph type="sldNum" sz="quarter" idx="4"/>
          </p:nvPr>
        </p:nvSpPr>
        <p:spPr bwMode="auto">
          <a:xfrm>
            <a:off x="2452688" y="12827000"/>
            <a:ext cx="477837" cy="6477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none" lIns="91440" tIns="45720" rIns="91440" bIns="45720" numCol="1" anchor="t" anchorCtr="0" compatLnSpc="1">
            <a:prstTxWarp prst="textNoShape">
              <a:avLst/>
            </a:prstTxWarp>
          </a:bodyPr>
          <a:lstStyle>
            <a:lvl1pPr algn="l">
              <a:defRPr sz="3600">
                <a:solidFill>
                  <a:srgbClr val="139FD2"/>
                </a:solidFill>
                <a:latin typeface="Bebas Neue" charset="0"/>
                <a:ea typeface="Bebas Neue" charset="0"/>
                <a:cs typeface="Bebas Neue" charset="0"/>
                <a:sym typeface="Bebas Neue" charset="0"/>
              </a:defRPr>
            </a:lvl1pPr>
            <a:lvl2pPr algn="l">
              <a:defRPr sz="1200">
                <a:solidFill>
                  <a:schemeClr val="tx1"/>
                </a:solidFill>
                <a:latin typeface="+mn-lt"/>
              </a:defRPr>
            </a:lvl2pPr>
            <a:lvl3pPr algn="l">
              <a:defRPr sz="1200">
                <a:solidFill>
                  <a:schemeClr val="tx1"/>
                </a:solidFill>
                <a:latin typeface="+mn-lt"/>
              </a:defRPr>
            </a:lvl3pPr>
            <a:lvl4pPr algn="l">
              <a:defRPr sz="1200">
                <a:solidFill>
                  <a:schemeClr val="tx1"/>
                </a:solidFill>
                <a:latin typeface="+mn-lt"/>
              </a:defRPr>
            </a:lvl4pPr>
            <a:lvl5pPr algn="l">
              <a:defRPr sz="1200">
                <a:solidFill>
                  <a:schemeClr val="tx1"/>
                </a:solidFill>
                <a:latin typeface="+mn-lt"/>
              </a:defRPr>
            </a:lvl5pPr>
            <a:lvl6pPr fontAlgn="base">
              <a:spcBef>
                <a:spcPct val="0"/>
              </a:spcBef>
              <a:spcAft>
                <a:spcPct val="0"/>
              </a:spcAft>
              <a:defRPr sz="1200">
                <a:solidFill>
                  <a:schemeClr val="tx1"/>
                </a:solidFill>
                <a:latin typeface="+mn-lt"/>
              </a:defRPr>
            </a:lvl6pPr>
            <a:lvl7pPr fontAlgn="base">
              <a:spcBef>
                <a:spcPct val="0"/>
              </a:spcBef>
              <a:spcAft>
                <a:spcPct val="0"/>
              </a:spcAft>
              <a:defRPr sz="1200">
                <a:solidFill>
                  <a:schemeClr val="tx1"/>
                </a:solidFill>
                <a:latin typeface="+mn-lt"/>
              </a:defRPr>
            </a:lvl7pPr>
            <a:lvl8pPr fontAlgn="base">
              <a:spcBef>
                <a:spcPct val="0"/>
              </a:spcBef>
              <a:spcAft>
                <a:spcPct val="0"/>
              </a:spcAft>
              <a:defRPr sz="1200">
                <a:solidFill>
                  <a:schemeClr val="tx1"/>
                </a:solidFill>
                <a:latin typeface="+mn-lt"/>
              </a:defRPr>
            </a:lvl8pPr>
            <a:lvl9pPr fontAlgn="base">
              <a:spcBef>
                <a:spcPct val="0"/>
              </a:spcBef>
              <a:spcAft>
                <a:spcPct val="0"/>
              </a:spcAft>
              <a:defRPr sz="1200">
                <a:solidFill>
                  <a:schemeClr val="tx1"/>
                </a:solidFill>
                <a:latin typeface="+mn-lt"/>
              </a:defRPr>
            </a:lvl9pPr>
          </a:lstStyle>
          <a:p>
            <a:pPr>
              <a:defRPr/>
            </a:pPr>
            <a:fld id="{1539D958-FD59-4085-B037-494BC13926D4}"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679" r:id="rId1"/>
    <p:sldLayoutId id="2147483680" r:id="rId2"/>
    <p:sldLayoutId id="2147483681" r:id="rId3"/>
    <p:sldLayoutId id="2147483682" r:id="rId4"/>
    <p:sldLayoutId id="2147483683" r:id="rId5"/>
    <p:sldLayoutId id="2147483684" r:id="rId6"/>
    <p:sldLayoutId id="2147483685" r:id="rId7"/>
    <p:sldLayoutId id="2147483686" r:id="rId8"/>
    <p:sldLayoutId id="2147483687" r:id="rId9"/>
    <p:sldLayoutId id="2147483688" r:id="rId10"/>
    <p:sldLayoutId id="2147483689" r:id="rId11"/>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ftr="0" dt="0"/>
  <p:txStyles>
    <p:titleStyle>
      <a:lvl1pPr algn="ctr" rtl="0" eaLnBrk="0" fontAlgn="base" hangingPunct="0">
        <a:spcBef>
          <a:spcPct val="0"/>
        </a:spcBef>
        <a:spcAft>
          <a:spcPct val="0"/>
        </a:spcAft>
        <a:defRPr sz="11600">
          <a:solidFill>
            <a:schemeClr val="tx1"/>
          </a:solidFill>
          <a:latin typeface="+mj-lt"/>
          <a:ea typeface="+mj-ea"/>
          <a:cs typeface="+mj-cs"/>
          <a:sym typeface="Gill Sans" charset="0"/>
        </a:defRPr>
      </a:lvl1pPr>
      <a:lvl2pPr algn="ctr" rtl="0" eaLnBrk="0" fontAlgn="base" hangingPunct="0">
        <a:spcBef>
          <a:spcPct val="0"/>
        </a:spcBef>
        <a:spcAft>
          <a:spcPct val="0"/>
        </a:spcAft>
        <a:defRPr sz="11600">
          <a:solidFill>
            <a:schemeClr val="tx1"/>
          </a:solidFill>
          <a:latin typeface="Gill Sans" charset="0"/>
          <a:ea typeface="ヒラギノ角ゴ ProN W3" charset="0"/>
          <a:cs typeface="ヒラギノ角ゴ ProN W3" charset="0"/>
          <a:sym typeface="Gill Sans" charset="0"/>
        </a:defRPr>
      </a:lvl2pPr>
      <a:lvl3pPr algn="ctr" rtl="0" eaLnBrk="0" fontAlgn="base" hangingPunct="0">
        <a:spcBef>
          <a:spcPct val="0"/>
        </a:spcBef>
        <a:spcAft>
          <a:spcPct val="0"/>
        </a:spcAft>
        <a:defRPr sz="11600">
          <a:solidFill>
            <a:schemeClr val="tx1"/>
          </a:solidFill>
          <a:latin typeface="Gill Sans" charset="0"/>
          <a:ea typeface="ヒラギノ角ゴ ProN W3" charset="0"/>
          <a:cs typeface="ヒラギノ角ゴ ProN W3" charset="0"/>
          <a:sym typeface="Gill Sans" charset="0"/>
        </a:defRPr>
      </a:lvl3pPr>
      <a:lvl4pPr algn="ctr" rtl="0" eaLnBrk="0" fontAlgn="base" hangingPunct="0">
        <a:spcBef>
          <a:spcPct val="0"/>
        </a:spcBef>
        <a:spcAft>
          <a:spcPct val="0"/>
        </a:spcAft>
        <a:defRPr sz="11600">
          <a:solidFill>
            <a:schemeClr val="tx1"/>
          </a:solidFill>
          <a:latin typeface="Gill Sans" charset="0"/>
          <a:ea typeface="ヒラギノ角ゴ ProN W3" charset="0"/>
          <a:cs typeface="ヒラギノ角ゴ ProN W3" charset="0"/>
          <a:sym typeface="Gill Sans" charset="0"/>
        </a:defRPr>
      </a:lvl4pPr>
      <a:lvl5pPr algn="ctr" rtl="0" eaLnBrk="0" fontAlgn="base" hangingPunct="0">
        <a:spcBef>
          <a:spcPct val="0"/>
        </a:spcBef>
        <a:spcAft>
          <a:spcPct val="0"/>
        </a:spcAft>
        <a:defRPr sz="11600">
          <a:solidFill>
            <a:schemeClr val="tx1"/>
          </a:solidFill>
          <a:latin typeface="Gill Sans" charset="0"/>
          <a:ea typeface="ヒラギノ角ゴ ProN W3" charset="0"/>
          <a:cs typeface="ヒラギノ角ゴ ProN W3" charset="0"/>
          <a:sym typeface="Gill Sans" charset="0"/>
        </a:defRPr>
      </a:lvl5pPr>
      <a:lvl6pPr marL="457200" algn="ctr" rtl="0" fontAlgn="base">
        <a:spcBef>
          <a:spcPct val="0"/>
        </a:spcBef>
        <a:spcAft>
          <a:spcPct val="0"/>
        </a:spcAft>
        <a:defRPr sz="11600">
          <a:solidFill>
            <a:schemeClr val="tx1"/>
          </a:solidFill>
          <a:latin typeface="Gill Sans" charset="0"/>
          <a:ea typeface="ヒラギノ角ゴ ProN W3" charset="0"/>
          <a:cs typeface="ヒラギノ角ゴ ProN W3" charset="0"/>
          <a:sym typeface="Gill Sans" charset="0"/>
        </a:defRPr>
      </a:lvl6pPr>
      <a:lvl7pPr marL="914400" algn="ctr" rtl="0" fontAlgn="base">
        <a:spcBef>
          <a:spcPct val="0"/>
        </a:spcBef>
        <a:spcAft>
          <a:spcPct val="0"/>
        </a:spcAft>
        <a:defRPr sz="11600">
          <a:solidFill>
            <a:schemeClr val="tx1"/>
          </a:solidFill>
          <a:latin typeface="Gill Sans" charset="0"/>
          <a:ea typeface="ヒラギノ角ゴ ProN W3" charset="0"/>
          <a:cs typeface="ヒラギノ角ゴ ProN W3" charset="0"/>
          <a:sym typeface="Gill Sans" charset="0"/>
        </a:defRPr>
      </a:lvl7pPr>
      <a:lvl8pPr marL="1371600" algn="ctr" rtl="0" fontAlgn="base">
        <a:spcBef>
          <a:spcPct val="0"/>
        </a:spcBef>
        <a:spcAft>
          <a:spcPct val="0"/>
        </a:spcAft>
        <a:defRPr sz="11600">
          <a:solidFill>
            <a:schemeClr val="tx1"/>
          </a:solidFill>
          <a:latin typeface="Gill Sans" charset="0"/>
          <a:ea typeface="ヒラギノ角ゴ ProN W3" charset="0"/>
          <a:cs typeface="ヒラギノ角ゴ ProN W3" charset="0"/>
          <a:sym typeface="Gill Sans" charset="0"/>
        </a:defRPr>
      </a:lvl8pPr>
      <a:lvl9pPr marL="1828800" algn="ctr" rtl="0" fontAlgn="base">
        <a:spcBef>
          <a:spcPct val="0"/>
        </a:spcBef>
        <a:spcAft>
          <a:spcPct val="0"/>
        </a:spcAft>
        <a:defRPr sz="11600">
          <a:solidFill>
            <a:schemeClr val="tx1"/>
          </a:solidFill>
          <a:latin typeface="Gill Sans" charset="0"/>
          <a:ea typeface="ヒラギノ角ゴ ProN W3" charset="0"/>
          <a:cs typeface="ヒラギノ角ゴ ProN W3" charset="0"/>
          <a:sym typeface="Gill Sans" charset="0"/>
        </a:defRPr>
      </a:lvl9pPr>
    </p:titleStyle>
    <p:bodyStyle>
      <a:lvl1pPr marL="342900" indent="-342900" algn="ctr" rtl="0" eaLnBrk="0" fontAlgn="base" hangingPunct="0">
        <a:spcBef>
          <a:spcPct val="0"/>
        </a:spcBef>
        <a:spcAft>
          <a:spcPct val="0"/>
        </a:spcAft>
        <a:defRPr sz="4800">
          <a:solidFill>
            <a:schemeClr val="tx1"/>
          </a:solidFill>
          <a:latin typeface="+mn-lt"/>
          <a:ea typeface="+mn-ea"/>
          <a:cs typeface="+mn-cs"/>
          <a:sym typeface="Gill Sans" charset="0"/>
        </a:defRPr>
      </a:lvl1pPr>
      <a:lvl2pPr marL="742950" indent="-285750" algn="ctr" rtl="0" eaLnBrk="0" fontAlgn="base" hangingPunct="0">
        <a:spcBef>
          <a:spcPct val="0"/>
        </a:spcBef>
        <a:spcAft>
          <a:spcPct val="0"/>
        </a:spcAft>
        <a:defRPr sz="4800">
          <a:solidFill>
            <a:schemeClr val="tx1"/>
          </a:solidFill>
          <a:latin typeface="+mn-lt"/>
          <a:ea typeface="+mn-ea"/>
          <a:cs typeface="+mn-cs"/>
          <a:sym typeface="Gill Sans" charset="0"/>
        </a:defRPr>
      </a:lvl2pPr>
      <a:lvl3pPr marL="1143000" indent="-228600" algn="ctr" rtl="0" eaLnBrk="0" fontAlgn="base" hangingPunct="0">
        <a:spcBef>
          <a:spcPct val="0"/>
        </a:spcBef>
        <a:spcAft>
          <a:spcPct val="0"/>
        </a:spcAft>
        <a:defRPr sz="4800">
          <a:solidFill>
            <a:schemeClr val="tx1"/>
          </a:solidFill>
          <a:latin typeface="+mn-lt"/>
          <a:ea typeface="+mn-ea"/>
          <a:cs typeface="+mn-cs"/>
          <a:sym typeface="Gill Sans" charset="0"/>
        </a:defRPr>
      </a:lvl3pPr>
      <a:lvl4pPr marL="1600200" indent="-228600" algn="ctr" rtl="0" eaLnBrk="0" fontAlgn="base" hangingPunct="0">
        <a:spcBef>
          <a:spcPct val="0"/>
        </a:spcBef>
        <a:spcAft>
          <a:spcPct val="0"/>
        </a:spcAft>
        <a:defRPr sz="4800">
          <a:solidFill>
            <a:schemeClr val="tx1"/>
          </a:solidFill>
          <a:latin typeface="+mn-lt"/>
          <a:ea typeface="+mn-ea"/>
          <a:cs typeface="+mn-cs"/>
          <a:sym typeface="Gill Sans" charset="0"/>
        </a:defRPr>
      </a:lvl4pPr>
      <a:lvl5pPr marL="2057400" indent="-228600" algn="ctr" rtl="0" eaLnBrk="0" fontAlgn="base" hangingPunct="0">
        <a:spcBef>
          <a:spcPct val="0"/>
        </a:spcBef>
        <a:spcAft>
          <a:spcPct val="0"/>
        </a:spcAft>
        <a:defRPr sz="4800">
          <a:solidFill>
            <a:schemeClr val="tx1"/>
          </a:solidFill>
          <a:latin typeface="+mn-lt"/>
          <a:ea typeface="+mn-ea"/>
          <a:cs typeface="+mn-cs"/>
          <a:sym typeface="Gill Sans" charset="0"/>
        </a:defRPr>
      </a:lvl5pPr>
      <a:lvl6pPr marL="457200" algn="ctr" rtl="0" fontAlgn="base">
        <a:spcBef>
          <a:spcPct val="0"/>
        </a:spcBef>
        <a:spcAft>
          <a:spcPct val="0"/>
        </a:spcAft>
        <a:defRPr sz="4800">
          <a:solidFill>
            <a:schemeClr val="tx1"/>
          </a:solidFill>
          <a:latin typeface="+mn-lt"/>
          <a:ea typeface="+mn-ea"/>
          <a:cs typeface="+mn-cs"/>
          <a:sym typeface="Gill Sans" charset="0"/>
        </a:defRPr>
      </a:lvl6pPr>
      <a:lvl7pPr marL="914400" algn="ctr" rtl="0" fontAlgn="base">
        <a:spcBef>
          <a:spcPct val="0"/>
        </a:spcBef>
        <a:spcAft>
          <a:spcPct val="0"/>
        </a:spcAft>
        <a:defRPr sz="4800">
          <a:solidFill>
            <a:schemeClr val="tx1"/>
          </a:solidFill>
          <a:latin typeface="+mn-lt"/>
          <a:ea typeface="+mn-ea"/>
          <a:cs typeface="+mn-cs"/>
          <a:sym typeface="Gill Sans" charset="0"/>
        </a:defRPr>
      </a:lvl7pPr>
      <a:lvl8pPr marL="1371600" algn="ctr" rtl="0" fontAlgn="base">
        <a:spcBef>
          <a:spcPct val="0"/>
        </a:spcBef>
        <a:spcAft>
          <a:spcPct val="0"/>
        </a:spcAft>
        <a:defRPr sz="4800">
          <a:solidFill>
            <a:schemeClr val="tx1"/>
          </a:solidFill>
          <a:latin typeface="+mn-lt"/>
          <a:ea typeface="+mn-ea"/>
          <a:cs typeface="+mn-cs"/>
          <a:sym typeface="Gill Sans" charset="0"/>
        </a:defRPr>
      </a:lvl8pPr>
      <a:lvl9pPr marL="1828800" algn="ctr" rtl="0" fontAlgn="base">
        <a:spcBef>
          <a:spcPct val="0"/>
        </a:spcBef>
        <a:spcAft>
          <a:spcPct val="0"/>
        </a:spcAft>
        <a:defRPr sz="4800">
          <a:solidFill>
            <a:schemeClr val="tx1"/>
          </a:solidFill>
          <a:latin typeface="+mn-lt"/>
          <a:ea typeface="+mn-ea"/>
          <a:cs typeface="+mn-cs"/>
          <a:sym typeface="Gill Sans" charset="0"/>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rgbClr val="129FD2"/>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90" r:id="rId1"/>
    <p:sldLayoutId id="2147483691" r:id="rId2"/>
    <p:sldLayoutId id="2147483692" r:id="rId3"/>
    <p:sldLayoutId id="2147483693" r:id="rId4"/>
    <p:sldLayoutId id="2147483694" r:id="rId5"/>
    <p:sldLayoutId id="2147483695" r:id="rId6"/>
    <p:sldLayoutId id="2147483696" r:id="rId7"/>
    <p:sldLayoutId id="2147483697" r:id="rId8"/>
    <p:sldLayoutId id="2147483698" r:id="rId9"/>
    <p:sldLayoutId id="2147483699" r:id="rId10"/>
    <p:sldLayoutId id="2147483700" r:id="rId11"/>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xStyles>
    <p:titleStyle>
      <a:lvl1pPr algn="ctr" rtl="0" eaLnBrk="0" fontAlgn="base" hangingPunct="0">
        <a:spcBef>
          <a:spcPct val="0"/>
        </a:spcBef>
        <a:spcAft>
          <a:spcPct val="0"/>
        </a:spcAft>
        <a:defRPr sz="11600">
          <a:solidFill>
            <a:schemeClr val="tx1"/>
          </a:solidFill>
          <a:latin typeface="+mj-lt"/>
          <a:ea typeface="+mj-ea"/>
          <a:cs typeface="+mj-cs"/>
          <a:sym typeface="Gill Sans" charset="0"/>
        </a:defRPr>
      </a:lvl1pPr>
      <a:lvl2pPr algn="ctr" rtl="0" eaLnBrk="0" fontAlgn="base" hangingPunct="0">
        <a:spcBef>
          <a:spcPct val="0"/>
        </a:spcBef>
        <a:spcAft>
          <a:spcPct val="0"/>
        </a:spcAft>
        <a:defRPr sz="11600">
          <a:solidFill>
            <a:schemeClr val="tx1"/>
          </a:solidFill>
          <a:latin typeface="Gill Sans" charset="0"/>
          <a:ea typeface="ヒラギノ角ゴ ProN W3" charset="0"/>
          <a:cs typeface="ヒラギノ角ゴ ProN W3" charset="0"/>
          <a:sym typeface="Gill Sans" charset="0"/>
        </a:defRPr>
      </a:lvl2pPr>
      <a:lvl3pPr algn="ctr" rtl="0" eaLnBrk="0" fontAlgn="base" hangingPunct="0">
        <a:spcBef>
          <a:spcPct val="0"/>
        </a:spcBef>
        <a:spcAft>
          <a:spcPct val="0"/>
        </a:spcAft>
        <a:defRPr sz="11600">
          <a:solidFill>
            <a:schemeClr val="tx1"/>
          </a:solidFill>
          <a:latin typeface="Gill Sans" charset="0"/>
          <a:ea typeface="ヒラギノ角ゴ ProN W3" charset="0"/>
          <a:cs typeface="ヒラギノ角ゴ ProN W3" charset="0"/>
          <a:sym typeface="Gill Sans" charset="0"/>
        </a:defRPr>
      </a:lvl3pPr>
      <a:lvl4pPr algn="ctr" rtl="0" eaLnBrk="0" fontAlgn="base" hangingPunct="0">
        <a:spcBef>
          <a:spcPct val="0"/>
        </a:spcBef>
        <a:spcAft>
          <a:spcPct val="0"/>
        </a:spcAft>
        <a:defRPr sz="11600">
          <a:solidFill>
            <a:schemeClr val="tx1"/>
          </a:solidFill>
          <a:latin typeface="Gill Sans" charset="0"/>
          <a:ea typeface="ヒラギノ角ゴ ProN W3" charset="0"/>
          <a:cs typeface="ヒラギノ角ゴ ProN W3" charset="0"/>
          <a:sym typeface="Gill Sans" charset="0"/>
        </a:defRPr>
      </a:lvl4pPr>
      <a:lvl5pPr algn="ctr" rtl="0" eaLnBrk="0" fontAlgn="base" hangingPunct="0">
        <a:spcBef>
          <a:spcPct val="0"/>
        </a:spcBef>
        <a:spcAft>
          <a:spcPct val="0"/>
        </a:spcAft>
        <a:defRPr sz="11600">
          <a:solidFill>
            <a:schemeClr val="tx1"/>
          </a:solidFill>
          <a:latin typeface="Gill Sans" charset="0"/>
          <a:ea typeface="ヒラギノ角ゴ ProN W3" charset="0"/>
          <a:cs typeface="ヒラギノ角ゴ ProN W3" charset="0"/>
          <a:sym typeface="Gill Sans" charset="0"/>
        </a:defRPr>
      </a:lvl5pPr>
      <a:lvl6pPr marL="457200" algn="ctr" rtl="0" fontAlgn="base">
        <a:spcBef>
          <a:spcPct val="0"/>
        </a:spcBef>
        <a:spcAft>
          <a:spcPct val="0"/>
        </a:spcAft>
        <a:defRPr sz="11600">
          <a:solidFill>
            <a:schemeClr val="tx1"/>
          </a:solidFill>
          <a:latin typeface="Gill Sans" charset="0"/>
          <a:ea typeface="ヒラギノ角ゴ ProN W3" charset="0"/>
          <a:cs typeface="ヒラギノ角ゴ ProN W3" charset="0"/>
          <a:sym typeface="Gill Sans" charset="0"/>
        </a:defRPr>
      </a:lvl6pPr>
      <a:lvl7pPr marL="914400" algn="ctr" rtl="0" fontAlgn="base">
        <a:spcBef>
          <a:spcPct val="0"/>
        </a:spcBef>
        <a:spcAft>
          <a:spcPct val="0"/>
        </a:spcAft>
        <a:defRPr sz="11600">
          <a:solidFill>
            <a:schemeClr val="tx1"/>
          </a:solidFill>
          <a:latin typeface="Gill Sans" charset="0"/>
          <a:ea typeface="ヒラギノ角ゴ ProN W3" charset="0"/>
          <a:cs typeface="ヒラギノ角ゴ ProN W3" charset="0"/>
          <a:sym typeface="Gill Sans" charset="0"/>
        </a:defRPr>
      </a:lvl7pPr>
      <a:lvl8pPr marL="1371600" algn="ctr" rtl="0" fontAlgn="base">
        <a:spcBef>
          <a:spcPct val="0"/>
        </a:spcBef>
        <a:spcAft>
          <a:spcPct val="0"/>
        </a:spcAft>
        <a:defRPr sz="11600">
          <a:solidFill>
            <a:schemeClr val="tx1"/>
          </a:solidFill>
          <a:latin typeface="Gill Sans" charset="0"/>
          <a:ea typeface="ヒラギノ角ゴ ProN W3" charset="0"/>
          <a:cs typeface="ヒラギノ角ゴ ProN W3" charset="0"/>
          <a:sym typeface="Gill Sans" charset="0"/>
        </a:defRPr>
      </a:lvl8pPr>
      <a:lvl9pPr marL="1828800" algn="ctr" rtl="0" fontAlgn="base">
        <a:spcBef>
          <a:spcPct val="0"/>
        </a:spcBef>
        <a:spcAft>
          <a:spcPct val="0"/>
        </a:spcAft>
        <a:defRPr sz="11600">
          <a:solidFill>
            <a:schemeClr val="tx1"/>
          </a:solidFill>
          <a:latin typeface="Gill Sans" charset="0"/>
          <a:ea typeface="ヒラギノ角ゴ ProN W3" charset="0"/>
          <a:cs typeface="ヒラギノ角ゴ ProN W3" charset="0"/>
          <a:sym typeface="Gill Sans" charset="0"/>
        </a:defRPr>
      </a:lvl9pPr>
    </p:titleStyle>
    <p:bodyStyle>
      <a:lvl1pPr marL="342900" indent="-342900" algn="ctr" rtl="0" eaLnBrk="0" fontAlgn="base" hangingPunct="0">
        <a:spcBef>
          <a:spcPct val="0"/>
        </a:spcBef>
        <a:spcAft>
          <a:spcPct val="0"/>
        </a:spcAft>
        <a:defRPr sz="4800">
          <a:solidFill>
            <a:schemeClr val="tx1"/>
          </a:solidFill>
          <a:latin typeface="+mn-lt"/>
          <a:ea typeface="+mn-ea"/>
          <a:cs typeface="+mn-cs"/>
          <a:sym typeface="Gill Sans" charset="0"/>
        </a:defRPr>
      </a:lvl1pPr>
      <a:lvl2pPr marL="742950" indent="-285750" algn="ctr" rtl="0" eaLnBrk="0" fontAlgn="base" hangingPunct="0">
        <a:spcBef>
          <a:spcPct val="0"/>
        </a:spcBef>
        <a:spcAft>
          <a:spcPct val="0"/>
        </a:spcAft>
        <a:defRPr sz="4800">
          <a:solidFill>
            <a:schemeClr val="tx1"/>
          </a:solidFill>
          <a:latin typeface="+mn-lt"/>
          <a:ea typeface="+mn-ea"/>
          <a:cs typeface="+mn-cs"/>
          <a:sym typeface="Gill Sans" charset="0"/>
        </a:defRPr>
      </a:lvl2pPr>
      <a:lvl3pPr marL="1143000" indent="-228600" algn="ctr" rtl="0" eaLnBrk="0" fontAlgn="base" hangingPunct="0">
        <a:spcBef>
          <a:spcPct val="0"/>
        </a:spcBef>
        <a:spcAft>
          <a:spcPct val="0"/>
        </a:spcAft>
        <a:defRPr sz="4800">
          <a:solidFill>
            <a:schemeClr val="tx1"/>
          </a:solidFill>
          <a:latin typeface="+mn-lt"/>
          <a:ea typeface="+mn-ea"/>
          <a:cs typeface="+mn-cs"/>
          <a:sym typeface="Gill Sans" charset="0"/>
        </a:defRPr>
      </a:lvl3pPr>
      <a:lvl4pPr marL="1600200" indent="-228600" algn="ctr" rtl="0" eaLnBrk="0" fontAlgn="base" hangingPunct="0">
        <a:spcBef>
          <a:spcPct val="0"/>
        </a:spcBef>
        <a:spcAft>
          <a:spcPct val="0"/>
        </a:spcAft>
        <a:defRPr sz="4800">
          <a:solidFill>
            <a:schemeClr val="tx1"/>
          </a:solidFill>
          <a:latin typeface="+mn-lt"/>
          <a:ea typeface="+mn-ea"/>
          <a:cs typeface="+mn-cs"/>
          <a:sym typeface="Gill Sans" charset="0"/>
        </a:defRPr>
      </a:lvl4pPr>
      <a:lvl5pPr marL="2057400" indent="-228600" algn="ctr" rtl="0" eaLnBrk="0" fontAlgn="base" hangingPunct="0">
        <a:spcBef>
          <a:spcPct val="0"/>
        </a:spcBef>
        <a:spcAft>
          <a:spcPct val="0"/>
        </a:spcAft>
        <a:defRPr sz="4800">
          <a:solidFill>
            <a:schemeClr val="tx1"/>
          </a:solidFill>
          <a:latin typeface="+mn-lt"/>
          <a:ea typeface="+mn-ea"/>
          <a:cs typeface="+mn-cs"/>
          <a:sym typeface="Gill Sans" charset="0"/>
        </a:defRPr>
      </a:lvl5pPr>
      <a:lvl6pPr marL="457200" algn="ctr" rtl="0" fontAlgn="base">
        <a:spcBef>
          <a:spcPct val="0"/>
        </a:spcBef>
        <a:spcAft>
          <a:spcPct val="0"/>
        </a:spcAft>
        <a:defRPr sz="4800">
          <a:solidFill>
            <a:schemeClr val="tx1"/>
          </a:solidFill>
          <a:latin typeface="+mn-lt"/>
          <a:ea typeface="+mn-ea"/>
          <a:cs typeface="+mn-cs"/>
          <a:sym typeface="Gill Sans" charset="0"/>
        </a:defRPr>
      </a:lvl6pPr>
      <a:lvl7pPr marL="914400" algn="ctr" rtl="0" fontAlgn="base">
        <a:spcBef>
          <a:spcPct val="0"/>
        </a:spcBef>
        <a:spcAft>
          <a:spcPct val="0"/>
        </a:spcAft>
        <a:defRPr sz="4800">
          <a:solidFill>
            <a:schemeClr val="tx1"/>
          </a:solidFill>
          <a:latin typeface="+mn-lt"/>
          <a:ea typeface="+mn-ea"/>
          <a:cs typeface="+mn-cs"/>
          <a:sym typeface="Gill Sans" charset="0"/>
        </a:defRPr>
      </a:lvl7pPr>
      <a:lvl8pPr marL="1371600" algn="ctr" rtl="0" fontAlgn="base">
        <a:spcBef>
          <a:spcPct val="0"/>
        </a:spcBef>
        <a:spcAft>
          <a:spcPct val="0"/>
        </a:spcAft>
        <a:defRPr sz="4800">
          <a:solidFill>
            <a:schemeClr val="tx1"/>
          </a:solidFill>
          <a:latin typeface="+mn-lt"/>
          <a:ea typeface="+mn-ea"/>
          <a:cs typeface="+mn-cs"/>
          <a:sym typeface="Gill Sans" charset="0"/>
        </a:defRPr>
      </a:lvl8pPr>
      <a:lvl9pPr marL="1828800" algn="ctr" rtl="0" fontAlgn="base">
        <a:spcBef>
          <a:spcPct val="0"/>
        </a:spcBef>
        <a:spcAft>
          <a:spcPct val="0"/>
        </a:spcAft>
        <a:defRPr sz="4800">
          <a:solidFill>
            <a:schemeClr val="tx1"/>
          </a:solidFill>
          <a:latin typeface="+mn-lt"/>
          <a:ea typeface="+mn-ea"/>
          <a:cs typeface="+mn-cs"/>
          <a:sym typeface="Gill Sans" charset="0"/>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121" name="Text Box 1"/>
          <p:cNvSpPr txBox="1">
            <a:spLocks noGrp="1" noChangeArrowheads="1"/>
          </p:cNvSpPr>
          <p:nvPr>
            <p:ph type="sldNum" sz="quarter" idx="4"/>
          </p:nvPr>
        </p:nvSpPr>
        <p:spPr bwMode="auto">
          <a:xfrm>
            <a:off x="2503488" y="12827000"/>
            <a:ext cx="477837" cy="6477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none" lIns="91440" tIns="45720" rIns="91440" bIns="45720" numCol="1" anchor="t" anchorCtr="0" compatLnSpc="1">
            <a:prstTxWarp prst="textNoShape">
              <a:avLst/>
            </a:prstTxWarp>
          </a:bodyPr>
          <a:lstStyle>
            <a:lvl1pPr algn="l">
              <a:defRPr sz="3600">
                <a:solidFill>
                  <a:srgbClr val="139FD2"/>
                </a:solidFill>
                <a:latin typeface="Bebas Neue" charset="0"/>
                <a:ea typeface="Bebas Neue" charset="0"/>
                <a:cs typeface="Bebas Neue" charset="0"/>
                <a:sym typeface="Bebas Neue" charset="0"/>
              </a:defRPr>
            </a:lvl1pPr>
            <a:lvl2pPr algn="l">
              <a:defRPr sz="1200">
                <a:solidFill>
                  <a:schemeClr val="tx1"/>
                </a:solidFill>
                <a:latin typeface="+mn-lt"/>
              </a:defRPr>
            </a:lvl2pPr>
            <a:lvl3pPr algn="l">
              <a:defRPr sz="1200">
                <a:solidFill>
                  <a:schemeClr val="tx1"/>
                </a:solidFill>
                <a:latin typeface="+mn-lt"/>
              </a:defRPr>
            </a:lvl3pPr>
            <a:lvl4pPr algn="l">
              <a:defRPr sz="1200">
                <a:solidFill>
                  <a:schemeClr val="tx1"/>
                </a:solidFill>
                <a:latin typeface="+mn-lt"/>
              </a:defRPr>
            </a:lvl4pPr>
            <a:lvl5pPr algn="l">
              <a:defRPr sz="1200">
                <a:solidFill>
                  <a:schemeClr val="tx1"/>
                </a:solidFill>
                <a:latin typeface="+mn-lt"/>
              </a:defRPr>
            </a:lvl5pPr>
            <a:lvl6pPr fontAlgn="base">
              <a:spcBef>
                <a:spcPct val="0"/>
              </a:spcBef>
              <a:spcAft>
                <a:spcPct val="0"/>
              </a:spcAft>
              <a:defRPr sz="1200">
                <a:solidFill>
                  <a:schemeClr val="tx1"/>
                </a:solidFill>
                <a:latin typeface="+mn-lt"/>
              </a:defRPr>
            </a:lvl6pPr>
            <a:lvl7pPr fontAlgn="base">
              <a:spcBef>
                <a:spcPct val="0"/>
              </a:spcBef>
              <a:spcAft>
                <a:spcPct val="0"/>
              </a:spcAft>
              <a:defRPr sz="1200">
                <a:solidFill>
                  <a:schemeClr val="tx1"/>
                </a:solidFill>
                <a:latin typeface="+mn-lt"/>
              </a:defRPr>
            </a:lvl7pPr>
            <a:lvl8pPr fontAlgn="base">
              <a:spcBef>
                <a:spcPct val="0"/>
              </a:spcBef>
              <a:spcAft>
                <a:spcPct val="0"/>
              </a:spcAft>
              <a:defRPr sz="1200">
                <a:solidFill>
                  <a:schemeClr val="tx1"/>
                </a:solidFill>
                <a:latin typeface="+mn-lt"/>
              </a:defRPr>
            </a:lvl8pPr>
            <a:lvl9pPr fontAlgn="base">
              <a:spcBef>
                <a:spcPct val="0"/>
              </a:spcBef>
              <a:spcAft>
                <a:spcPct val="0"/>
              </a:spcAft>
              <a:defRPr sz="1200">
                <a:solidFill>
                  <a:schemeClr val="tx1"/>
                </a:solidFill>
                <a:latin typeface="+mn-lt"/>
              </a:defRPr>
            </a:lvl9pPr>
          </a:lstStyle>
          <a:p>
            <a:pPr>
              <a:defRPr/>
            </a:pPr>
            <a:fld id="{AFBA83FD-CC1D-4B8C-86EC-A3061FD4535D}"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701" r:id="rId1"/>
    <p:sldLayoutId id="2147483702" r:id="rId2"/>
    <p:sldLayoutId id="2147483703" r:id="rId3"/>
    <p:sldLayoutId id="2147483704" r:id="rId4"/>
    <p:sldLayoutId id="2147483705" r:id="rId5"/>
    <p:sldLayoutId id="2147483706" r:id="rId6"/>
    <p:sldLayoutId id="2147483707" r:id="rId7"/>
    <p:sldLayoutId id="2147483708" r:id="rId8"/>
    <p:sldLayoutId id="2147483709" r:id="rId9"/>
    <p:sldLayoutId id="2147483710" r:id="rId10"/>
    <p:sldLayoutId id="2147483711" r:id="rId11"/>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ftr="0" dt="0"/>
  <p:txStyles>
    <p:titleStyle>
      <a:lvl1pPr algn="ctr" rtl="0" eaLnBrk="0" fontAlgn="base" hangingPunct="0">
        <a:spcBef>
          <a:spcPct val="0"/>
        </a:spcBef>
        <a:spcAft>
          <a:spcPct val="0"/>
        </a:spcAft>
        <a:defRPr sz="11600">
          <a:solidFill>
            <a:schemeClr val="tx1"/>
          </a:solidFill>
          <a:latin typeface="+mj-lt"/>
          <a:ea typeface="+mj-ea"/>
          <a:cs typeface="+mj-cs"/>
          <a:sym typeface="Gill Sans" charset="0"/>
        </a:defRPr>
      </a:lvl1pPr>
      <a:lvl2pPr algn="ctr" rtl="0" eaLnBrk="0" fontAlgn="base" hangingPunct="0">
        <a:spcBef>
          <a:spcPct val="0"/>
        </a:spcBef>
        <a:spcAft>
          <a:spcPct val="0"/>
        </a:spcAft>
        <a:defRPr sz="11600">
          <a:solidFill>
            <a:schemeClr val="tx1"/>
          </a:solidFill>
          <a:latin typeface="Gill Sans" charset="0"/>
          <a:ea typeface="ヒラギノ角ゴ ProN W3" charset="0"/>
          <a:cs typeface="ヒラギノ角ゴ ProN W3" charset="0"/>
          <a:sym typeface="Gill Sans" charset="0"/>
        </a:defRPr>
      </a:lvl2pPr>
      <a:lvl3pPr algn="ctr" rtl="0" eaLnBrk="0" fontAlgn="base" hangingPunct="0">
        <a:spcBef>
          <a:spcPct val="0"/>
        </a:spcBef>
        <a:spcAft>
          <a:spcPct val="0"/>
        </a:spcAft>
        <a:defRPr sz="11600">
          <a:solidFill>
            <a:schemeClr val="tx1"/>
          </a:solidFill>
          <a:latin typeface="Gill Sans" charset="0"/>
          <a:ea typeface="ヒラギノ角ゴ ProN W3" charset="0"/>
          <a:cs typeface="ヒラギノ角ゴ ProN W3" charset="0"/>
          <a:sym typeface="Gill Sans" charset="0"/>
        </a:defRPr>
      </a:lvl3pPr>
      <a:lvl4pPr algn="ctr" rtl="0" eaLnBrk="0" fontAlgn="base" hangingPunct="0">
        <a:spcBef>
          <a:spcPct val="0"/>
        </a:spcBef>
        <a:spcAft>
          <a:spcPct val="0"/>
        </a:spcAft>
        <a:defRPr sz="11600">
          <a:solidFill>
            <a:schemeClr val="tx1"/>
          </a:solidFill>
          <a:latin typeface="Gill Sans" charset="0"/>
          <a:ea typeface="ヒラギノ角ゴ ProN W3" charset="0"/>
          <a:cs typeface="ヒラギノ角ゴ ProN W3" charset="0"/>
          <a:sym typeface="Gill Sans" charset="0"/>
        </a:defRPr>
      </a:lvl4pPr>
      <a:lvl5pPr algn="ctr" rtl="0" eaLnBrk="0" fontAlgn="base" hangingPunct="0">
        <a:spcBef>
          <a:spcPct val="0"/>
        </a:spcBef>
        <a:spcAft>
          <a:spcPct val="0"/>
        </a:spcAft>
        <a:defRPr sz="11600">
          <a:solidFill>
            <a:schemeClr val="tx1"/>
          </a:solidFill>
          <a:latin typeface="Gill Sans" charset="0"/>
          <a:ea typeface="ヒラギノ角ゴ ProN W3" charset="0"/>
          <a:cs typeface="ヒラギノ角ゴ ProN W3" charset="0"/>
          <a:sym typeface="Gill Sans" charset="0"/>
        </a:defRPr>
      </a:lvl5pPr>
      <a:lvl6pPr marL="457200" algn="ctr" rtl="0" fontAlgn="base">
        <a:spcBef>
          <a:spcPct val="0"/>
        </a:spcBef>
        <a:spcAft>
          <a:spcPct val="0"/>
        </a:spcAft>
        <a:defRPr sz="11600">
          <a:solidFill>
            <a:schemeClr val="tx1"/>
          </a:solidFill>
          <a:latin typeface="Gill Sans" charset="0"/>
          <a:ea typeface="ヒラギノ角ゴ ProN W3" charset="0"/>
          <a:cs typeface="ヒラギノ角ゴ ProN W3" charset="0"/>
          <a:sym typeface="Gill Sans" charset="0"/>
        </a:defRPr>
      </a:lvl6pPr>
      <a:lvl7pPr marL="914400" algn="ctr" rtl="0" fontAlgn="base">
        <a:spcBef>
          <a:spcPct val="0"/>
        </a:spcBef>
        <a:spcAft>
          <a:spcPct val="0"/>
        </a:spcAft>
        <a:defRPr sz="11600">
          <a:solidFill>
            <a:schemeClr val="tx1"/>
          </a:solidFill>
          <a:latin typeface="Gill Sans" charset="0"/>
          <a:ea typeface="ヒラギノ角ゴ ProN W3" charset="0"/>
          <a:cs typeface="ヒラギノ角ゴ ProN W3" charset="0"/>
          <a:sym typeface="Gill Sans" charset="0"/>
        </a:defRPr>
      </a:lvl7pPr>
      <a:lvl8pPr marL="1371600" algn="ctr" rtl="0" fontAlgn="base">
        <a:spcBef>
          <a:spcPct val="0"/>
        </a:spcBef>
        <a:spcAft>
          <a:spcPct val="0"/>
        </a:spcAft>
        <a:defRPr sz="11600">
          <a:solidFill>
            <a:schemeClr val="tx1"/>
          </a:solidFill>
          <a:latin typeface="Gill Sans" charset="0"/>
          <a:ea typeface="ヒラギノ角ゴ ProN W3" charset="0"/>
          <a:cs typeface="ヒラギノ角ゴ ProN W3" charset="0"/>
          <a:sym typeface="Gill Sans" charset="0"/>
        </a:defRPr>
      </a:lvl8pPr>
      <a:lvl9pPr marL="1828800" algn="ctr" rtl="0" fontAlgn="base">
        <a:spcBef>
          <a:spcPct val="0"/>
        </a:spcBef>
        <a:spcAft>
          <a:spcPct val="0"/>
        </a:spcAft>
        <a:defRPr sz="11600">
          <a:solidFill>
            <a:schemeClr val="tx1"/>
          </a:solidFill>
          <a:latin typeface="Gill Sans" charset="0"/>
          <a:ea typeface="ヒラギノ角ゴ ProN W3" charset="0"/>
          <a:cs typeface="ヒラギノ角ゴ ProN W3" charset="0"/>
          <a:sym typeface="Gill Sans" charset="0"/>
        </a:defRPr>
      </a:lvl9pPr>
    </p:titleStyle>
    <p:bodyStyle>
      <a:lvl1pPr marL="342900" indent="-342900" algn="ctr" rtl="0" eaLnBrk="0" fontAlgn="base" hangingPunct="0">
        <a:spcBef>
          <a:spcPct val="0"/>
        </a:spcBef>
        <a:spcAft>
          <a:spcPct val="0"/>
        </a:spcAft>
        <a:defRPr sz="4800">
          <a:solidFill>
            <a:schemeClr val="tx1"/>
          </a:solidFill>
          <a:latin typeface="+mn-lt"/>
          <a:ea typeface="+mn-ea"/>
          <a:cs typeface="+mn-cs"/>
          <a:sym typeface="Gill Sans" charset="0"/>
        </a:defRPr>
      </a:lvl1pPr>
      <a:lvl2pPr marL="742950" indent="-285750" algn="ctr" rtl="0" eaLnBrk="0" fontAlgn="base" hangingPunct="0">
        <a:spcBef>
          <a:spcPct val="0"/>
        </a:spcBef>
        <a:spcAft>
          <a:spcPct val="0"/>
        </a:spcAft>
        <a:defRPr sz="4800">
          <a:solidFill>
            <a:schemeClr val="tx1"/>
          </a:solidFill>
          <a:latin typeface="+mn-lt"/>
          <a:ea typeface="+mn-ea"/>
          <a:cs typeface="+mn-cs"/>
          <a:sym typeface="Gill Sans" charset="0"/>
        </a:defRPr>
      </a:lvl2pPr>
      <a:lvl3pPr marL="1143000" indent="-228600" algn="ctr" rtl="0" eaLnBrk="0" fontAlgn="base" hangingPunct="0">
        <a:spcBef>
          <a:spcPct val="0"/>
        </a:spcBef>
        <a:spcAft>
          <a:spcPct val="0"/>
        </a:spcAft>
        <a:defRPr sz="4800">
          <a:solidFill>
            <a:schemeClr val="tx1"/>
          </a:solidFill>
          <a:latin typeface="+mn-lt"/>
          <a:ea typeface="+mn-ea"/>
          <a:cs typeface="+mn-cs"/>
          <a:sym typeface="Gill Sans" charset="0"/>
        </a:defRPr>
      </a:lvl3pPr>
      <a:lvl4pPr marL="1600200" indent="-228600" algn="ctr" rtl="0" eaLnBrk="0" fontAlgn="base" hangingPunct="0">
        <a:spcBef>
          <a:spcPct val="0"/>
        </a:spcBef>
        <a:spcAft>
          <a:spcPct val="0"/>
        </a:spcAft>
        <a:defRPr sz="4800">
          <a:solidFill>
            <a:schemeClr val="tx1"/>
          </a:solidFill>
          <a:latin typeface="+mn-lt"/>
          <a:ea typeface="+mn-ea"/>
          <a:cs typeface="+mn-cs"/>
          <a:sym typeface="Gill Sans" charset="0"/>
        </a:defRPr>
      </a:lvl4pPr>
      <a:lvl5pPr marL="2057400" indent="-228600" algn="ctr" rtl="0" eaLnBrk="0" fontAlgn="base" hangingPunct="0">
        <a:spcBef>
          <a:spcPct val="0"/>
        </a:spcBef>
        <a:spcAft>
          <a:spcPct val="0"/>
        </a:spcAft>
        <a:defRPr sz="4800">
          <a:solidFill>
            <a:schemeClr val="tx1"/>
          </a:solidFill>
          <a:latin typeface="+mn-lt"/>
          <a:ea typeface="+mn-ea"/>
          <a:cs typeface="+mn-cs"/>
          <a:sym typeface="Gill Sans" charset="0"/>
        </a:defRPr>
      </a:lvl5pPr>
      <a:lvl6pPr marL="457200" algn="ctr" rtl="0" fontAlgn="base">
        <a:spcBef>
          <a:spcPct val="0"/>
        </a:spcBef>
        <a:spcAft>
          <a:spcPct val="0"/>
        </a:spcAft>
        <a:defRPr sz="4800">
          <a:solidFill>
            <a:schemeClr val="tx1"/>
          </a:solidFill>
          <a:latin typeface="+mn-lt"/>
          <a:ea typeface="+mn-ea"/>
          <a:cs typeface="+mn-cs"/>
          <a:sym typeface="Gill Sans" charset="0"/>
        </a:defRPr>
      </a:lvl6pPr>
      <a:lvl7pPr marL="914400" algn="ctr" rtl="0" fontAlgn="base">
        <a:spcBef>
          <a:spcPct val="0"/>
        </a:spcBef>
        <a:spcAft>
          <a:spcPct val="0"/>
        </a:spcAft>
        <a:defRPr sz="4800">
          <a:solidFill>
            <a:schemeClr val="tx1"/>
          </a:solidFill>
          <a:latin typeface="+mn-lt"/>
          <a:ea typeface="+mn-ea"/>
          <a:cs typeface="+mn-cs"/>
          <a:sym typeface="Gill Sans" charset="0"/>
        </a:defRPr>
      </a:lvl7pPr>
      <a:lvl8pPr marL="1371600" algn="ctr" rtl="0" fontAlgn="base">
        <a:spcBef>
          <a:spcPct val="0"/>
        </a:spcBef>
        <a:spcAft>
          <a:spcPct val="0"/>
        </a:spcAft>
        <a:defRPr sz="4800">
          <a:solidFill>
            <a:schemeClr val="tx1"/>
          </a:solidFill>
          <a:latin typeface="+mn-lt"/>
          <a:ea typeface="+mn-ea"/>
          <a:cs typeface="+mn-cs"/>
          <a:sym typeface="Gill Sans" charset="0"/>
        </a:defRPr>
      </a:lvl8pPr>
      <a:lvl9pPr marL="1828800" algn="ctr" rtl="0" fontAlgn="base">
        <a:spcBef>
          <a:spcPct val="0"/>
        </a:spcBef>
        <a:spcAft>
          <a:spcPct val="0"/>
        </a:spcAft>
        <a:defRPr sz="4800">
          <a:solidFill>
            <a:schemeClr val="tx1"/>
          </a:solidFill>
          <a:latin typeface="+mn-lt"/>
          <a:ea typeface="+mn-ea"/>
          <a:cs typeface="+mn-cs"/>
          <a:sym typeface="Gill Sans" charset="0"/>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solidFill>
          <a:srgbClr val="FDBE35"/>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723" r:id="rId1"/>
    <p:sldLayoutId id="2147483724" r:id="rId2"/>
    <p:sldLayoutId id="2147483725" r:id="rId3"/>
    <p:sldLayoutId id="2147483726" r:id="rId4"/>
    <p:sldLayoutId id="2147483727" r:id="rId5"/>
    <p:sldLayoutId id="2147483728" r:id="rId6"/>
    <p:sldLayoutId id="2147483729" r:id="rId7"/>
    <p:sldLayoutId id="2147483730" r:id="rId8"/>
    <p:sldLayoutId id="2147483731" r:id="rId9"/>
    <p:sldLayoutId id="2147483732" r:id="rId10"/>
    <p:sldLayoutId id="2147483733" r:id="rId11"/>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xStyles>
    <p:titleStyle>
      <a:lvl1pPr algn="ctr" rtl="0" eaLnBrk="0" fontAlgn="base" hangingPunct="0">
        <a:spcBef>
          <a:spcPct val="0"/>
        </a:spcBef>
        <a:spcAft>
          <a:spcPct val="0"/>
        </a:spcAft>
        <a:defRPr sz="11600">
          <a:solidFill>
            <a:schemeClr val="tx1"/>
          </a:solidFill>
          <a:latin typeface="+mj-lt"/>
          <a:ea typeface="+mj-ea"/>
          <a:cs typeface="+mj-cs"/>
          <a:sym typeface="Gill Sans" charset="0"/>
        </a:defRPr>
      </a:lvl1pPr>
      <a:lvl2pPr algn="ctr" rtl="0" eaLnBrk="0" fontAlgn="base" hangingPunct="0">
        <a:spcBef>
          <a:spcPct val="0"/>
        </a:spcBef>
        <a:spcAft>
          <a:spcPct val="0"/>
        </a:spcAft>
        <a:defRPr sz="11600">
          <a:solidFill>
            <a:schemeClr val="tx1"/>
          </a:solidFill>
          <a:latin typeface="Gill Sans" charset="0"/>
          <a:ea typeface="ヒラギノ角ゴ ProN W3" charset="0"/>
          <a:cs typeface="ヒラギノ角ゴ ProN W3" charset="0"/>
          <a:sym typeface="Gill Sans" charset="0"/>
        </a:defRPr>
      </a:lvl2pPr>
      <a:lvl3pPr algn="ctr" rtl="0" eaLnBrk="0" fontAlgn="base" hangingPunct="0">
        <a:spcBef>
          <a:spcPct val="0"/>
        </a:spcBef>
        <a:spcAft>
          <a:spcPct val="0"/>
        </a:spcAft>
        <a:defRPr sz="11600">
          <a:solidFill>
            <a:schemeClr val="tx1"/>
          </a:solidFill>
          <a:latin typeface="Gill Sans" charset="0"/>
          <a:ea typeface="ヒラギノ角ゴ ProN W3" charset="0"/>
          <a:cs typeface="ヒラギノ角ゴ ProN W3" charset="0"/>
          <a:sym typeface="Gill Sans" charset="0"/>
        </a:defRPr>
      </a:lvl3pPr>
      <a:lvl4pPr algn="ctr" rtl="0" eaLnBrk="0" fontAlgn="base" hangingPunct="0">
        <a:spcBef>
          <a:spcPct val="0"/>
        </a:spcBef>
        <a:spcAft>
          <a:spcPct val="0"/>
        </a:spcAft>
        <a:defRPr sz="11600">
          <a:solidFill>
            <a:schemeClr val="tx1"/>
          </a:solidFill>
          <a:latin typeface="Gill Sans" charset="0"/>
          <a:ea typeface="ヒラギノ角ゴ ProN W3" charset="0"/>
          <a:cs typeface="ヒラギノ角ゴ ProN W3" charset="0"/>
          <a:sym typeface="Gill Sans" charset="0"/>
        </a:defRPr>
      </a:lvl4pPr>
      <a:lvl5pPr algn="ctr" rtl="0" eaLnBrk="0" fontAlgn="base" hangingPunct="0">
        <a:spcBef>
          <a:spcPct val="0"/>
        </a:spcBef>
        <a:spcAft>
          <a:spcPct val="0"/>
        </a:spcAft>
        <a:defRPr sz="11600">
          <a:solidFill>
            <a:schemeClr val="tx1"/>
          </a:solidFill>
          <a:latin typeface="Gill Sans" charset="0"/>
          <a:ea typeface="ヒラギノ角ゴ ProN W3" charset="0"/>
          <a:cs typeface="ヒラギノ角ゴ ProN W3" charset="0"/>
          <a:sym typeface="Gill Sans" charset="0"/>
        </a:defRPr>
      </a:lvl5pPr>
      <a:lvl6pPr marL="457200" algn="ctr" rtl="0" fontAlgn="base">
        <a:spcBef>
          <a:spcPct val="0"/>
        </a:spcBef>
        <a:spcAft>
          <a:spcPct val="0"/>
        </a:spcAft>
        <a:defRPr sz="11600">
          <a:solidFill>
            <a:schemeClr val="tx1"/>
          </a:solidFill>
          <a:latin typeface="Gill Sans" charset="0"/>
          <a:ea typeface="ヒラギノ角ゴ ProN W3" charset="0"/>
          <a:cs typeface="ヒラギノ角ゴ ProN W3" charset="0"/>
          <a:sym typeface="Gill Sans" charset="0"/>
        </a:defRPr>
      </a:lvl6pPr>
      <a:lvl7pPr marL="914400" algn="ctr" rtl="0" fontAlgn="base">
        <a:spcBef>
          <a:spcPct val="0"/>
        </a:spcBef>
        <a:spcAft>
          <a:spcPct val="0"/>
        </a:spcAft>
        <a:defRPr sz="11600">
          <a:solidFill>
            <a:schemeClr val="tx1"/>
          </a:solidFill>
          <a:latin typeface="Gill Sans" charset="0"/>
          <a:ea typeface="ヒラギノ角ゴ ProN W3" charset="0"/>
          <a:cs typeface="ヒラギノ角ゴ ProN W3" charset="0"/>
          <a:sym typeface="Gill Sans" charset="0"/>
        </a:defRPr>
      </a:lvl7pPr>
      <a:lvl8pPr marL="1371600" algn="ctr" rtl="0" fontAlgn="base">
        <a:spcBef>
          <a:spcPct val="0"/>
        </a:spcBef>
        <a:spcAft>
          <a:spcPct val="0"/>
        </a:spcAft>
        <a:defRPr sz="11600">
          <a:solidFill>
            <a:schemeClr val="tx1"/>
          </a:solidFill>
          <a:latin typeface="Gill Sans" charset="0"/>
          <a:ea typeface="ヒラギノ角ゴ ProN W3" charset="0"/>
          <a:cs typeface="ヒラギノ角ゴ ProN W3" charset="0"/>
          <a:sym typeface="Gill Sans" charset="0"/>
        </a:defRPr>
      </a:lvl8pPr>
      <a:lvl9pPr marL="1828800" algn="ctr" rtl="0" fontAlgn="base">
        <a:spcBef>
          <a:spcPct val="0"/>
        </a:spcBef>
        <a:spcAft>
          <a:spcPct val="0"/>
        </a:spcAft>
        <a:defRPr sz="11600">
          <a:solidFill>
            <a:schemeClr val="tx1"/>
          </a:solidFill>
          <a:latin typeface="Gill Sans" charset="0"/>
          <a:ea typeface="ヒラギノ角ゴ ProN W3" charset="0"/>
          <a:cs typeface="ヒラギノ角ゴ ProN W3" charset="0"/>
          <a:sym typeface="Gill Sans" charset="0"/>
        </a:defRPr>
      </a:lvl9pPr>
    </p:titleStyle>
    <p:bodyStyle>
      <a:lvl1pPr marL="342900" indent="-342900" algn="ctr" rtl="0" eaLnBrk="0" fontAlgn="base" hangingPunct="0">
        <a:spcBef>
          <a:spcPct val="0"/>
        </a:spcBef>
        <a:spcAft>
          <a:spcPct val="0"/>
        </a:spcAft>
        <a:defRPr sz="4800">
          <a:solidFill>
            <a:schemeClr val="tx1"/>
          </a:solidFill>
          <a:latin typeface="+mn-lt"/>
          <a:ea typeface="+mn-ea"/>
          <a:cs typeface="+mn-cs"/>
          <a:sym typeface="Gill Sans" charset="0"/>
        </a:defRPr>
      </a:lvl1pPr>
      <a:lvl2pPr marL="742950" indent="-285750" algn="ctr" rtl="0" eaLnBrk="0" fontAlgn="base" hangingPunct="0">
        <a:spcBef>
          <a:spcPct val="0"/>
        </a:spcBef>
        <a:spcAft>
          <a:spcPct val="0"/>
        </a:spcAft>
        <a:defRPr sz="4800">
          <a:solidFill>
            <a:schemeClr val="tx1"/>
          </a:solidFill>
          <a:latin typeface="+mn-lt"/>
          <a:ea typeface="+mn-ea"/>
          <a:cs typeface="+mn-cs"/>
          <a:sym typeface="Gill Sans" charset="0"/>
        </a:defRPr>
      </a:lvl2pPr>
      <a:lvl3pPr marL="1143000" indent="-228600" algn="ctr" rtl="0" eaLnBrk="0" fontAlgn="base" hangingPunct="0">
        <a:spcBef>
          <a:spcPct val="0"/>
        </a:spcBef>
        <a:spcAft>
          <a:spcPct val="0"/>
        </a:spcAft>
        <a:defRPr sz="4800">
          <a:solidFill>
            <a:schemeClr val="tx1"/>
          </a:solidFill>
          <a:latin typeface="+mn-lt"/>
          <a:ea typeface="+mn-ea"/>
          <a:cs typeface="+mn-cs"/>
          <a:sym typeface="Gill Sans" charset="0"/>
        </a:defRPr>
      </a:lvl3pPr>
      <a:lvl4pPr marL="1600200" indent="-228600" algn="ctr" rtl="0" eaLnBrk="0" fontAlgn="base" hangingPunct="0">
        <a:spcBef>
          <a:spcPct val="0"/>
        </a:spcBef>
        <a:spcAft>
          <a:spcPct val="0"/>
        </a:spcAft>
        <a:defRPr sz="4800">
          <a:solidFill>
            <a:schemeClr val="tx1"/>
          </a:solidFill>
          <a:latin typeface="+mn-lt"/>
          <a:ea typeface="+mn-ea"/>
          <a:cs typeface="+mn-cs"/>
          <a:sym typeface="Gill Sans" charset="0"/>
        </a:defRPr>
      </a:lvl4pPr>
      <a:lvl5pPr marL="2057400" indent="-228600" algn="ctr" rtl="0" eaLnBrk="0" fontAlgn="base" hangingPunct="0">
        <a:spcBef>
          <a:spcPct val="0"/>
        </a:spcBef>
        <a:spcAft>
          <a:spcPct val="0"/>
        </a:spcAft>
        <a:defRPr sz="4800">
          <a:solidFill>
            <a:schemeClr val="tx1"/>
          </a:solidFill>
          <a:latin typeface="+mn-lt"/>
          <a:ea typeface="+mn-ea"/>
          <a:cs typeface="+mn-cs"/>
          <a:sym typeface="Gill Sans" charset="0"/>
        </a:defRPr>
      </a:lvl5pPr>
      <a:lvl6pPr marL="457200" algn="ctr" rtl="0" fontAlgn="base">
        <a:spcBef>
          <a:spcPct val="0"/>
        </a:spcBef>
        <a:spcAft>
          <a:spcPct val="0"/>
        </a:spcAft>
        <a:defRPr sz="4800">
          <a:solidFill>
            <a:schemeClr val="tx1"/>
          </a:solidFill>
          <a:latin typeface="+mn-lt"/>
          <a:ea typeface="+mn-ea"/>
          <a:cs typeface="+mn-cs"/>
          <a:sym typeface="Gill Sans" charset="0"/>
        </a:defRPr>
      </a:lvl6pPr>
      <a:lvl7pPr marL="914400" algn="ctr" rtl="0" fontAlgn="base">
        <a:spcBef>
          <a:spcPct val="0"/>
        </a:spcBef>
        <a:spcAft>
          <a:spcPct val="0"/>
        </a:spcAft>
        <a:defRPr sz="4800">
          <a:solidFill>
            <a:schemeClr val="tx1"/>
          </a:solidFill>
          <a:latin typeface="+mn-lt"/>
          <a:ea typeface="+mn-ea"/>
          <a:cs typeface="+mn-cs"/>
          <a:sym typeface="Gill Sans" charset="0"/>
        </a:defRPr>
      </a:lvl7pPr>
      <a:lvl8pPr marL="1371600" algn="ctr" rtl="0" fontAlgn="base">
        <a:spcBef>
          <a:spcPct val="0"/>
        </a:spcBef>
        <a:spcAft>
          <a:spcPct val="0"/>
        </a:spcAft>
        <a:defRPr sz="4800">
          <a:solidFill>
            <a:schemeClr val="tx1"/>
          </a:solidFill>
          <a:latin typeface="+mn-lt"/>
          <a:ea typeface="+mn-ea"/>
          <a:cs typeface="+mn-cs"/>
          <a:sym typeface="Gill Sans" charset="0"/>
        </a:defRPr>
      </a:lvl8pPr>
      <a:lvl9pPr marL="1828800" algn="ctr" rtl="0" fontAlgn="base">
        <a:spcBef>
          <a:spcPct val="0"/>
        </a:spcBef>
        <a:spcAft>
          <a:spcPct val="0"/>
        </a:spcAft>
        <a:defRPr sz="4800">
          <a:solidFill>
            <a:schemeClr val="tx1"/>
          </a:solidFill>
          <a:latin typeface="+mn-lt"/>
          <a:ea typeface="+mn-ea"/>
          <a:cs typeface="+mn-cs"/>
          <a:sym typeface="Gill Sans" charset="0"/>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Pr>
        <a:solidFill>
          <a:srgbClr val="1D1C1C"/>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734" r:id="rId1"/>
    <p:sldLayoutId id="2147483735" r:id="rId2"/>
    <p:sldLayoutId id="2147483736" r:id="rId3"/>
    <p:sldLayoutId id="2147483737" r:id="rId4"/>
    <p:sldLayoutId id="2147483738" r:id="rId5"/>
    <p:sldLayoutId id="2147483739" r:id="rId6"/>
    <p:sldLayoutId id="2147483740" r:id="rId7"/>
    <p:sldLayoutId id="2147483741" r:id="rId8"/>
    <p:sldLayoutId id="2147483742" r:id="rId9"/>
    <p:sldLayoutId id="2147483743" r:id="rId10"/>
    <p:sldLayoutId id="2147483744" r:id="rId11"/>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xStyles>
    <p:titleStyle>
      <a:lvl1pPr algn="ctr" rtl="0" eaLnBrk="0" fontAlgn="base" hangingPunct="0">
        <a:spcBef>
          <a:spcPct val="0"/>
        </a:spcBef>
        <a:spcAft>
          <a:spcPct val="0"/>
        </a:spcAft>
        <a:defRPr sz="11600">
          <a:solidFill>
            <a:schemeClr val="tx1"/>
          </a:solidFill>
          <a:latin typeface="+mj-lt"/>
          <a:ea typeface="+mj-ea"/>
          <a:cs typeface="+mj-cs"/>
          <a:sym typeface="Gill Sans" charset="0"/>
        </a:defRPr>
      </a:lvl1pPr>
      <a:lvl2pPr algn="ctr" rtl="0" eaLnBrk="0" fontAlgn="base" hangingPunct="0">
        <a:spcBef>
          <a:spcPct val="0"/>
        </a:spcBef>
        <a:spcAft>
          <a:spcPct val="0"/>
        </a:spcAft>
        <a:defRPr sz="11600">
          <a:solidFill>
            <a:schemeClr val="tx1"/>
          </a:solidFill>
          <a:latin typeface="Gill Sans" charset="0"/>
          <a:ea typeface="ヒラギノ角ゴ ProN W3" charset="0"/>
          <a:cs typeface="ヒラギノ角ゴ ProN W3" charset="0"/>
          <a:sym typeface="Gill Sans" charset="0"/>
        </a:defRPr>
      </a:lvl2pPr>
      <a:lvl3pPr algn="ctr" rtl="0" eaLnBrk="0" fontAlgn="base" hangingPunct="0">
        <a:spcBef>
          <a:spcPct val="0"/>
        </a:spcBef>
        <a:spcAft>
          <a:spcPct val="0"/>
        </a:spcAft>
        <a:defRPr sz="11600">
          <a:solidFill>
            <a:schemeClr val="tx1"/>
          </a:solidFill>
          <a:latin typeface="Gill Sans" charset="0"/>
          <a:ea typeface="ヒラギノ角ゴ ProN W3" charset="0"/>
          <a:cs typeface="ヒラギノ角ゴ ProN W3" charset="0"/>
          <a:sym typeface="Gill Sans" charset="0"/>
        </a:defRPr>
      </a:lvl3pPr>
      <a:lvl4pPr algn="ctr" rtl="0" eaLnBrk="0" fontAlgn="base" hangingPunct="0">
        <a:spcBef>
          <a:spcPct val="0"/>
        </a:spcBef>
        <a:spcAft>
          <a:spcPct val="0"/>
        </a:spcAft>
        <a:defRPr sz="11600">
          <a:solidFill>
            <a:schemeClr val="tx1"/>
          </a:solidFill>
          <a:latin typeface="Gill Sans" charset="0"/>
          <a:ea typeface="ヒラギノ角ゴ ProN W3" charset="0"/>
          <a:cs typeface="ヒラギノ角ゴ ProN W3" charset="0"/>
          <a:sym typeface="Gill Sans" charset="0"/>
        </a:defRPr>
      </a:lvl4pPr>
      <a:lvl5pPr algn="ctr" rtl="0" eaLnBrk="0" fontAlgn="base" hangingPunct="0">
        <a:spcBef>
          <a:spcPct val="0"/>
        </a:spcBef>
        <a:spcAft>
          <a:spcPct val="0"/>
        </a:spcAft>
        <a:defRPr sz="11600">
          <a:solidFill>
            <a:schemeClr val="tx1"/>
          </a:solidFill>
          <a:latin typeface="Gill Sans" charset="0"/>
          <a:ea typeface="ヒラギノ角ゴ ProN W3" charset="0"/>
          <a:cs typeface="ヒラギノ角ゴ ProN W3" charset="0"/>
          <a:sym typeface="Gill Sans" charset="0"/>
        </a:defRPr>
      </a:lvl5pPr>
      <a:lvl6pPr marL="457200" algn="ctr" rtl="0" fontAlgn="base">
        <a:spcBef>
          <a:spcPct val="0"/>
        </a:spcBef>
        <a:spcAft>
          <a:spcPct val="0"/>
        </a:spcAft>
        <a:defRPr sz="11600">
          <a:solidFill>
            <a:schemeClr val="tx1"/>
          </a:solidFill>
          <a:latin typeface="Gill Sans" charset="0"/>
          <a:ea typeface="ヒラギノ角ゴ ProN W3" charset="0"/>
          <a:cs typeface="ヒラギノ角ゴ ProN W3" charset="0"/>
          <a:sym typeface="Gill Sans" charset="0"/>
        </a:defRPr>
      </a:lvl6pPr>
      <a:lvl7pPr marL="914400" algn="ctr" rtl="0" fontAlgn="base">
        <a:spcBef>
          <a:spcPct val="0"/>
        </a:spcBef>
        <a:spcAft>
          <a:spcPct val="0"/>
        </a:spcAft>
        <a:defRPr sz="11600">
          <a:solidFill>
            <a:schemeClr val="tx1"/>
          </a:solidFill>
          <a:latin typeface="Gill Sans" charset="0"/>
          <a:ea typeface="ヒラギノ角ゴ ProN W3" charset="0"/>
          <a:cs typeface="ヒラギノ角ゴ ProN W3" charset="0"/>
          <a:sym typeface="Gill Sans" charset="0"/>
        </a:defRPr>
      </a:lvl7pPr>
      <a:lvl8pPr marL="1371600" algn="ctr" rtl="0" fontAlgn="base">
        <a:spcBef>
          <a:spcPct val="0"/>
        </a:spcBef>
        <a:spcAft>
          <a:spcPct val="0"/>
        </a:spcAft>
        <a:defRPr sz="11600">
          <a:solidFill>
            <a:schemeClr val="tx1"/>
          </a:solidFill>
          <a:latin typeface="Gill Sans" charset="0"/>
          <a:ea typeface="ヒラギノ角ゴ ProN W3" charset="0"/>
          <a:cs typeface="ヒラギノ角ゴ ProN W3" charset="0"/>
          <a:sym typeface="Gill Sans" charset="0"/>
        </a:defRPr>
      </a:lvl8pPr>
      <a:lvl9pPr marL="1828800" algn="ctr" rtl="0" fontAlgn="base">
        <a:spcBef>
          <a:spcPct val="0"/>
        </a:spcBef>
        <a:spcAft>
          <a:spcPct val="0"/>
        </a:spcAft>
        <a:defRPr sz="11600">
          <a:solidFill>
            <a:schemeClr val="tx1"/>
          </a:solidFill>
          <a:latin typeface="Gill Sans" charset="0"/>
          <a:ea typeface="ヒラギノ角ゴ ProN W3" charset="0"/>
          <a:cs typeface="ヒラギノ角ゴ ProN W3" charset="0"/>
          <a:sym typeface="Gill Sans" charset="0"/>
        </a:defRPr>
      </a:lvl9pPr>
    </p:titleStyle>
    <p:bodyStyle>
      <a:lvl1pPr marL="342900" indent="-342900" algn="ctr" rtl="0" eaLnBrk="0" fontAlgn="base" hangingPunct="0">
        <a:spcBef>
          <a:spcPct val="0"/>
        </a:spcBef>
        <a:spcAft>
          <a:spcPct val="0"/>
        </a:spcAft>
        <a:defRPr sz="4800">
          <a:solidFill>
            <a:schemeClr val="tx1"/>
          </a:solidFill>
          <a:latin typeface="+mn-lt"/>
          <a:ea typeface="+mn-ea"/>
          <a:cs typeface="+mn-cs"/>
          <a:sym typeface="Gill Sans" charset="0"/>
        </a:defRPr>
      </a:lvl1pPr>
      <a:lvl2pPr marL="742950" indent="-285750" algn="ctr" rtl="0" eaLnBrk="0" fontAlgn="base" hangingPunct="0">
        <a:spcBef>
          <a:spcPct val="0"/>
        </a:spcBef>
        <a:spcAft>
          <a:spcPct val="0"/>
        </a:spcAft>
        <a:defRPr sz="4800">
          <a:solidFill>
            <a:schemeClr val="tx1"/>
          </a:solidFill>
          <a:latin typeface="+mn-lt"/>
          <a:ea typeface="+mn-ea"/>
          <a:cs typeface="+mn-cs"/>
          <a:sym typeface="Gill Sans" charset="0"/>
        </a:defRPr>
      </a:lvl2pPr>
      <a:lvl3pPr marL="1143000" indent="-228600" algn="ctr" rtl="0" eaLnBrk="0" fontAlgn="base" hangingPunct="0">
        <a:spcBef>
          <a:spcPct val="0"/>
        </a:spcBef>
        <a:spcAft>
          <a:spcPct val="0"/>
        </a:spcAft>
        <a:defRPr sz="4800">
          <a:solidFill>
            <a:schemeClr val="tx1"/>
          </a:solidFill>
          <a:latin typeface="+mn-lt"/>
          <a:ea typeface="+mn-ea"/>
          <a:cs typeface="+mn-cs"/>
          <a:sym typeface="Gill Sans" charset="0"/>
        </a:defRPr>
      </a:lvl3pPr>
      <a:lvl4pPr marL="1600200" indent="-228600" algn="ctr" rtl="0" eaLnBrk="0" fontAlgn="base" hangingPunct="0">
        <a:spcBef>
          <a:spcPct val="0"/>
        </a:spcBef>
        <a:spcAft>
          <a:spcPct val="0"/>
        </a:spcAft>
        <a:defRPr sz="4800">
          <a:solidFill>
            <a:schemeClr val="tx1"/>
          </a:solidFill>
          <a:latin typeface="+mn-lt"/>
          <a:ea typeface="+mn-ea"/>
          <a:cs typeface="+mn-cs"/>
          <a:sym typeface="Gill Sans" charset="0"/>
        </a:defRPr>
      </a:lvl4pPr>
      <a:lvl5pPr marL="2057400" indent="-228600" algn="ctr" rtl="0" eaLnBrk="0" fontAlgn="base" hangingPunct="0">
        <a:spcBef>
          <a:spcPct val="0"/>
        </a:spcBef>
        <a:spcAft>
          <a:spcPct val="0"/>
        </a:spcAft>
        <a:defRPr sz="4800">
          <a:solidFill>
            <a:schemeClr val="tx1"/>
          </a:solidFill>
          <a:latin typeface="+mn-lt"/>
          <a:ea typeface="+mn-ea"/>
          <a:cs typeface="+mn-cs"/>
          <a:sym typeface="Gill Sans" charset="0"/>
        </a:defRPr>
      </a:lvl5pPr>
      <a:lvl6pPr marL="457200" algn="ctr" rtl="0" fontAlgn="base">
        <a:spcBef>
          <a:spcPct val="0"/>
        </a:spcBef>
        <a:spcAft>
          <a:spcPct val="0"/>
        </a:spcAft>
        <a:defRPr sz="4800">
          <a:solidFill>
            <a:schemeClr val="tx1"/>
          </a:solidFill>
          <a:latin typeface="+mn-lt"/>
          <a:ea typeface="+mn-ea"/>
          <a:cs typeface="+mn-cs"/>
          <a:sym typeface="Gill Sans" charset="0"/>
        </a:defRPr>
      </a:lvl6pPr>
      <a:lvl7pPr marL="914400" algn="ctr" rtl="0" fontAlgn="base">
        <a:spcBef>
          <a:spcPct val="0"/>
        </a:spcBef>
        <a:spcAft>
          <a:spcPct val="0"/>
        </a:spcAft>
        <a:defRPr sz="4800">
          <a:solidFill>
            <a:schemeClr val="tx1"/>
          </a:solidFill>
          <a:latin typeface="+mn-lt"/>
          <a:ea typeface="+mn-ea"/>
          <a:cs typeface="+mn-cs"/>
          <a:sym typeface="Gill Sans" charset="0"/>
        </a:defRPr>
      </a:lvl7pPr>
      <a:lvl8pPr marL="1371600" algn="ctr" rtl="0" fontAlgn="base">
        <a:spcBef>
          <a:spcPct val="0"/>
        </a:spcBef>
        <a:spcAft>
          <a:spcPct val="0"/>
        </a:spcAft>
        <a:defRPr sz="4800">
          <a:solidFill>
            <a:schemeClr val="tx1"/>
          </a:solidFill>
          <a:latin typeface="+mn-lt"/>
          <a:ea typeface="+mn-ea"/>
          <a:cs typeface="+mn-cs"/>
          <a:sym typeface="Gill Sans" charset="0"/>
        </a:defRPr>
      </a:lvl8pPr>
      <a:lvl9pPr marL="1828800" algn="ctr" rtl="0" fontAlgn="base">
        <a:spcBef>
          <a:spcPct val="0"/>
        </a:spcBef>
        <a:spcAft>
          <a:spcPct val="0"/>
        </a:spcAft>
        <a:defRPr sz="4800">
          <a:solidFill>
            <a:schemeClr val="tx1"/>
          </a:solidFill>
          <a:latin typeface="+mn-lt"/>
          <a:ea typeface="+mn-ea"/>
          <a:cs typeface="+mn-cs"/>
          <a:sym typeface="Gill Sans" charset="0"/>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Pr>
        <a:solidFill>
          <a:srgbClr val="D31D24"/>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730517064"/>
      </p:ext>
    </p:extLst>
  </p:cSld>
  <p:clrMap bg1="lt1" tx1="dk1" bg2="lt2" tx2="dk2" accent1="accent1" accent2="accent2" accent3="accent3" accent4="accent4" accent5="accent5" accent6="accent6" hlink="hlink" folHlink="folHlink"/>
  <p:sldLayoutIdLst>
    <p:sldLayoutId id="2147483757" r:id="rId1"/>
    <p:sldLayoutId id="2147483758" r:id="rId2"/>
    <p:sldLayoutId id="2147483759" r:id="rId3"/>
    <p:sldLayoutId id="2147483760" r:id="rId4"/>
    <p:sldLayoutId id="2147483761" r:id="rId5"/>
    <p:sldLayoutId id="2147483762" r:id="rId6"/>
    <p:sldLayoutId id="2147483763" r:id="rId7"/>
    <p:sldLayoutId id="2147483764" r:id="rId8"/>
    <p:sldLayoutId id="2147483765" r:id="rId9"/>
    <p:sldLayoutId id="2147483766" r:id="rId10"/>
    <p:sldLayoutId id="2147483767" r:id="rId11"/>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xStyles>
    <p:titleStyle>
      <a:lvl1pPr algn="ctr" rtl="0" eaLnBrk="0" fontAlgn="base" hangingPunct="0">
        <a:spcBef>
          <a:spcPct val="0"/>
        </a:spcBef>
        <a:spcAft>
          <a:spcPct val="0"/>
        </a:spcAft>
        <a:defRPr sz="11600">
          <a:solidFill>
            <a:schemeClr val="tx1"/>
          </a:solidFill>
          <a:latin typeface="+mj-lt"/>
          <a:ea typeface="+mj-ea"/>
          <a:cs typeface="+mj-cs"/>
          <a:sym typeface="Gill Sans" charset="0"/>
        </a:defRPr>
      </a:lvl1pPr>
      <a:lvl2pPr algn="ctr" rtl="0" eaLnBrk="0" fontAlgn="base" hangingPunct="0">
        <a:spcBef>
          <a:spcPct val="0"/>
        </a:spcBef>
        <a:spcAft>
          <a:spcPct val="0"/>
        </a:spcAft>
        <a:defRPr sz="11600">
          <a:solidFill>
            <a:schemeClr val="tx1"/>
          </a:solidFill>
          <a:latin typeface="Gill Sans" charset="0"/>
          <a:ea typeface="ヒラギノ角ゴ ProN W3" charset="0"/>
          <a:cs typeface="ヒラギノ角ゴ ProN W3" charset="0"/>
          <a:sym typeface="Gill Sans" charset="0"/>
        </a:defRPr>
      </a:lvl2pPr>
      <a:lvl3pPr algn="ctr" rtl="0" eaLnBrk="0" fontAlgn="base" hangingPunct="0">
        <a:spcBef>
          <a:spcPct val="0"/>
        </a:spcBef>
        <a:spcAft>
          <a:spcPct val="0"/>
        </a:spcAft>
        <a:defRPr sz="11600">
          <a:solidFill>
            <a:schemeClr val="tx1"/>
          </a:solidFill>
          <a:latin typeface="Gill Sans" charset="0"/>
          <a:ea typeface="ヒラギノ角ゴ ProN W3" charset="0"/>
          <a:cs typeface="ヒラギノ角ゴ ProN W3" charset="0"/>
          <a:sym typeface="Gill Sans" charset="0"/>
        </a:defRPr>
      </a:lvl3pPr>
      <a:lvl4pPr algn="ctr" rtl="0" eaLnBrk="0" fontAlgn="base" hangingPunct="0">
        <a:spcBef>
          <a:spcPct val="0"/>
        </a:spcBef>
        <a:spcAft>
          <a:spcPct val="0"/>
        </a:spcAft>
        <a:defRPr sz="11600">
          <a:solidFill>
            <a:schemeClr val="tx1"/>
          </a:solidFill>
          <a:latin typeface="Gill Sans" charset="0"/>
          <a:ea typeface="ヒラギノ角ゴ ProN W3" charset="0"/>
          <a:cs typeface="ヒラギノ角ゴ ProN W3" charset="0"/>
          <a:sym typeface="Gill Sans" charset="0"/>
        </a:defRPr>
      </a:lvl4pPr>
      <a:lvl5pPr algn="ctr" rtl="0" eaLnBrk="0" fontAlgn="base" hangingPunct="0">
        <a:spcBef>
          <a:spcPct val="0"/>
        </a:spcBef>
        <a:spcAft>
          <a:spcPct val="0"/>
        </a:spcAft>
        <a:defRPr sz="11600">
          <a:solidFill>
            <a:schemeClr val="tx1"/>
          </a:solidFill>
          <a:latin typeface="Gill Sans" charset="0"/>
          <a:ea typeface="ヒラギノ角ゴ ProN W3" charset="0"/>
          <a:cs typeface="ヒラギノ角ゴ ProN W3" charset="0"/>
          <a:sym typeface="Gill Sans" charset="0"/>
        </a:defRPr>
      </a:lvl5pPr>
      <a:lvl6pPr marL="457200" algn="ctr" rtl="0" fontAlgn="base">
        <a:spcBef>
          <a:spcPct val="0"/>
        </a:spcBef>
        <a:spcAft>
          <a:spcPct val="0"/>
        </a:spcAft>
        <a:defRPr sz="11600">
          <a:solidFill>
            <a:schemeClr val="tx1"/>
          </a:solidFill>
          <a:latin typeface="Gill Sans" charset="0"/>
          <a:ea typeface="ヒラギノ角ゴ ProN W3" charset="0"/>
          <a:cs typeface="ヒラギノ角ゴ ProN W3" charset="0"/>
          <a:sym typeface="Gill Sans" charset="0"/>
        </a:defRPr>
      </a:lvl6pPr>
      <a:lvl7pPr marL="914400" algn="ctr" rtl="0" fontAlgn="base">
        <a:spcBef>
          <a:spcPct val="0"/>
        </a:spcBef>
        <a:spcAft>
          <a:spcPct val="0"/>
        </a:spcAft>
        <a:defRPr sz="11600">
          <a:solidFill>
            <a:schemeClr val="tx1"/>
          </a:solidFill>
          <a:latin typeface="Gill Sans" charset="0"/>
          <a:ea typeface="ヒラギノ角ゴ ProN W3" charset="0"/>
          <a:cs typeface="ヒラギノ角ゴ ProN W3" charset="0"/>
          <a:sym typeface="Gill Sans" charset="0"/>
        </a:defRPr>
      </a:lvl7pPr>
      <a:lvl8pPr marL="1371600" algn="ctr" rtl="0" fontAlgn="base">
        <a:spcBef>
          <a:spcPct val="0"/>
        </a:spcBef>
        <a:spcAft>
          <a:spcPct val="0"/>
        </a:spcAft>
        <a:defRPr sz="11600">
          <a:solidFill>
            <a:schemeClr val="tx1"/>
          </a:solidFill>
          <a:latin typeface="Gill Sans" charset="0"/>
          <a:ea typeface="ヒラギノ角ゴ ProN W3" charset="0"/>
          <a:cs typeface="ヒラギノ角ゴ ProN W3" charset="0"/>
          <a:sym typeface="Gill Sans" charset="0"/>
        </a:defRPr>
      </a:lvl8pPr>
      <a:lvl9pPr marL="1828800" algn="ctr" rtl="0" fontAlgn="base">
        <a:spcBef>
          <a:spcPct val="0"/>
        </a:spcBef>
        <a:spcAft>
          <a:spcPct val="0"/>
        </a:spcAft>
        <a:defRPr sz="11600">
          <a:solidFill>
            <a:schemeClr val="tx1"/>
          </a:solidFill>
          <a:latin typeface="Gill Sans" charset="0"/>
          <a:ea typeface="ヒラギノ角ゴ ProN W3" charset="0"/>
          <a:cs typeface="ヒラギノ角ゴ ProN W3" charset="0"/>
          <a:sym typeface="Gill Sans" charset="0"/>
        </a:defRPr>
      </a:lvl9pPr>
    </p:titleStyle>
    <p:bodyStyle>
      <a:lvl1pPr marL="342900" indent="-342900" algn="ctr" rtl="0" eaLnBrk="0" fontAlgn="base" hangingPunct="0">
        <a:spcBef>
          <a:spcPct val="0"/>
        </a:spcBef>
        <a:spcAft>
          <a:spcPct val="0"/>
        </a:spcAft>
        <a:defRPr sz="4800">
          <a:solidFill>
            <a:schemeClr val="tx1"/>
          </a:solidFill>
          <a:latin typeface="+mn-lt"/>
          <a:ea typeface="+mn-ea"/>
          <a:cs typeface="+mn-cs"/>
          <a:sym typeface="Gill Sans" charset="0"/>
        </a:defRPr>
      </a:lvl1pPr>
      <a:lvl2pPr marL="742950" indent="-285750" algn="ctr" rtl="0" eaLnBrk="0" fontAlgn="base" hangingPunct="0">
        <a:spcBef>
          <a:spcPct val="0"/>
        </a:spcBef>
        <a:spcAft>
          <a:spcPct val="0"/>
        </a:spcAft>
        <a:defRPr sz="4800">
          <a:solidFill>
            <a:schemeClr val="tx1"/>
          </a:solidFill>
          <a:latin typeface="+mn-lt"/>
          <a:ea typeface="+mn-ea"/>
          <a:cs typeface="+mn-cs"/>
          <a:sym typeface="Gill Sans" charset="0"/>
        </a:defRPr>
      </a:lvl2pPr>
      <a:lvl3pPr marL="1143000" indent="-228600" algn="ctr" rtl="0" eaLnBrk="0" fontAlgn="base" hangingPunct="0">
        <a:spcBef>
          <a:spcPct val="0"/>
        </a:spcBef>
        <a:spcAft>
          <a:spcPct val="0"/>
        </a:spcAft>
        <a:defRPr sz="4800">
          <a:solidFill>
            <a:schemeClr val="tx1"/>
          </a:solidFill>
          <a:latin typeface="+mn-lt"/>
          <a:ea typeface="+mn-ea"/>
          <a:cs typeface="+mn-cs"/>
          <a:sym typeface="Gill Sans" charset="0"/>
        </a:defRPr>
      </a:lvl3pPr>
      <a:lvl4pPr marL="1600200" indent="-228600" algn="ctr" rtl="0" eaLnBrk="0" fontAlgn="base" hangingPunct="0">
        <a:spcBef>
          <a:spcPct val="0"/>
        </a:spcBef>
        <a:spcAft>
          <a:spcPct val="0"/>
        </a:spcAft>
        <a:defRPr sz="4800">
          <a:solidFill>
            <a:schemeClr val="tx1"/>
          </a:solidFill>
          <a:latin typeface="+mn-lt"/>
          <a:ea typeface="+mn-ea"/>
          <a:cs typeface="+mn-cs"/>
          <a:sym typeface="Gill Sans" charset="0"/>
        </a:defRPr>
      </a:lvl4pPr>
      <a:lvl5pPr marL="2057400" indent="-228600" algn="ctr" rtl="0" eaLnBrk="0" fontAlgn="base" hangingPunct="0">
        <a:spcBef>
          <a:spcPct val="0"/>
        </a:spcBef>
        <a:spcAft>
          <a:spcPct val="0"/>
        </a:spcAft>
        <a:defRPr sz="4800">
          <a:solidFill>
            <a:schemeClr val="tx1"/>
          </a:solidFill>
          <a:latin typeface="+mn-lt"/>
          <a:ea typeface="+mn-ea"/>
          <a:cs typeface="+mn-cs"/>
          <a:sym typeface="Gill Sans" charset="0"/>
        </a:defRPr>
      </a:lvl5pPr>
      <a:lvl6pPr marL="457200" algn="ctr" rtl="0" fontAlgn="base">
        <a:spcBef>
          <a:spcPct val="0"/>
        </a:spcBef>
        <a:spcAft>
          <a:spcPct val="0"/>
        </a:spcAft>
        <a:defRPr sz="4800">
          <a:solidFill>
            <a:schemeClr val="tx1"/>
          </a:solidFill>
          <a:latin typeface="+mn-lt"/>
          <a:ea typeface="+mn-ea"/>
          <a:cs typeface="+mn-cs"/>
          <a:sym typeface="Gill Sans" charset="0"/>
        </a:defRPr>
      </a:lvl6pPr>
      <a:lvl7pPr marL="914400" algn="ctr" rtl="0" fontAlgn="base">
        <a:spcBef>
          <a:spcPct val="0"/>
        </a:spcBef>
        <a:spcAft>
          <a:spcPct val="0"/>
        </a:spcAft>
        <a:defRPr sz="4800">
          <a:solidFill>
            <a:schemeClr val="tx1"/>
          </a:solidFill>
          <a:latin typeface="+mn-lt"/>
          <a:ea typeface="+mn-ea"/>
          <a:cs typeface="+mn-cs"/>
          <a:sym typeface="Gill Sans" charset="0"/>
        </a:defRPr>
      </a:lvl7pPr>
      <a:lvl8pPr marL="1371600" algn="ctr" rtl="0" fontAlgn="base">
        <a:spcBef>
          <a:spcPct val="0"/>
        </a:spcBef>
        <a:spcAft>
          <a:spcPct val="0"/>
        </a:spcAft>
        <a:defRPr sz="4800">
          <a:solidFill>
            <a:schemeClr val="tx1"/>
          </a:solidFill>
          <a:latin typeface="+mn-lt"/>
          <a:ea typeface="+mn-ea"/>
          <a:cs typeface="+mn-cs"/>
          <a:sym typeface="Gill Sans" charset="0"/>
        </a:defRPr>
      </a:lvl8pPr>
      <a:lvl9pPr marL="1828800" algn="ctr" rtl="0" fontAlgn="base">
        <a:spcBef>
          <a:spcPct val="0"/>
        </a:spcBef>
        <a:spcAft>
          <a:spcPct val="0"/>
        </a:spcAft>
        <a:defRPr sz="4800">
          <a:solidFill>
            <a:schemeClr val="tx1"/>
          </a:solidFill>
          <a:latin typeface="+mn-lt"/>
          <a:ea typeface="+mn-ea"/>
          <a:cs typeface="+mn-cs"/>
          <a:sym typeface="Gill Sans" charset="0"/>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xml"/><Relationship Id="rId1" Type="http://schemas.openxmlformats.org/officeDocument/2006/relationships/slideLayout" Target="../slideLayouts/slideLayout46.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6.xml"/></Relationships>
</file>

<file path=ppt/slides/_rels/slide100.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100.xml"/><Relationship Id="rId1" Type="http://schemas.openxmlformats.org/officeDocument/2006/relationships/slideLayout" Target="../slideLayouts/slideLayout46.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4.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46.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68.xml"/></Relationships>
</file>

<file path=ppt/slides/_rels/slide14.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4.xml"/><Relationship Id="rId1" Type="http://schemas.openxmlformats.org/officeDocument/2006/relationships/slideLayout" Target="../slideLayouts/slideLayout46.xml"/></Relationships>
</file>

<file path=ppt/slides/_rels/slide1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5.xml"/><Relationship Id="rId1" Type="http://schemas.openxmlformats.org/officeDocument/2006/relationships/slideLayout" Target="../slideLayouts/slideLayout46.xml"/></Relationships>
</file>

<file path=ppt/slides/_rels/slide1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6.xml"/><Relationship Id="rId1" Type="http://schemas.openxmlformats.org/officeDocument/2006/relationships/slideLayout" Target="../slideLayouts/slideLayout46.xml"/><Relationship Id="rId4" Type="http://schemas.openxmlformats.org/officeDocument/2006/relationships/image" Target="../media/image9.pn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46.xml"/></Relationships>
</file>

<file path=ppt/slides/_rels/slide1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8.xml"/><Relationship Id="rId1" Type="http://schemas.openxmlformats.org/officeDocument/2006/relationships/slideLayout" Target="../slideLayouts/slideLayout46.xml"/><Relationship Id="rId4" Type="http://schemas.openxmlformats.org/officeDocument/2006/relationships/image" Target="../media/image11.png"/></Relationships>
</file>

<file path=ppt/slides/_rels/slide1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9.xml"/><Relationship Id="rId1" Type="http://schemas.openxmlformats.org/officeDocument/2006/relationships/slideLayout" Target="../slideLayouts/slideLayout46.xml"/><Relationship Id="rId5" Type="http://schemas.openxmlformats.org/officeDocument/2006/relationships/image" Target="../media/image13.tmp"/><Relationship Id="rId4" Type="http://schemas.openxmlformats.org/officeDocument/2006/relationships/image" Target="../media/image10.png"/></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46.xml"/></Relationships>
</file>

<file path=ppt/slides/_rels/slide2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1.xml"/><Relationship Id="rId1" Type="http://schemas.openxmlformats.org/officeDocument/2006/relationships/slideLayout" Target="../slideLayouts/slideLayout46.xml"/></Relationships>
</file>

<file path=ppt/slides/_rels/slide2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2.xml"/><Relationship Id="rId1" Type="http://schemas.openxmlformats.org/officeDocument/2006/relationships/slideLayout" Target="../slideLayouts/slideLayout46.xml"/><Relationship Id="rId4" Type="http://schemas.openxmlformats.org/officeDocument/2006/relationships/image" Target="../media/image15.tmp"/></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4.xml"/><Relationship Id="rId1" Type="http://schemas.openxmlformats.org/officeDocument/2006/relationships/slideLayout" Target="../slideLayouts/slideLayout46.xml"/></Relationships>
</file>

<file path=ppt/slides/_rels/slide2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5.xml"/><Relationship Id="rId1" Type="http://schemas.openxmlformats.org/officeDocument/2006/relationships/slideLayout" Target="../slideLayouts/slideLayout46.xml"/><Relationship Id="rId5" Type="http://schemas.openxmlformats.org/officeDocument/2006/relationships/image" Target="../media/image19.png"/><Relationship Id="rId4" Type="http://schemas.openxmlformats.org/officeDocument/2006/relationships/image" Target="../media/image18.png"/></Relationships>
</file>

<file path=ppt/slides/_rels/slide26.xml.rels><?xml version="1.0" encoding="UTF-8" standalone="yes"?>
<Relationships xmlns="http://schemas.openxmlformats.org/package/2006/relationships"><Relationship Id="rId3" Type="http://schemas.openxmlformats.org/officeDocument/2006/relationships/image" Target="../media/image20.tmp"/><Relationship Id="rId2" Type="http://schemas.openxmlformats.org/officeDocument/2006/relationships/notesSlide" Target="../notesSlides/notesSlide26.xml"/><Relationship Id="rId1" Type="http://schemas.openxmlformats.org/officeDocument/2006/relationships/slideLayout" Target="../slideLayouts/slideLayout46.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46.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35.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3.xml"/></Relationships>
</file>

<file path=ppt/slides/_rels/slide3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31.xml"/><Relationship Id="rId1" Type="http://schemas.openxmlformats.org/officeDocument/2006/relationships/slideLayout" Target="../slideLayouts/slideLayout46.xml"/><Relationship Id="rId5" Type="http://schemas.openxmlformats.org/officeDocument/2006/relationships/image" Target="../media/image22.png"/><Relationship Id="rId4" Type="http://schemas.openxmlformats.org/officeDocument/2006/relationships/image" Target="../media/image21.png"/></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46.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46.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46.xml"/></Relationships>
</file>

<file path=ppt/slides/_rels/slide35.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35.xml"/><Relationship Id="rId1" Type="http://schemas.openxmlformats.org/officeDocument/2006/relationships/slideLayout" Target="../slideLayouts/slideLayout46.xml"/><Relationship Id="rId4" Type="http://schemas.openxmlformats.org/officeDocument/2006/relationships/chart" Target="../charts/chart3.xml"/></Relationships>
</file>

<file path=ppt/slides/_rels/slide36.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36.xml"/><Relationship Id="rId1" Type="http://schemas.openxmlformats.org/officeDocument/2006/relationships/slideLayout" Target="../slideLayouts/slideLayout46.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68.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4.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46.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46.xml"/></Relationships>
</file>

<file path=ppt/slides/_rels/slide40.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40.xml"/><Relationship Id="rId1" Type="http://schemas.openxmlformats.org/officeDocument/2006/relationships/slideLayout" Target="../slideLayouts/slideLayout46.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46.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46.xml"/></Relationships>
</file>

<file path=ppt/slides/_rels/slide43.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43.xml"/><Relationship Id="rId1" Type="http://schemas.openxmlformats.org/officeDocument/2006/relationships/slideLayout" Target="../slideLayouts/slideLayout46.xml"/></Relationships>
</file>

<file path=ppt/slides/_rels/slide44.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44.xml"/><Relationship Id="rId1" Type="http://schemas.openxmlformats.org/officeDocument/2006/relationships/slideLayout" Target="../slideLayouts/slideLayout46.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46.xml"/></Relationships>
</file>

<file path=ppt/slides/_rels/slide4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6.xml"/><Relationship Id="rId1" Type="http://schemas.openxmlformats.org/officeDocument/2006/relationships/slideLayout" Target="../slideLayouts/slideLayout46.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46.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46.xml"/></Relationships>
</file>

<file path=ppt/slides/_rels/slide49.xml.rels><?xml version="1.0" encoding="UTF-8" standalone="yes"?>
<Relationships xmlns="http://schemas.openxmlformats.org/package/2006/relationships"><Relationship Id="rId3" Type="http://schemas.openxmlformats.org/officeDocument/2006/relationships/hyperlink" Target="http://www.mrelectric.com/" TargetMode="External"/><Relationship Id="rId2" Type="http://schemas.openxmlformats.org/officeDocument/2006/relationships/notesSlide" Target="../notesSlides/notesSlide49.xml"/><Relationship Id="rId1" Type="http://schemas.openxmlformats.org/officeDocument/2006/relationships/slideLayout" Target="../slideLayouts/slideLayout46.xml"/></Relationships>
</file>

<file path=ppt/slides/_rels/slide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5.xml"/><Relationship Id="rId1" Type="http://schemas.openxmlformats.org/officeDocument/2006/relationships/slideLayout" Target="../slideLayouts/slideLayout46.xml"/></Relationships>
</file>

<file path=ppt/slides/_rels/slide5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50.xml"/><Relationship Id="rId1" Type="http://schemas.openxmlformats.org/officeDocument/2006/relationships/slideLayout" Target="../slideLayouts/slideLayout46.xml"/><Relationship Id="rId5" Type="http://schemas.openxmlformats.org/officeDocument/2006/relationships/image" Target="../media/image28.png"/><Relationship Id="rId4" Type="http://schemas.openxmlformats.org/officeDocument/2006/relationships/image" Target="../media/image27.png"/></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46.xml"/></Relationships>
</file>

<file path=ppt/slides/_rels/slide5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52.xml"/><Relationship Id="rId1" Type="http://schemas.openxmlformats.org/officeDocument/2006/relationships/slideLayout" Target="../slideLayouts/slideLayout46.xml"/><Relationship Id="rId5" Type="http://schemas.openxmlformats.org/officeDocument/2006/relationships/image" Target="../media/image29.tmp"/><Relationship Id="rId4" Type="http://schemas.openxmlformats.org/officeDocument/2006/relationships/image" Target="../media/image10.png"/></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46.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46.xml"/></Relationships>
</file>

<file path=ppt/slides/_rels/slide55.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55.xml"/><Relationship Id="rId1" Type="http://schemas.openxmlformats.org/officeDocument/2006/relationships/slideLayout" Target="../slideLayouts/slideLayout46.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46.xml"/></Relationships>
</file>

<file path=ppt/slides/_rels/slide57.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57.xml"/><Relationship Id="rId1" Type="http://schemas.openxmlformats.org/officeDocument/2006/relationships/slideLayout" Target="../slideLayouts/slideLayout46.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13.xml"/></Relationships>
</file>

<file path=ppt/slides/_rels/slide5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59.xml"/><Relationship Id="rId1" Type="http://schemas.openxmlformats.org/officeDocument/2006/relationships/slideLayout" Target="../slideLayouts/slideLayout46.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46.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68.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46.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46.xml"/></Relationships>
</file>

<file path=ppt/slides/_rels/slide6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63.xml"/><Relationship Id="rId1" Type="http://schemas.openxmlformats.org/officeDocument/2006/relationships/slideLayout" Target="../slideLayouts/slideLayout46.xml"/><Relationship Id="rId5" Type="http://schemas.openxmlformats.org/officeDocument/2006/relationships/image" Target="../media/image31.png"/><Relationship Id="rId4" Type="http://schemas.openxmlformats.org/officeDocument/2006/relationships/image" Target="../media/image10.png"/></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13.xml"/></Relationships>
</file>

<file path=ppt/slides/_rels/slide65.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65.xml"/><Relationship Id="rId1" Type="http://schemas.openxmlformats.org/officeDocument/2006/relationships/slideLayout" Target="../slideLayouts/slideLayout46.xml"/><Relationship Id="rId4" Type="http://schemas.openxmlformats.org/officeDocument/2006/relationships/image" Target="../media/image32.tmp"/></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13.xml"/></Relationships>
</file>

<file path=ppt/slides/_rels/slide6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67.xml"/><Relationship Id="rId1" Type="http://schemas.openxmlformats.org/officeDocument/2006/relationships/slideLayout" Target="../slideLayouts/slideLayout46.xml"/><Relationship Id="rId5" Type="http://schemas.openxmlformats.org/officeDocument/2006/relationships/image" Target="../media/image33.tmp"/><Relationship Id="rId4" Type="http://schemas.openxmlformats.org/officeDocument/2006/relationships/image" Target="../media/image10.png"/></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46.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46.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57.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46.xml"/></Relationships>
</file>

<file path=ppt/slides/_rels/slide7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71.xml"/><Relationship Id="rId1" Type="http://schemas.openxmlformats.org/officeDocument/2006/relationships/slideLayout" Target="../slideLayouts/slideLayout46.xml"/></Relationships>
</file>

<file path=ppt/slides/_rels/slide7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72.xml"/><Relationship Id="rId1" Type="http://schemas.openxmlformats.org/officeDocument/2006/relationships/slideLayout" Target="../slideLayouts/slideLayout46.xml"/><Relationship Id="rId4" Type="http://schemas.openxmlformats.org/officeDocument/2006/relationships/image" Target="../media/image34.jpeg"/></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46.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46.xml"/></Relationships>
</file>

<file path=ppt/slides/_rels/slide75.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75.xml"/><Relationship Id="rId1" Type="http://schemas.openxmlformats.org/officeDocument/2006/relationships/slideLayout" Target="../slideLayouts/slideLayout46.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46.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24.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46.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79.xml"/><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6.xml"/></Relationships>
</file>

<file path=ppt/slides/_rels/slide8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80.xml"/><Relationship Id="rId1" Type="http://schemas.openxmlformats.org/officeDocument/2006/relationships/slideLayout" Target="../slideLayouts/slideLayout46.xml"/><Relationship Id="rId4" Type="http://schemas.openxmlformats.org/officeDocument/2006/relationships/image" Target="../media/image35.tmp"/></Relationships>
</file>

<file path=ppt/slides/_rels/slide81.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81.xml"/><Relationship Id="rId1" Type="http://schemas.openxmlformats.org/officeDocument/2006/relationships/slideLayout" Target="../slideLayouts/slideLayout46.xml"/></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82.xml"/><Relationship Id="rId1" Type="http://schemas.openxmlformats.org/officeDocument/2006/relationships/slideLayout" Target="../slideLayouts/slideLayout13.xml"/></Relationships>
</file>

<file path=ppt/slides/_rels/slide83.xml.rels><?xml version="1.0" encoding="UTF-8" standalone="yes"?>
<Relationships xmlns="http://schemas.openxmlformats.org/package/2006/relationships"><Relationship Id="rId3" Type="http://schemas.openxmlformats.org/officeDocument/2006/relationships/image" Target="../media/image36.tmp"/><Relationship Id="rId2" Type="http://schemas.openxmlformats.org/officeDocument/2006/relationships/notesSlide" Target="../notesSlides/notesSlide83.xml"/><Relationship Id="rId1" Type="http://schemas.openxmlformats.org/officeDocument/2006/relationships/slideLayout" Target="../slideLayouts/slideLayout46.xml"/></Relationships>
</file>

<file path=ppt/slides/_rels/slide84.xml.rels><?xml version="1.0" encoding="UTF-8" standalone="yes"?>
<Relationships xmlns="http://schemas.openxmlformats.org/package/2006/relationships"><Relationship Id="rId2" Type="http://schemas.openxmlformats.org/officeDocument/2006/relationships/notesSlide" Target="../notesSlides/notesSlide84.xml"/><Relationship Id="rId1" Type="http://schemas.openxmlformats.org/officeDocument/2006/relationships/slideLayout" Target="../slideLayouts/slideLayout46.xml"/></Relationships>
</file>

<file path=ppt/slides/_rels/slide85.xml.rels><?xml version="1.0" encoding="UTF-8" standalone="yes"?>
<Relationships xmlns="http://schemas.openxmlformats.org/package/2006/relationships"><Relationship Id="rId2" Type="http://schemas.openxmlformats.org/officeDocument/2006/relationships/notesSlide" Target="../notesSlides/notesSlide85.xml"/><Relationship Id="rId1" Type="http://schemas.openxmlformats.org/officeDocument/2006/relationships/slideLayout" Target="../slideLayouts/slideLayout46.xml"/></Relationships>
</file>

<file path=ppt/slides/_rels/slide86.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86.xml"/><Relationship Id="rId1" Type="http://schemas.openxmlformats.org/officeDocument/2006/relationships/slideLayout" Target="../slideLayouts/slideLayout46.xml"/></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87.xml"/><Relationship Id="rId1" Type="http://schemas.openxmlformats.org/officeDocument/2006/relationships/slideLayout" Target="../slideLayouts/slideLayout46.xml"/></Relationships>
</file>

<file path=ppt/slides/_rels/slide8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88.xml"/><Relationship Id="rId1" Type="http://schemas.openxmlformats.org/officeDocument/2006/relationships/slideLayout" Target="../slideLayouts/slideLayout46.xml"/><Relationship Id="rId4" Type="http://schemas.openxmlformats.org/officeDocument/2006/relationships/image" Target="../media/image38.png"/></Relationships>
</file>

<file path=ppt/slides/_rels/slide8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89.xml"/><Relationship Id="rId1" Type="http://schemas.openxmlformats.org/officeDocument/2006/relationships/slideLayout" Target="../slideLayouts/slideLayout46.xml"/><Relationship Id="rId5" Type="http://schemas.openxmlformats.org/officeDocument/2006/relationships/image" Target="../media/image39.png"/><Relationship Id="rId4" Type="http://schemas.openxmlformats.org/officeDocument/2006/relationships/image" Target="../media/image10.png"/></Relationships>
</file>

<file path=ppt/slides/_rels/slide9.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9.xml"/><Relationship Id="rId1" Type="http://schemas.openxmlformats.org/officeDocument/2006/relationships/slideLayout" Target="../slideLayouts/slideLayout46.xml"/></Relationships>
</file>

<file path=ppt/slides/_rels/slide90.xml.rels><?xml version="1.0" encoding="UTF-8" standalone="yes"?>
<Relationships xmlns="http://schemas.openxmlformats.org/package/2006/relationships"><Relationship Id="rId2" Type="http://schemas.openxmlformats.org/officeDocument/2006/relationships/notesSlide" Target="../notesSlides/notesSlide90.xml"/><Relationship Id="rId1" Type="http://schemas.openxmlformats.org/officeDocument/2006/relationships/slideLayout" Target="../slideLayouts/slideLayout46.xml"/></Relationships>
</file>

<file path=ppt/slides/_rels/slide91.xml.rels><?xml version="1.0" encoding="UTF-8" standalone="yes"?>
<Relationships xmlns="http://schemas.openxmlformats.org/package/2006/relationships"><Relationship Id="rId2" Type="http://schemas.openxmlformats.org/officeDocument/2006/relationships/notesSlide" Target="../notesSlides/notesSlide91.xml"/><Relationship Id="rId1" Type="http://schemas.openxmlformats.org/officeDocument/2006/relationships/slideLayout" Target="../slideLayouts/slideLayout46.xml"/></Relationships>
</file>

<file path=ppt/slides/_rels/slide92.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92.xml"/><Relationship Id="rId1" Type="http://schemas.openxmlformats.org/officeDocument/2006/relationships/slideLayout" Target="../slideLayouts/slideLayout46.xml"/></Relationships>
</file>

<file path=ppt/slides/_rels/slide93.xml.rels><?xml version="1.0" encoding="UTF-8" standalone="yes"?>
<Relationships xmlns="http://schemas.openxmlformats.org/package/2006/relationships"><Relationship Id="rId2" Type="http://schemas.openxmlformats.org/officeDocument/2006/relationships/notesSlide" Target="../notesSlides/notesSlide93.xml"/><Relationship Id="rId1" Type="http://schemas.openxmlformats.org/officeDocument/2006/relationships/slideLayout" Target="../slideLayouts/slideLayout46.xml"/></Relationships>
</file>

<file path=ppt/slides/_rels/slide94.xml.rels><?xml version="1.0" encoding="UTF-8" standalone="yes"?>
<Relationships xmlns="http://schemas.openxmlformats.org/package/2006/relationships"><Relationship Id="rId2" Type="http://schemas.openxmlformats.org/officeDocument/2006/relationships/notesSlide" Target="../notesSlides/notesSlide94.xml"/><Relationship Id="rId1" Type="http://schemas.openxmlformats.org/officeDocument/2006/relationships/slideLayout" Target="../slideLayouts/slideLayout46.xml"/></Relationships>
</file>

<file path=ppt/slides/_rels/slide95.xml.rels><?xml version="1.0" encoding="UTF-8" standalone="yes"?>
<Relationships xmlns="http://schemas.openxmlformats.org/package/2006/relationships"><Relationship Id="rId2" Type="http://schemas.openxmlformats.org/officeDocument/2006/relationships/notesSlide" Target="../notesSlides/notesSlide95.xml"/><Relationship Id="rId1" Type="http://schemas.openxmlformats.org/officeDocument/2006/relationships/slideLayout" Target="../slideLayouts/slideLayout46.xml"/></Relationships>
</file>

<file path=ppt/slides/_rels/slide96.xml.rels><?xml version="1.0" encoding="UTF-8" standalone="yes"?>
<Relationships xmlns="http://schemas.openxmlformats.org/package/2006/relationships"><Relationship Id="rId2" Type="http://schemas.openxmlformats.org/officeDocument/2006/relationships/notesSlide" Target="../notesSlides/notesSlide96.xml"/><Relationship Id="rId1" Type="http://schemas.openxmlformats.org/officeDocument/2006/relationships/slideLayout" Target="../slideLayouts/slideLayout79.xml"/></Relationships>
</file>

<file path=ppt/slides/_rels/slide97.xml.rels><?xml version="1.0" encoding="UTF-8" standalone="yes"?>
<Relationships xmlns="http://schemas.openxmlformats.org/package/2006/relationships"><Relationship Id="rId2" Type="http://schemas.openxmlformats.org/officeDocument/2006/relationships/notesSlide" Target="../notesSlides/notesSlide97.xml"/><Relationship Id="rId1" Type="http://schemas.openxmlformats.org/officeDocument/2006/relationships/slideLayout" Target="../slideLayouts/slideLayout46.xml"/></Relationships>
</file>

<file path=ppt/slides/_rels/slide98.xml.rels><?xml version="1.0" encoding="UTF-8" standalone="yes"?>
<Relationships xmlns="http://schemas.openxmlformats.org/package/2006/relationships"><Relationship Id="rId2" Type="http://schemas.openxmlformats.org/officeDocument/2006/relationships/notesSlide" Target="../notesSlides/notesSlide98.xml"/><Relationship Id="rId1" Type="http://schemas.openxmlformats.org/officeDocument/2006/relationships/slideLayout" Target="../slideLayouts/slideLayout46.xml"/></Relationships>
</file>

<file path=ppt/slides/_rels/slide99.xml.rels><?xml version="1.0" encoding="UTF-8" standalone="yes"?>
<Relationships xmlns="http://schemas.openxmlformats.org/package/2006/relationships"><Relationship Id="rId2" Type="http://schemas.openxmlformats.org/officeDocument/2006/relationships/notesSlide" Target="../notesSlides/notesSlide99.xml"/><Relationship Id="rId1" Type="http://schemas.openxmlformats.org/officeDocument/2006/relationships/slideLayout" Target="../slideLayouts/slideLayout4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19200" y="549275"/>
            <a:ext cx="21945600" cy="1148896"/>
          </a:xfrm>
        </p:spPr>
        <p:txBody>
          <a:bodyPr/>
          <a:lstStyle/>
          <a:p>
            <a:r>
              <a:rPr lang="en-GB" sz="6000" b="1" u="sng" dirty="0" smtClean="0">
                <a:solidFill>
                  <a:srgbClr val="D31E25"/>
                </a:solidFill>
                <a:latin typeface="Arial" panose="020B0604020202020204" pitchFamily="34" charset="0"/>
                <a:cs typeface="Arial" panose="020B0604020202020204" pitchFamily="34" charset="0"/>
              </a:rPr>
              <a:t>Read Me First</a:t>
            </a:r>
            <a:endParaRPr lang="en-GB" sz="6000" b="1" u="sng" dirty="0">
              <a:solidFill>
                <a:srgbClr val="D31E25"/>
              </a:solidFill>
              <a:latin typeface="Arial" panose="020B0604020202020204" pitchFamily="34" charset="0"/>
              <a:cs typeface="Arial" panose="020B0604020202020204" pitchFamily="34" charset="0"/>
            </a:endParaRPr>
          </a:p>
        </p:txBody>
      </p:sp>
      <p:graphicFrame>
        <p:nvGraphicFramePr>
          <p:cNvPr id="5" name="Content Placeholder 4"/>
          <p:cNvGraphicFramePr>
            <a:graphicFrameLocks noGrp="1"/>
          </p:cNvGraphicFramePr>
          <p:nvPr>
            <p:ph idx="1"/>
            <p:extLst>
              <p:ext uri="{D42A27DB-BD31-4B8C-83A1-F6EECF244321}">
                <p14:modId xmlns:p14="http://schemas.microsoft.com/office/powerpoint/2010/main" val="1745806802"/>
              </p:ext>
            </p:extLst>
          </p:nvPr>
        </p:nvGraphicFramePr>
        <p:xfrm>
          <a:off x="1219200" y="1926772"/>
          <a:ext cx="21945600" cy="1042352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Slide Number Placeholder 3"/>
          <p:cNvSpPr>
            <a:spLocks noGrp="1"/>
          </p:cNvSpPr>
          <p:nvPr>
            <p:ph type="sldNum" sz="quarter" idx="10"/>
          </p:nvPr>
        </p:nvSpPr>
        <p:spPr/>
        <p:txBody>
          <a:bodyPr/>
          <a:lstStyle/>
          <a:p>
            <a:pPr>
              <a:defRPr/>
            </a:pPr>
            <a:fld id="{48E3412C-814B-4C04-B88B-738364700C21}" type="slidenum">
              <a:rPr lang="en-US" smtClean="0"/>
              <a:pPr>
                <a:defRPr/>
              </a:pPr>
              <a:t>1</a:t>
            </a:fld>
            <a:endParaRPr lang="en-US"/>
          </a:p>
        </p:txBody>
      </p:sp>
    </p:spTree>
    <p:extLst>
      <p:ext uri="{BB962C8B-B14F-4D97-AF65-F5344CB8AC3E}">
        <p14:creationId xmlns:p14="http://schemas.microsoft.com/office/powerpoint/2010/main" val="30959737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8914" name="Slide Number Placeholder 3"/>
          <p:cNvSpPr>
            <a:spLocks noGrp="1"/>
          </p:cNvSpPr>
          <p:nvPr>
            <p:ph type="sldNum" sz="quarter" idx="10"/>
          </p:nvPr>
        </p:nvSpPr>
        <p:spPr>
          <a:noFill/>
        </p:spPr>
        <p:txBody>
          <a:bodyPr/>
          <a:lstStyle>
            <a:lvl1pPr eaLnBrk="0" hangingPunct="0">
              <a:defRPr sz="5600">
                <a:solidFill>
                  <a:srgbClr val="000000"/>
                </a:solidFill>
                <a:latin typeface="Gill Sans" charset="0"/>
                <a:ea typeface="ヒラギノ角ゴ ProN W3" charset="0"/>
                <a:cs typeface="ヒラギノ角ゴ ProN W3" charset="0"/>
                <a:sym typeface="Gill Sans" charset="0"/>
              </a:defRPr>
            </a:lvl1pPr>
            <a:lvl2pPr marL="742950" indent="-285750" eaLnBrk="0" hangingPunct="0">
              <a:defRPr sz="5600">
                <a:solidFill>
                  <a:srgbClr val="000000"/>
                </a:solidFill>
                <a:latin typeface="Gill Sans" charset="0"/>
                <a:ea typeface="ヒラギノ角ゴ ProN W3" charset="0"/>
                <a:cs typeface="ヒラギノ角ゴ ProN W3" charset="0"/>
                <a:sym typeface="Gill Sans" charset="0"/>
              </a:defRPr>
            </a:lvl2pPr>
            <a:lvl3pPr marL="1143000" indent="-228600" eaLnBrk="0" hangingPunct="0">
              <a:defRPr sz="5600">
                <a:solidFill>
                  <a:srgbClr val="000000"/>
                </a:solidFill>
                <a:latin typeface="Gill Sans" charset="0"/>
                <a:ea typeface="ヒラギノ角ゴ ProN W3" charset="0"/>
                <a:cs typeface="ヒラギノ角ゴ ProN W3" charset="0"/>
                <a:sym typeface="Gill Sans" charset="0"/>
              </a:defRPr>
            </a:lvl3pPr>
            <a:lvl4pPr marL="1600200" indent="-228600" eaLnBrk="0" hangingPunct="0">
              <a:defRPr sz="5600">
                <a:solidFill>
                  <a:srgbClr val="000000"/>
                </a:solidFill>
                <a:latin typeface="Gill Sans" charset="0"/>
                <a:ea typeface="ヒラギノ角ゴ ProN W3" charset="0"/>
                <a:cs typeface="ヒラギノ角ゴ ProN W3" charset="0"/>
                <a:sym typeface="Gill Sans" charset="0"/>
              </a:defRPr>
            </a:lvl4pPr>
            <a:lvl5pPr marL="2057400" indent="-228600" eaLnBrk="0" hangingPunct="0">
              <a:defRPr sz="5600">
                <a:solidFill>
                  <a:srgbClr val="000000"/>
                </a:solidFill>
                <a:latin typeface="Gill Sans" charset="0"/>
                <a:ea typeface="ヒラギノ角ゴ ProN W3" charset="0"/>
                <a:cs typeface="ヒラギノ角ゴ ProN W3" charset="0"/>
                <a:sym typeface="Gill Sans" charset="0"/>
              </a:defRPr>
            </a:lvl5pPr>
            <a:lvl6pPr marL="25146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6pPr>
            <a:lvl7pPr marL="29718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7pPr>
            <a:lvl8pPr marL="34290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8pPr>
            <a:lvl9pPr marL="38862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9pPr>
          </a:lstStyle>
          <a:p>
            <a:pPr eaLnBrk="1" hangingPunct="1"/>
            <a:fld id="{B46E4D0A-0C29-4BB0-9B83-89F05B8D9F28}" type="slidenum">
              <a:rPr lang="en-US" sz="3600" smtClean="0">
                <a:solidFill>
                  <a:srgbClr val="139FD2"/>
                </a:solidFill>
                <a:latin typeface="Bebas Neue" pitchFamily="34" charset="0"/>
                <a:ea typeface="Bebas Neue" pitchFamily="34" charset="0"/>
                <a:cs typeface="Bebas Neue" pitchFamily="34" charset="0"/>
                <a:sym typeface="Bebas Neue" pitchFamily="34" charset="0"/>
              </a:rPr>
              <a:pPr eaLnBrk="1" hangingPunct="1"/>
              <a:t>10</a:t>
            </a:fld>
            <a:endParaRPr lang="en-US" sz="3600" smtClean="0">
              <a:solidFill>
                <a:srgbClr val="139FD2"/>
              </a:solidFill>
              <a:latin typeface="Bebas Neue" pitchFamily="34" charset="0"/>
              <a:ea typeface="Bebas Neue" pitchFamily="34" charset="0"/>
              <a:cs typeface="Bebas Neue" pitchFamily="34" charset="0"/>
              <a:sym typeface="Bebas Neue" pitchFamily="34" charset="0"/>
            </a:endParaRPr>
          </a:p>
        </p:txBody>
      </p:sp>
      <p:sp>
        <p:nvSpPr>
          <p:cNvPr id="38915" name="Rectangle 1"/>
          <p:cNvSpPr>
            <a:spLocks/>
          </p:cNvSpPr>
          <p:nvPr/>
        </p:nvSpPr>
        <p:spPr bwMode="auto">
          <a:xfrm>
            <a:off x="2427288" y="1079500"/>
            <a:ext cx="14630400"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14400" dirty="0" smtClean="0">
                <a:solidFill>
                  <a:srgbClr val="139FD2"/>
                </a:solidFill>
                <a:latin typeface="Bebas Neue" pitchFamily="34" charset="0"/>
                <a:ea typeface="Bebas Neue" pitchFamily="34" charset="0"/>
                <a:cs typeface="Bebas Neue" pitchFamily="34" charset="0"/>
                <a:sym typeface="Bebas Neue" pitchFamily="34" charset="0"/>
              </a:rPr>
              <a:t>Traffic sources</a:t>
            </a:r>
            <a:endParaRPr lang="en-US" sz="14400" dirty="0">
              <a:solidFill>
                <a:srgbClr val="139FD2"/>
              </a:solidFill>
              <a:latin typeface="Bebas Neue" pitchFamily="34" charset="0"/>
              <a:ea typeface="Bebas Neue" pitchFamily="34" charset="0"/>
              <a:cs typeface="Bebas Neue" pitchFamily="34" charset="0"/>
              <a:sym typeface="Bebas Neue" pitchFamily="34" charset="0"/>
            </a:endParaRPr>
          </a:p>
        </p:txBody>
      </p:sp>
      <p:graphicFrame>
        <p:nvGraphicFramePr>
          <p:cNvPr id="44034" name="Group 2"/>
          <p:cNvGraphicFramePr>
            <a:graphicFrameLocks noGrp="1"/>
          </p:cNvGraphicFramePr>
          <p:nvPr>
            <p:extLst>
              <p:ext uri="{D42A27DB-BD31-4B8C-83A1-F6EECF244321}">
                <p14:modId xmlns:p14="http://schemas.microsoft.com/office/powerpoint/2010/main" val="1462449789"/>
              </p:ext>
            </p:extLst>
          </p:nvPr>
        </p:nvGraphicFramePr>
        <p:xfrm>
          <a:off x="2463800" y="4279900"/>
          <a:ext cx="19510375" cy="8056566"/>
        </p:xfrm>
        <a:graphic>
          <a:graphicData uri="http://schemas.openxmlformats.org/drawingml/2006/table">
            <a:tbl>
              <a:tblPr/>
              <a:tblGrid>
                <a:gridCol w="3902075"/>
                <a:gridCol w="3902075"/>
                <a:gridCol w="3902075"/>
                <a:gridCol w="3902075"/>
                <a:gridCol w="3902075"/>
              </a:tblGrid>
              <a:tr h="1150938">
                <a:tc gridSpan="5">
                  <a:txBody>
                    <a:bodyPr/>
                    <a:lstStyle/>
                    <a:p>
                      <a:pPr marL="0" marR="0" lvl="0" indent="0" algn="ctr" defTabSz="914400" rtl="0" eaLnBrk="1" fontAlgn="base" latinLnBrk="0" hangingPunct="1">
                        <a:lnSpc>
                          <a:spcPct val="100000"/>
                        </a:lnSpc>
                        <a:spcBef>
                          <a:spcPct val="0"/>
                        </a:spcBef>
                        <a:spcAft>
                          <a:spcPct val="0"/>
                        </a:spcAft>
                        <a:buClrTx/>
                        <a:buSzTx/>
                        <a:buFontTx/>
                        <a:buNone/>
                        <a:tabLst>
                          <a:tab pos="914400" algn="l"/>
                        </a:tabLst>
                      </a:pPr>
                      <a:r>
                        <a:rPr kumimoji="0" lang="en-US" sz="4400" b="0" i="0" u="none" strike="noStrike" cap="none" normalizeH="0" baseline="0" dirty="0" smtClean="0">
                          <a:ln>
                            <a:noFill/>
                          </a:ln>
                          <a:solidFill>
                            <a:srgbClr val="FFFFFF"/>
                          </a:solidFill>
                          <a:effectLst/>
                          <a:latin typeface="Bebas Neue" charset="0"/>
                          <a:ea typeface="Bebas Neue" charset="0"/>
                          <a:cs typeface="Bebas Neue" charset="0"/>
                          <a:sym typeface="Bebas Neue" charset="0"/>
                        </a:rPr>
                        <a:t>There are so many different traffic sources its hard to know where to begin!</a:t>
                      </a:r>
                    </a:p>
                  </a:txBody>
                  <a:tcPr marL="63500" marR="63500" marT="63500" marB="63500" anchor="ctr" horzOverflow="overflow">
                    <a:lnL w="25400" cap="flat" cmpd="sng" algn="ctr">
                      <a:solidFill>
                        <a:srgbClr val="139FD2"/>
                      </a:solidFill>
                      <a:prstDash val="solid"/>
                      <a:round/>
                      <a:headEnd type="none" w="med" len="med"/>
                      <a:tailEnd type="none" w="med" len="med"/>
                    </a:lnL>
                    <a:lnR w="25400" cap="flat" cmpd="sng" algn="ctr">
                      <a:solidFill>
                        <a:srgbClr val="139FD2"/>
                      </a:solidFill>
                      <a:prstDash val="solid"/>
                      <a:round/>
                      <a:headEnd type="none" w="med" len="med"/>
                      <a:tailEnd type="none" w="med" len="med"/>
                    </a:lnR>
                    <a:lnT w="25400" cap="flat" cmpd="sng" algn="ctr">
                      <a:solidFill>
                        <a:srgbClr val="139FD2"/>
                      </a:solidFill>
                      <a:prstDash val="solid"/>
                      <a:round/>
                      <a:headEnd type="none" w="med" len="med"/>
                      <a:tailEnd type="none" w="med" len="med"/>
                    </a:lnT>
                    <a:lnB w="25400" cap="flat" cmpd="sng" algn="ctr">
                      <a:solidFill>
                        <a:srgbClr val="139FD2"/>
                      </a:solidFill>
                      <a:prstDash val="solid"/>
                      <a:round/>
                      <a:headEnd type="none" w="med" len="med"/>
                      <a:tailEnd type="none" w="med" len="med"/>
                    </a:lnB>
                    <a:lnTlToBr>
                      <a:noFill/>
                    </a:lnTlToBr>
                    <a:lnBlToTr>
                      <a:noFill/>
                    </a:lnBlToTr>
                    <a:solidFill>
                      <a:srgbClr val="139FD2"/>
                    </a:solidFill>
                  </a:tcPr>
                </a:tc>
                <a:tc hMerge="1">
                  <a:txBody>
                    <a:bodyPr/>
                    <a:lstStyle/>
                    <a:p>
                      <a:pPr marL="0" marR="0" lvl="0" indent="0" algn="ctr" defTabSz="914400" rtl="0" eaLnBrk="1" fontAlgn="base" latinLnBrk="0" hangingPunct="1">
                        <a:lnSpc>
                          <a:spcPct val="100000"/>
                        </a:lnSpc>
                        <a:spcBef>
                          <a:spcPct val="0"/>
                        </a:spcBef>
                        <a:spcAft>
                          <a:spcPct val="0"/>
                        </a:spcAft>
                        <a:buClrTx/>
                        <a:buSzTx/>
                        <a:buFontTx/>
                        <a:buNone/>
                        <a:tabLst>
                          <a:tab pos="914400" algn="l"/>
                        </a:tabLst>
                      </a:pPr>
                      <a:endParaRPr kumimoji="0" lang="en-US" sz="4400" b="0" i="0" u="none" strike="noStrike" cap="none" normalizeH="0" baseline="0" dirty="0" smtClean="0">
                        <a:ln>
                          <a:noFill/>
                        </a:ln>
                        <a:solidFill>
                          <a:srgbClr val="FFFFFF"/>
                        </a:solidFill>
                        <a:effectLst/>
                        <a:latin typeface="Bebas Neue" charset="0"/>
                        <a:ea typeface="Bebas Neue" charset="0"/>
                        <a:cs typeface="Bebas Neue" charset="0"/>
                        <a:sym typeface="Bebas Neue" charset="0"/>
                      </a:endParaRPr>
                    </a:p>
                  </a:txBody>
                  <a:tcPr marL="63500" marR="63500" marT="63500" marB="63500" anchor="ctr" horzOverflow="overflow">
                    <a:lnL w="25400" cap="flat" cmpd="sng" algn="ctr">
                      <a:solidFill>
                        <a:srgbClr val="139FD2"/>
                      </a:solidFill>
                      <a:prstDash val="solid"/>
                      <a:round/>
                      <a:headEnd type="none" w="med" len="med"/>
                      <a:tailEnd type="none" w="med" len="med"/>
                    </a:lnL>
                    <a:lnR w="25400" cap="flat" cmpd="sng" algn="ctr">
                      <a:solidFill>
                        <a:srgbClr val="139FD2"/>
                      </a:solidFill>
                      <a:prstDash val="solid"/>
                      <a:round/>
                      <a:headEnd type="none" w="med" len="med"/>
                      <a:tailEnd type="none" w="med" len="med"/>
                    </a:lnR>
                    <a:lnT w="25400" cap="flat" cmpd="sng" algn="ctr">
                      <a:solidFill>
                        <a:srgbClr val="139FD2"/>
                      </a:solidFill>
                      <a:prstDash val="solid"/>
                      <a:round/>
                      <a:headEnd type="none" w="med" len="med"/>
                      <a:tailEnd type="none" w="med" len="med"/>
                    </a:lnT>
                    <a:lnB w="25400" cap="flat" cmpd="sng" algn="ctr">
                      <a:solidFill>
                        <a:srgbClr val="139FD2"/>
                      </a:solidFill>
                      <a:prstDash val="solid"/>
                      <a:round/>
                      <a:headEnd type="none" w="med" len="med"/>
                      <a:tailEnd type="none" w="med" len="med"/>
                    </a:lnB>
                    <a:lnTlToBr>
                      <a:noFill/>
                    </a:lnTlToBr>
                    <a:lnBlToTr>
                      <a:noFill/>
                    </a:lnBlToTr>
                    <a:solidFill>
                      <a:srgbClr val="139FD2"/>
                    </a:solidFill>
                  </a:tcPr>
                </a:tc>
                <a:tc hMerge="1">
                  <a:txBody>
                    <a:bodyPr/>
                    <a:lstStyle/>
                    <a:p>
                      <a:pPr marL="0" marR="0" lvl="0" indent="0" algn="ctr" defTabSz="914400" rtl="0" eaLnBrk="1" fontAlgn="base" latinLnBrk="0" hangingPunct="1">
                        <a:lnSpc>
                          <a:spcPct val="100000"/>
                        </a:lnSpc>
                        <a:spcBef>
                          <a:spcPct val="0"/>
                        </a:spcBef>
                        <a:spcAft>
                          <a:spcPct val="0"/>
                        </a:spcAft>
                        <a:buClrTx/>
                        <a:buSzTx/>
                        <a:buFontTx/>
                        <a:buNone/>
                        <a:tabLst>
                          <a:tab pos="914400" algn="l"/>
                        </a:tabLst>
                      </a:pPr>
                      <a:endParaRPr kumimoji="0" lang="en-US" sz="4400" b="0" i="0" u="none" strike="noStrike" cap="none" normalizeH="0" baseline="0" dirty="0" smtClean="0">
                        <a:ln>
                          <a:noFill/>
                        </a:ln>
                        <a:solidFill>
                          <a:srgbClr val="FFFFFF"/>
                        </a:solidFill>
                        <a:effectLst/>
                        <a:latin typeface="Bebas Neue" charset="0"/>
                        <a:ea typeface="Bebas Neue" charset="0"/>
                        <a:cs typeface="Bebas Neue" charset="0"/>
                        <a:sym typeface="Bebas Neue" charset="0"/>
                      </a:endParaRPr>
                    </a:p>
                  </a:txBody>
                  <a:tcPr marL="63500" marR="63500" marT="63500" marB="63500" anchor="ctr" horzOverflow="overflow">
                    <a:lnL w="25400" cap="flat" cmpd="sng" algn="ctr">
                      <a:solidFill>
                        <a:srgbClr val="139FD2"/>
                      </a:solidFill>
                      <a:prstDash val="solid"/>
                      <a:round/>
                      <a:headEnd type="none" w="med" len="med"/>
                      <a:tailEnd type="none" w="med" len="med"/>
                    </a:lnL>
                    <a:lnR w="25400" cap="flat" cmpd="sng" algn="ctr">
                      <a:solidFill>
                        <a:srgbClr val="139FD2"/>
                      </a:solidFill>
                      <a:prstDash val="solid"/>
                      <a:round/>
                      <a:headEnd type="none" w="med" len="med"/>
                      <a:tailEnd type="none" w="med" len="med"/>
                    </a:lnR>
                    <a:lnT w="25400" cap="flat" cmpd="sng" algn="ctr">
                      <a:solidFill>
                        <a:srgbClr val="139FD2"/>
                      </a:solidFill>
                      <a:prstDash val="solid"/>
                      <a:round/>
                      <a:headEnd type="none" w="med" len="med"/>
                      <a:tailEnd type="none" w="med" len="med"/>
                    </a:lnT>
                    <a:lnB w="25400" cap="flat" cmpd="sng" algn="ctr">
                      <a:solidFill>
                        <a:srgbClr val="139FD2"/>
                      </a:solidFill>
                      <a:prstDash val="solid"/>
                      <a:round/>
                      <a:headEnd type="none" w="med" len="med"/>
                      <a:tailEnd type="none" w="med" len="med"/>
                    </a:lnB>
                    <a:lnTlToBr>
                      <a:noFill/>
                    </a:lnTlToBr>
                    <a:lnBlToTr>
                      <a:noFill/>
                    </a:lnBlToTr>
                    <a:solidFill>
                      <a:srgbClr val="139FD2"/>
                    </a:solidFill>
                  </a:tcPr>
                </a:tc>
                <a:tc hMerge="1">
                  <a:txBody>
                    <a:bodyPr/>
                    <a:lstStyle/>
                    <a:p>
                      <a:pPr marL="0" marR="0" lvl="0" indent="0" algn="ctr" defTabSz="914400" rtl="0" eaLnBrk="1" fontAlgn="base" latinLnBrk="0" hangingPunct="1">
                        <a:lnSpc>
                          <a:spcPct val="100000"/>
                        </a:lnSpc>
                        <a:spcBef>
                          <a:spcPct val="0"/>
                        </a:spcBef>
                        <a:spcAft>
                          <a:spcPct val="0"/>
                        </a:spcAft>
                        <a:buClrTx/>
                        <a:buSzTx/>
                        <a:buFontTx/>
                        <a:buNone/>
                        <a:tabLst>
                          <a:tab pos="914400" algn="l"/>
                        </a:tabLst>
                      </a:pPr>
                      <a:endParaRPr kumimoji="0" lang="en-US" sz="4400" b="0" i="0" u="none" strike="noStrike" cap="none" normalizeH="0" baseline="0" dirty="0" smtClean="0">
                        <a:ln>
                          <a:noFill/>
                        </a:ln>
                        <a:solidFill>
                          <a:srgbClr val="FFFFFF"/>
                        </a:solidFill>
                        <a:effectLst/>
                        <a:latin typeface="Bebas Neue" charset="0"/>
                        <a:ea typeface="Bebas Neue" charset="0"/>
                        <a:cs typeface="Bebas Neue" charset="0"/>
                        <a:sym typeface="Bebas Neue" charset="0"/>
                      </a:endParaRPr>
                    </a:p>
                  </a:txBody>
                  <a:tcPr marL="63500" marR="63500" marT="63500" marB="63500" anchor="ctr" horzOverflow="overflow">
                    <a:lnL w="25400" cap="flat" cmpd="sng" algn="ctr">
                      <a:solidFill>
                        <a:srgbClr val="139FD2"/>
                      </a:solidFill>
                      <a:prstDash val="solid"/>
                      <a:round/>
                      <a:headEnd type="none" w="med" len="med"/>
                      <a:tailEnd type="none" w="med" len="med"/>
                    </a:lnL>
                    <a:lnR w="25400" cap="flat" cmpd="sng" algn="ctr">
                      <a:solidFill>
                        <a:srgbClr val="139FD2"/>
                      </a:solidFill>
                      <a:prstDash val="solid"/>
                      <a:round/>
                      <a:headEnd type="none" w="med" len="med"/>
                      <a:tailEnd type="none" w="med" len="med"/>
                    </a:lnR>
                    <a:lnT w="25400" cap="flat" cmpd="sng" algn="ctr">
                      <a:solidFill>
                        <a:srgbClr val="139FD2"/>
                      </a:solidFill>
                      <a:prstDash val="solid"/>
                      <a:round/>
                      <a:headEnd type="none" w="med" len="med"/>
                      <a:tailEnd type="none" w="med" len="med"/>
                    </a:lnT>
                    <a:lnB w="25400" cap="flat" cmpd="sng" algn="ctr">
                      <a:solidFill>
                        <a:srgbClr val="139FD2"/>
                      </a:solidFill>
                      <a:prstDash val="solid"/>
                      <a:round/>
                      <a:headEnd type="none" w="med" len="med"/>
                      <a:tailEnd type="none" w="med" len="med"/>
                    </a:lnB>
                    <a:lnTlToBr>
                      <a:noFill/>
                    </a:lnTlToBr>
                    <a:lnBlToTr>
                      <a:noFill/>
                    </a:lnBlToTr>
                    <a:solidFill>
                      <a:srgbClr val="139FD2"/>
                    </a:solidFill>
                  </a:tcPr>
                </a:tc>
                <a:tc hMerge="1">
                  <a:txBody>
                    <a:bodyPr/>
                    <a:lstStyle/>
                    <a:p>
                      <a:pPr marL="0" marR="0" lvl="0" indent="0" algn="ctr" defTabSz="914400" rtl="0" eaLnBrk="1" fontAlgn="base" latinLnBrk="0" hangingPunct="1">
                        <a:lnSpc>
                          <a:spcPct val="100000"/>
                        </a:lnSpc>
                        <a:spcBef>
                          <a:spcPct val="0"/>
                        </a:spcBef>
                        <a:spcAft>
                          <a:spcPct val="0"/>
                        </a:spcAft>
                        <a:buClrTx/>
                        <a:buSzTx/>
                        <a:buFontTx/>
                        <a:buNone/>
                        <a:tabLst>
                          <a:tab pos="914400" algn="l"/>
                        </a:tabLst>
                      </a:pPr>
                      <a:endParaRPr kumimoji="0" lang="en-US" sz="4400" b="0" i="0" u="none" strike="noStrike" cap="none" normalizeH="0" baseline="0" dirty="0" smtClean="0">
                        <a:ln>
                          <a:noFill/>
                        </a:ln>
                        <a:solidFill>
                          <a:srgbClr val="FFFFFF"/>
                        </a:solidFill>
                        <a:effectLst/>
                        <a:latin typeface="Bebas Neue" charset="0"/>
                        <a:ea typeface="Bebas Neue" charset="0"/>
                        <a:cs typeface="Bebas Neue" charset="0"/>
                        <a:sym typeface="Bebas Neue" charset="0"/>
                      </a:endParaRPr>
                    </a:p>
                  </a:txBody>
                  <a:tcPr marL="63500" marR="63500" marT="63500" marB="63500" anchor="ctr" horzOverflow="overflow">
                    <a:lnL w="25400" cap="flat" cmpd="sng" algn="ctr">
                      <a:solidFill>
                        <a:srgbClr val="139FD2"/>
                      </a:solidFill>
                      <a:prstDash val="solid"/>
                      <a:round/>
                      <a:headEnd type="none" w="med" len="med"/>
                      <a:tailEnd type="none" w="med" len="med"/>
                    </a:lnL>
                    <a:lnR w="25400" cap="flat" cmpd="sng" algn="ctr">
                      <a:solidFill>
                        <a:srgbClr val="139FD2"/>
                      </a:solidFill>
                      <a:prstDash val="solid"/>
                      <a:round/>
                      <a:headEnd type="none" w="med" len="med"/>
                      <a:tailEnd type="none" w="med" len="med"/>
                    </a:lnR>
                    <a:lnT w="25400" cap="flat" cmpd="sng" algn="ctr">
                      <a:solidFill>
                        <a:srgbClr val="139FD2"/>
                      </a:solidFill>
                      <a:prstDash val="solid"/>
                      <a:round/>
                      <a:headEnd type="none" w="med" len="med"/>
                      <a:tailEnd type="none" w="med" len="med"/>
                    </a:lnT>
                    <a:lnB w="25400" cap="flat" cmpd="sng" algn="ctr">
                      <a:solidFill>
                        <a:srgbClr val="808080"/>
                      </a:solidFill>
                      <a:prstDash val="solid"/>
                      <a:round/>
                      <a:headEnd type="none" w="med" len="med"/>
                      <a:tailEnd type="none" w="med" len="med"/>
                    </a:lnB>
                    <a:lnTlToBr>
                      <a:noFill/>
                    </a:lnTlToBr>
                    <a:lnBlToTr>
                      <a:noFill/>
                    </a:lnBlToTr>
                    <a:solidFill>
                      <a:srgbClr val="139FD2"/>
                    </a:solidFill>
                  </a:tcPr>
                </a:tc>
              </a:tr>
              <a:tr h="1150938">
                <a:tc>
                  <a:txBody>
                    <a:bodyPr/>
                    <a:lstStyle/>
                    <a:p>
                      <a:pPr marL="0" marR="0" lvl="0" indent="0" algn="ctr" defTabSz="914400" rtl="0" eaLnBrk="1" fontAlgn="base" latinLnBrk="0" hangingPunct="1">
                        <a:lnSpc>
                          <a:spcPct val="100000"/>
                        </a:lnSpc>
                        <a:spcBef>
                          <a:spcPct val="0"/>
                        </a:spcBef>
                        <a:spcAft>
                          <a:spcPct val="0"/>
                        </a:spcAft>
                        <a:buClrTx/>
                        <a:buSzTx/>
                        <a:buFontTx/>
                        <a:buNone/>
                        <a:tabLst>
                          <a:tab pos="914400" algn="l"/>
                        </a:tabLst>
                      </a:pPr>
                      <a:r>
                        <a:rPr kumimoji="0" lang="en-US" sz="4400" b="0" i="0" u="none" strike="noStrike" cap="none" normalizeH="0" baseline="0" dirty="0" smtClean="0">
                          <a:ln>
                            <a:noFill/>
                          </a:ln>
                          <a:solidFill>
                            <a:srgbClr val="676767"/>
                          </a:solidFill>
                          <a:effectLst/>
                          <a:latin typeface="Bebas Neue" charset="0"/>
                          <a:ea typeface="ヒラギノ角ゴ ProN W3" charset="0"/>
                          <a:cs typeface="ヒラギノ角ゴ ProN W3" charset="0"/>
                          <a:sym typeface="Bebas Neue" charset="0"/>
                        </a:rPr>
                        <a:t>7 search</a:t>
                      </a:r>
                    </a:p>
                  </a:txBody>
                  <a:tcPr marL="63500" marR="63500" marT="63500" marB="63500" horzOverflow="overflow">
                    <a:lnL w="25400" cap="flat" cmpd="sng" algn="ctr">
                      <a:solidFill>
                        <a:srgbClr val="808080"/>
                      </a:solidFill>
                      <a:prstDash val="solid"/>
                      <a:round/>
                      <a:headEnd type="none" w="med" len="med"/>
                      <a:tailEnd type="none" w="med" len="med"/>
                    </a:lnL>
                    <a:lnR w="25400" cap="flat" cmpd="sng" algn="ctr">
                      <a:solidFill>
                        <a:srgbClr val="808080"/>
                      </a:solidFill>
                      <a:prstDash val="solid"/>
                      <a:round/>
                      <a:headEnd type="none" w="med" len="med"/>
                      <a:tailEnd type="none" w="med" len="med"/>
                    </a:lnR>
                    <a:lnT w="25400" cap="flat" cmpd="sng" algn="ctr">
                      <a:solidFill>
                        <a:srgbClr val="139FD2"/>
                      </a:solidFill>
                      <a:prstDash val="solid"/>
                      <a:round/>
                      <a:headEnd type="none" w="med" len="med"/>
                      <a:tailEnd type="none" w="med" len="med"/>
                    </a:lnT>
                    <a:lnB w="25400" cap="flat" cmpd="sng" algn="ctr">
                      <a:solidFill>
                        <a:srgbClr val="808080"/>
                      </a:solidFill>
                      <a:prstDash val="solid"/>
                      <a:round/>
                      <a:headEnd type="none" w="med" len="med"/>
                      <a:tailEnd type="none" w="med" len="med"/>
                    </a:lnB>
                    <a:lnTlToBr>
                      <a:noFill/>
                    </a:lnTlToBr>
                    <a:lnBlToTr>
                      <a:noFill/>
                    </a:lnBlToTr>
                    <a:solidFill>
                      <a:srgbClr val="E8E8E8"/>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tab pos="914400" algn="l"/>
                        </a:tabLst>
                      </a:pPr>
                      <a:r>
                        <a:rPr kumimoji="0" lang="en-US" sz="4400" b="0" i="0" u="none" strike="noStrike" cap="none" normalizeH="0" baseline="0" dirty="0" smtClean="0">
                          <a:ln>
                            <a:noFill/>
                          </a:ln>
                          <a:solidFill>
                            <a:srgbClr val="676767"/>
                          </a:solidFill>
                          <a:effectLst/>
                          <a:latin typeface="Bebas Neue" charset="0"/>
                          <a:ea typeface="ヒラギノ角ゴ ProN W3" charset="0"/>
                          <a:cs typeface="ヒラギノ角ゴ ProN W3" charset="0"/>
                          <a:sym typeface="Bebas Neue" charset="0"/>
                        </a:rPr>
                        <a:t>Advertising</a:t>
                      </a:r>
                    </a:p>
                  </a:txBody>
                  <a:tcPr marL="63500" marR="63500" marT="63500" marB="63500" horzOverflow="overflow">
                    <a:lnL w="25400" cap="flat" cmpd="sng" algn="ctr">
                      <a:solidFill>
                        <a:srgbClr val="808080"/>
                      </a:solidFill>
                      <a:prstDash val="solid"/>
                      <a:round/>
                      <a:headEnd type="none" w="med" len="med"/>
                      <a:tailEnd type="none" w="med" len="med"/>
                    </a:lnL>
                    <a:lnR w="25400" cap="flat" cmpd="sng" algn="ctr">
                      <a:solidFill>
                        <a:srgbClr val="808080"/>
                      </a:solidFill>
                      <a:prstDash val="solid"/>
                      <a:round/>
                      <a:headEnd type="none" w="med" len="med"/>
                      <a:tailEnd type="none" w="med" len="med"/>
                    </a:lnR>
                    <a:lnT w="25400" cap="flat" cmpd="sng" algn="ctr">
                      <a:solidFill>
                        <a:srgbClr val="139FD2"/>
                      </a:solidFill>
                      <a:prstDash val="solid"/>
                      <a:round/>
                      <a:headEnd type="none" w="med" len="med"/>
                      <a:tailEnd type="none" w="med" len="med"/>
                    </a:lnT>
                    <a:lnB w="25400" cap="flat" cmpd="sng" algn="ctr">
                      <a:solidFill>
                        <a:srgbClr val="80808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tab pos="914400" algn="l"/>
                        </a:tabLst>
                      </a:pPr>
                      <a:r>
                        <a:rPr kumimoji="0" lang="en-US" sz="4400" b="0" i="0" u="none" strike="noStrike" cap="none" normalizeH="0" baseline="0" dirty="0" smtClean="0">
                          <a:ln>
                            <a:noFill/>
                          </a:ln>
                          <a:solidFill>
                            <a:schemeClr val="bg1"/>
                          </a:solidFill>
                          <a:effectLst/>
                          <a:latin typeface="Bebas Neue" charset="0"/>
                          <a:ea typeface="ヒラギノ角ゴ ProN W3" charset="0"/>
                          <a:cs typeface="ヒラギノ角ゴ ProN W3" charset="0"/>
                          <a:sym typeface="Bebas Neue" charset="0"/>
                        </a:rPr>
                        <a:t>Email marketing</a:t>
                      </a:r>
                    </a:p>
                  </a:txBody>
                  <a:tcPr marL="63500" marR="63500" marT="63500" marB="63500" horzOverflow="overflow">
                    <a:lnL w="25400" cap="flat" cmpd="sng" algn="ctr">
                      <a:solidFill>
                        <a:srgbClr val="808080"/>
                      </a:solidFill>
                      <a:prstDash val="solid"/>
                      <a:round/>
                      <a:headEnd type="none" w="med" len="med"/>
                      <a:tailEnd type="none" w="med" len="med"/>
                    </a:lnL>
                    <a:lnR w="25400" cap="flat" cmpd="sng" algn="ctr">
                      <a:solidFill>
                        <a:srgbClr val="808080"/>
                      </a:solidFill>
                      <a:prstDash val="solid"/>
                      <a:round/>
                      <a:headEnd type="none" w="med" len="med"/>
                      <a:tailEnd type="none" w="med" len="med"/>
                    </a:lnR>
                    <a:lnT w="25400" cap="flat" cmpd="sng" algn="ctr">
                      <a:solidFill>
                        <a:srgbClr val="139FD2"/>
                      </a:solidFill>
                      <a:prstDash val="solid"/>
                      <a:round/>
                      <a:headEnd type="none" w="med" len="med"/>
                      <a:tailEnd type="none" w="med" len="med"/>
                    </a:lnT>
                    <a:lnB w="25400" cap="flat" cmpd="sng" algn="ctr">
                      <a:solidFill>
                        <a:srgbClr val="808080"/>
                      </a:solidFill>
                      <a:prstDash val="solid"/>
                      <a:round/>
                      <a:headEnd type="none" w="med" len="med"/>
                      <a:tailEnd type="none" w="med" len="med"/>
                    </a:lnB>
                    <a:lnTlToBr>
                      <a:noFill/>
                    </a:lnTlToBr>
                    <a:lnBlToTr>
                      <a:noFill/>
                    </a:lnBlToTr>
                    <a:solidFill>
                      <a:srgbClr val="FFC000"/>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tab pos="914400" algn="l"/>
                        </a:tabLst>
                      </a:pPr>
                      <a:r>
                        <a:rPr kumimoji="0" lang="en-US" sz="4400" b="0" i="0" u="none" strike="noStrike" cap="none" normalizeH="0" baseline="0" dirty="0" smtClean="0">
                          <a:ln>
                            <a:noFill/>
                          </a:ln>
                          <a:solidFill>
                            <a:srgbClr val="676767"/>
                          </a:solidFill>
                          <a:effectLst/>
                          <a:latin typeface="Bebas Neue" charset="0"/>
                          <a:ea typeface="ヒラギノ角ゴ ProN W3" charset="0"/>
                          <a:cs typeface="ヒラギノ角ゴ ProN W3" charset="0"/>
                          <a:sym typeface="Bebas Neue" charset="0"/>
                        </a:rPr>
                        <a:t>leadimpact</a:t>
                      </a:r>
                    </a:p>
                  </a:txBody>
                  <a:tcPr marL="63500" marR="63500" marT="63500" marB="63500" horzOverflow="overflow">
                    <a:lnL w="25400" cap="flat" cmpd="sng" algn="ctr">
                      <a:solidFill>
                        <a:srgbClr val="808080"/>
                      </a:solidFill>
                      <a:prstDash val="solid"/>
                      <a:round/>
                      <a:headEnd type="none" w="med" len="med"/>
                      <a:tailEnd type="none" w="med" len="med"/>
                    </a:lnL>
                    <a:lnR w="25400" cap="flat" cmpd="sng" algn="ctr">
                      <a:solidFill>
                        <a:srgbClr val="808080"/>
                      </a:solidFill>
                      <a:prstDash val="solid"/>
                      <a:round/>
                      <a:headEnd type="none" w="med" len="med"/>
                      <a:tailEnd type="none" w="med" len="med"/>
                    </a:lnR>
                    <a:lnT w="25400" cap="flat" cmpd="sng" algn="ctr">
                      <a:solidFill>
                        <a:srgbClr val="139FD2"/>
                      </a:solidFill>
                      <a:prstDash val="solid"/>
                      <a:round/>
                      <a:headEnd type="none" w="med" len="med"/>
                      <a:tailEnd type="none" w="med" len="med"/>
                    </a:lnT>
                    <a:lnB w="25400" cap="flat" cmpd="sng" algn="ctr">
                      <a:solidFill>
                        <a:srgbClr val="80808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tab pos="914400" algn="l"/>
                        </a:tabLst>
                      </a:pPr>
                      <a:r>
                        <a:rPr kumimoji="0" lang="en-US" sz="4400" b="0" i="0" u="none" strike="noStrike" cap="none" normalizeH="0" baseline="0" dirty="0" smtClean="0">
                          <a:ln>
                            <a:noFill/>
                          </a:ln>
                          <a:solidFill>
                            <a:srgbClr val="676767"/>
                          </a:solidFill>
                          <a:effectLst/>
                          <a:latin typeface="Bebas Neue" charset="0"/>
                          <a:ea typeface="ヒラギノ角ゴ ProN W3" charset="0"/>
                          <a:cs typeface="ヒラギノ角ゴ ProN W3" charset="0"/>
                          <a:sym typeface="Bebas Neue" charset="0"/>
                        </a:rPr>
                        <a:t>Solo ads</a:t>
                      </a:r>
                    </a:p>
                  </a:txBody>
                  <a:tcPr marL="63500" marR="63500" marT="63500" marB="63500" horzOverflow="overflow">
                    <a:lnL w="25400" cap="flat" cmpd="sng" algn="ctr">
                      <a:solidFill>
                        <a:srgbClr val="808080"/>
                      </a:solidFill>
                      <a:prstDash val="solid"/>
                      <a:round/>
                      <a:headEnd type="none" w="med" len="med"/>
                      <a:tailEnd type="none" w="med" len="med"/>
                    </a:lnL>
                    <a:lnR w="25400" cap="flat" cmpd="sng" algn="ctr">
                      <a:solidFill>
                        <a:srgbClr val="808080"/>
                      </a:solidFill>
                      <a:prstDash val="solid"/>
                      <a:round/>
                      <a:headEnd type="none" w="med" len="med"/>
                      <a:tailEnd type="none" w="med" len="med"/>
                    </a:lnR>
                    <a:lnT w="25400" cap="flat" cmpd="sng" algn="ctr">
                      <a:solidFill>
                        <a:srgbClr val="808080"/>
                      </a:solidFill>
                      <a:prstDash val="solid"/>
                      <a:round/>
                      <a:headEnd type="none" w="med" len="med"/>
                      <a:tailEnd type="none" w="med" len="med"/>
                    </a:lnT>
                    <a:lnB w="25400" cap="flat" cmpd="sng" algn="ctr">
                      <a:solidFill>
                        <a:srgbClr val="808080"/>
                      </a:solidFill>
                      <a:prstDash val="solid"/>
                      <a:round/>
                      <a:headEnd type="none" w="med" len="med"/>
                      <a:tailEnd type="none" w="med" len="med"/>
                    </a:lnB>
                    <a:lnTlToBr>
                      <a:noFill/>
                    </a:lnTlToBr>
                    <a:lnBlToTr>
                      <a:noFill/>
                    </a:lnBlToTr>
                    <a:solidFill>
                      <a:srgbClr val="E8E8E8"/>
                    </a:solidFill>
                  </a:tcPr>
                </a:tc>
              </a:tr>
              <a:tr h="1150938">
                <a:tc>
                  <a:txBody>
                    <a:bodyPr/>
                    <a:lstStyle/>
                    <a:p>
                      <a:pPr marL="0" marR="0" lvl="0" indent="0" algn="ctr" defTabSz="914400" rtl="0" eaLnBrk="1" fontAlgn="base" latinLnBrk="0" hangingPunct="1">
                        <a:lnSpc>
                          <a:spcPct val="100000"/>
                        </a:lnSpc>
                        <a:spcBef>
                          <a:spcPct val="0"/>
                        </a:spcBef>
                        <a:spcAft>
                          <a:spcPct val="0"/>
                        </a:spcAft>
                        <a:buClrTx/>
                        <a:buSzTx/>
                        <a:buFontTx/>
                        <a:buNone/>
                        <a:tabLst>
                          <a:tab pos="914400" algn="l"/>
                        </a:tabLst>
                      </a:pPr>
                      <a:r>
                        <a:rPr kumimoji="0" lang="en-US" sz="4400" b="0" i="0" u="none" strike="noStrike" cap="none" normalizeH="0" baseline="0" dirty="0" smtClean="0">
                          <a:ln>
                            <a:noFill/>
                          </a:ln>
                          <a:solidFill>
                            <a:schemeClr val="bg1"/>
                          </a:solidFill>
                          <a:effectLst/>
                          <a:latin typeface="Bebas Neue" charset="0"/>
                          <a:ea typeface="ヒラギノ角ゴ ProN W3" charset="0"/>
                          <a:cs typeface="ヒラギノ角ゴ ProN W3" charset="0"/>
                          <a:sym typeface="Bebas Neue" charset="0"/>
                        </a:rPr>
                        <a:t>Adwords google</a:t>
                      </a:r>
                    </a:p>
                  </a:txBody>
                  <a:tcPr marL="63500" marR="63500" marT="63500" marB="63500" horzOverflow="overflow">
                    <a:lnL w="25400" cap="flat" cmpd="sng" algn="ctr">
                      <a:solidFill>
                        <a:srgbClr val="808080"/>
                      </a:solidFill>
                      <a:prstDash val="solid"/>
                      <a:round/>
                      <a:headEnd type="none" w="med" len="med"/>
                      <a:tailEnd type="none" w="med" len="med"/>
                    </a:lnL>
                    <a:lnR w="25400" cap="flat" cmpd="sng" algn="ctr">
                      <a:solidFill>
                        <a:srgbClr val="808080"/>
                      </a:solidFill>
                      <a:prstDash val="solid"/>
                      <a:round/>
                      <a:headEnd type="none" w="med" len="med"/>
                      <a:tailEnd type="none" w="med" len="med"/>
                    </a:lnR>
                    <a:lnT w="25400" cap="flat" cmpd="sng" algn="ctr">
                      <a:solidFill>
                        <a:srgbClr val="808080"/>
                      </a:solidFill>
                      <a:prstDash val="solid"/>
                      <a:round/>
                      <a:headEnd type="none" w="med" len="med"/>
                      <a:tailEnd type="none" w="med" len="med"/>
                    </a:lnT>
                    <a:lnB w="25400" cap="flat" cmpd="sng" algn="ctr">
                      <a:solidFill>
                        <a:srgbClr val="808080"/>
                      </a:solidFill>
                      <a:prstDash val="solid"/>
                      <a:round/>
                      <a:headEnd type="none" w="med" len="med"/>
                      <a:tailEnd type="none" w="med" len="med"/>
                    </a:lnB>
                    <a:lnTlToBr>
                      <a:noFill/>
                    </a:lnTlToBr>
                    <a:lnBlToTr>
                      <a:noFill/>
                    </a:lnBlToTr>
                    <a:solidFill>
                      <a:srgbClr val="D31E25"/>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tab pos="914400" algn="l"/>
                        </a:tabLst>
                      </a:pPr>
                      <a:r>
                        <a:rPr kumimoji="0" lang="en-US" sz="4400" b="0" i="0" u="none" strike="noStrike" cap="none" normalizeH="0" baseline="0" dirty="0" smtClean="0">
                          <a:ln>
                            <a:noFill/>
                          </a:ln>
                          <a:solidFill>
                            <a:srgbClr val="676767"/>
                          </a:solidFill>
                          <a:effectLst/>
                          <a:latin typeface="Bebas Neue" charset="0"/>
                          <a:ea typeface="ヒラギノ角ゴ ProN W3" charset="0"/>
                          <a:cs typeface="ヒラギノ角ゴ ProN W3" charset="0"/>
                          <a:sym typeface="Bebas Neue" charset="0"/>
                        </a:rPr>
                        <a:t>Banner ads</a:t>
                      </a:r>
                    </a:p>
                  </a:txBody>
                  <a:tcPr marL="63500" marR="63500" marT="63500" marB="63500" horzOverflow="overflow">
                    <a:lnL w="25400" cap="flat" cmpd="sng" algn="ctr">
                      <a:solidFill>
                        <a:srgbClr val="808080"/>
                      </a:solidFill>
                      <a:prstDash val="solid"/>
                      <a:round/>
                      <a:headEnd type="none" w="med" len="med"/>
                      <a:tailEnd type="none" w="med" len="med"/>
                    </a:lnL>
                    <a:lnR w="25400" cap="flat" cmpd="sng" algn="ctr">
                      <a:solidFill>
                        <a:srgbClr val="808080"/>
                      </a:solidFill>
                      <a:prstDash val="solid"/>
                      <a:round/>
                      <a:headEnd type="none" w="med" len="med"/>
                      <a:tailEnd type="none" w="med" len="med"/>
                    </a:lnR>
                    <a:lnT w="25400" cap="flat" cmpd="sng" algn="ctr">
                      <a:solidFill>
                        <a:srgbClr val="808080"/>
                      </a:solidFill>
                      <a:prstDash val="solid"/>
                      <a:round/>
                      <a:headEnd type="none" w="med" len="med"/>
                      <a:tailEnd type="none" w="med" len="med"/>
                    </a:lnT>
                    <a:lnB w="25400" cap="flat" cmpd="sng" algn="ctr">
                      <a:solidFill>
                        <a:srgbClr val="80808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tab pos="914400" algn="l"/>
                        </a:tabLst>
                      </a:pPr>
                      <a:r>
                        <a:rPr kumimoji="0" lang="en-US" sz="4400" b="0" i="0" u="none" strike="noStrike" cap="none" normalizeH="0" baseline="0" dirty="0" smtClean="0">
                          <a:ln>
                            <a:noFill/>
                          </a:ln>
                          <a:solidFill>
                            <a:srgbClr val="676767"/>
                          </a:solidFill>
                          <a:effectLst/>
                          <a:latin typeface="Bebas Neue" charset="0"/>
                          <a:ea typeface="ヒラギノ角ゴ ProN W3" charset="0"/>
                          <a:cs typeface="ヒラギノ角ゴ ProN W3" charset="0"/>
                          <a:sym typeface="Bebas Neue" charset="0"/>
                        </a:rPr>
                        <a:t>eBooks</a:t>
                      </a:r>
                    </a:p>
                  </a:txBody>
                  <a:tcPr marL="63500" marR="63500" marT="63500" marB="63500" horzOverflow="overflow">
                    <a:lnL w="25400" cap="flat" cmpd="sng" algn="ctr">
                      <a:solidFill>
                        <a:srgbClr val="808080"/>
                      </a:solidFill>
                      <a:prstDash val="solid"/>
                      <a:round/>
                      <a:headEnd type="none" w="med" len="med"/>
                      <a:tailEnd type="none" w="med" len="med"/>
                    </a:lnL>
                    <a:lnR w="25400" cap="flat" cmpd="sng" algn="ctr">
                      <a:solidFill>
                        <a:srgbClr val="808080"/>
                      </a:solidFill>
                      <a:prstDash val="solid"/>
                      <a:round/>
                      <a:headEnd type="none" w="med" len="med"/>
                      <a:tailEnd type="none" w="med" len="med"/>
                    </a:lnR>
                    <a:lnT w="25400" cap="flat" cmpd="sng" algn="ctr">
                      <a:solidFill>
                        <a:srgbClr val="808080"/>
                      </a:solidFill>
                      <a:prstDash val="solid"/>
                      <a:round/>
                      <a:headEnd type="none" w="med" len="med"/>
                      <a:tailEnd type="none" w="med" len="med"/>
                    </a:lnT>
                    <a:lnB w="25400" cap="flat" cmpd="sng" algn="ctr">
                      <a:solidFill>
                        <a:srgbClr val="808080"/>
                      </a:solidFill>
                      <a:prstDash val="solid"/>
                      <a:round/>
                      <a:headEnd type="none" w="med" len="med"/>
                      <a:tailEnd type="none" w="med" len="med"/>
                    </a:lnB>
                    <a:lnTlToBr>
                      <a:noFill/>
                    </a:lnTlToBr>
                    <a:lnBlToTr>
                      <a:noFill/>
                    </a:lnBlToTr>
                    <a:solidFill>
                      <a:srgbClr val="E8E8E8"/>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tab pos="914400" algn="l"/>
                        </a:tabLst>
                      </a:pPr>
                      <a:r>
                        <a:rPr kumimoji="0" lang="en-US" sz="4400" b="0" i="0" u="none" strike="noStrike" cap="none" normalizeH="0" baseline="0" dirty="0" smtClean="0">
                          <a:ln>
                            <a:noFill/>
                          </a:ln>
                          <a:solidFill>
                            <a:srgbClr val="676767"/>
                          </a:solidFill>
                          <a:effectLst/>
                          <a:latin typeface="Bebas Neue" charset="0"/>
                          <a:ea typeface="ヒラギノ角ゴ ProN W3" charset="0"/>
                          <a:cs typeface="ヒラギノ角ゴ ProN W3" charset="0"/>
                          <a:sym typeface="Bebas Neue" charset="0"/>
                        </a:rPr>
                        <a:t>linkedln</a:t>
                      </a:r>
                    </a:p>
                  </a:txBody>
                  <a:tcPr marL="63500" marR="63500" marT="63500" marB="63500" horzOverflow="overflow">
                    <a:lnL w="25400" cap="flat" cmpd="sng" algn="ctr">
                      <a:solidFill>
                        <a:srgbClr val="808080"/>
                      </a:solidFill>
                      <a:prstDash val="solid"/>
                      <a:round/>
                      <a:headEnd type="none" w="med" len="med"/>
                      <a:tailEnd type="none" w="med" len="med"/>
                    </a:lnL>
                    <a:lnR w="25400" cap="flat" cmpd="sng" algn="ctr">
                      <a:solidFill>
                        <a:srgbClr val="808080"/>
                      </a:solidFill>
                      <a:prstDash val="solid"/>
                      <a:round/>
                      <a:headEnd type="none" w="med" len="med"/>
                      <a:tailEnd type="none" w="med" len="med"/>
                    </a:lnR>
                    <a:lnT w="25400" cap="flat" cmpd="sng" algn="ctr">
                      <a:solidFill>
                        <a:srgbClr val="808080"/>
                      </a:solidFill>
                      <a:prstDash val="solid"/>
                      <a:round/>
                      <a:headEnd type="none" w="med" len="med"/>
                      <a:tailEnd type="none" w="med" len="med"/>
                    </a:lnT>
                    <a:lnB w="25400" cap="flat" cmpd="sng" algn="ctr">
                      <a:solidFill>
                        <a:srgbClr val="80808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tab pos="914400" algn="l"/>
                        </a:tabLst>
                      </a:pPr>
                      <a:r>
                        <a:rPr kumimoji="0" lang="en-US" sz="4400" b="0" i="0" u="none" strike="noStrike" cap="none" normalizeH="0" baseline="0" dirty="0" smtClean="0">
                          <a:ln>
                            <a:noFill/>
                          </a:ln>
                          <a:solidFill>
                            <a:srgbClr val="676767"/>
                          </a:solidFill>
                          <a:effectLst/>
                          <a:latin typeface="Bebas Neue" charset="0"/>
                          <a:ea typeface="ヒラギノ角ゴ ProN W3" charset="0"/>
                          <a:cs typeface="ヒラギノ角ゴ ProN W3" charset="0"/>
                          <a:sym typeface="Bebas Neue" charset="0"/>
                        </a:rPr>
                        <a:t>sitescout</a:t>
                      </a:r>
                    </a:p>
                  </a:txBody>
                  <a:tcPr marL="63500" marR="63500" marT="63500" marB="63500" horzOverflow="overflow">
                    <a:lnL w="25400" cap="flat" cmpd="sng" algn="ctr">
                      <a:solidFill>
                        <a:srgbClr val="808080"/>
                      </a:solidFill>
                      <a:prstDash val="solid"/>
                      <a:round/>
                      <a:headEnd type="none" w="med" len="med"/>
                      <a:tailEnd type="none" w="med" len="med"/>
                    </a:lnL>
                    <a:lnR w="25400" cap="flat" cmpd="sng" algn="ctr">
                      <a:solidFill>
                        <a:srgbClr val="808080"/>
                      </a:solidFill>
                      <a:prstDash val="solid"/>
                      <a:round/>
                      <a:headEnd type="none" w="med" len="med"/>
                      <a:tailEnd type="none" w="med" len="med"/>
                    </a:lnR>
                    <a:lnT w="25400" cap="flat" cmpd="sng" algn="ctr">
                      <a:solidFill>
                        <a:srgbClr val="808080"/>
                      </a:solidFill>
                      <a:prstDash val="solid"/>
                      <a:round/>
                      <a:headEnd type="none" w="med" len="med"/>
                      <a:tailEnd type="none" w="med" len="med"/>
                    </a:lnT>
                    <a:lnB w="25400" cap="flat" cmpd="sng" algn="ctr">
                      <a:solidFill>
                        <a:srgbClr val="808080"/>
                      </a:solidFill>
                      <a:prstDash val="solid"/>
                      <a:round/>
                      <a:headEnd type="none" w="med" len="med"/>
                      <a:tailEnd type="none" w="med" len="med"/>
                    </a:lnB>
                    <a:lnTlToBr>
                      <a:noFill/>
                    </a:lnTlToBr>
                    <a:lnBlToTr>
                      <a:noFill/>
                    </a:lnBlToTr>
                    <a:solidFill>
                      <a:srgbClr val="E8E8E8"/>
                    </a:solidFill>
                  </a:tcPr>
                </a:tc>
              </a:tr>
              <a:tr h="1150938">
                <a:tc>
                  <a:txBody>
                    <a:bodyPr/>
                    <a:lstStyle/>
                    <a:p>
                      <a:pPr marL="0" marR="0" lvl="0" indent="0" algn="ctr" defTabSz="914400" rtl="0" eaLnBrk="1" fontAlgn="base" latinLnBrk="0" hangingPunct="1">
                        <a:lnSpc>
                          <a:spcPct val="100000"/>
                        </a:lnSpc>
                        <a:spcBef>
                          <a:spcPct val="0"/>
                        </a:spcBef>
                        <a:spcAft>
                          <a:spcPct val="0"/>
                        </a:spcAft>
                        <a:buClrTx/>
                        <a:buSzTx/>
                        <a:buFontTx/>
                        <a:buNone/>
                        <a:tabLst>
                          <a:tab pos="914400" algn="l"/>
                        </a:tabLst>
                      </a:pPr>
                      <a:r>
                        <a:rPr kumimoji="0" lang="en-US" sz="4400" b="0" i="0" u="none" strike="noStrike" cap="none" normalizeH="0" baseline="0" dirty="0" smtClean="0">
                          <a:ln>
                            <a:noFill/>
                          </a:ln>
                          <a:solidFill>
                            <a:srgbClr val="676767"/>
                          </a:solidFill>
                          <a:effectLst/>
                          <a:latin typeface="Bebas Neue" charset="0"/>
                          <a:ea typeface="ヒラギノ角ゴ ProN W3" charset="0"/>
                          <a:cs typeface="ヒラギノ角ゴ ProN W3" charset="0"/>
                          <a:sym typeface="Bebas Neue" charset="0"/>
                        </a:rPr>
                        <a:t>adknowledge</a:t>
                      </a:r>
                    </a:p>
                  </a:txBody>
                  <a:tcPr marL="63500" marR="63500" marT="63500" marB="63500" horzOverflow="overflow">
                    <a:lnL w="25400" cap="flat" cmpd="sng" algn="ctr">
                      <a:solidFill>
                        <a:srgbClr val="808080"/>
                      </a:solidFill>
                      <a:prstDash val="solid"/>
                      <a:round/>
                      <a:headEnd type="none" w="med" len="med"/>
                      <a:tailEnd type="none" w="med" len="med"/>
                    </a:lnL>
                    <a:lnR w="25400" cap="flat" cmpd="sng" algn="ctr">
                      <a:solidFill>
                        <a:srgbClr val="808080"/>
                      </a:solidFill>
                      <a:prstDash val="solid"/>
                      <a:round/>
                      <a:headEnd type="none" w="med" len="med"/>
                      <a:tailEnd type="none" w="med" len="med"/>
                    </a:lnR>
                    <a:lnT w="25400" cap="flat" cmpd="sng" algn="ctr">
                      <a:solidFill>
                        <a:srgbClr val="808080"/>
                      </a:solidFill>
                      <a:prstDash val="solid"/>
                      <a:round/>
                      <a:headEnd type="none" w="med" len="med"/>
                      <a:tailEnd type="none" w="med" len="med"/>
                    </a:lnT>
                    <a:lnB w="25400" cap="flat" cmpd="sng" algn="ctr">
                      <a:solidFill>
                        <a:srgbClr val="808080"/>
                      </a:solidFill>
                      <a:prstDash val="solid"/>
                      <a:round/>
                      <a:headEnd type="none" w="med" len="med"/>
                      <a:tailEnd type="none" w="med" len="med"/>
                    </a:lnB>
                    <a:lnTlToBr>
                      <a:noFill/>
                    </a:lnTlToBr>
                    <a:lnBlToTr>
                      <a:noFill/>
                    </a:lnBlToTr>
                    <a:solidFill>
                      <a:srgbClr val="E8E8E8"/>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tab pos="914400" algn="l"/>
                        </a:tabLst>
                      </a:pPr>
                      <a:r>
                        <a:rPr kumimoji="0" lang="en-US" sz="4400" b="0" i="0" u="none" strike="noStrike" cap="none" normalizeH="0" baseline="0" dirty="0" smtClean="0">
                          <a:ln>
                            <a:noFill/>
                          </a:ln>
                          <a:solidFill>
                            <a:srgbClr val="676767"/>
                          </a:solidFill>
                          <a:effectLst/>
                          <a:latin typeface="Bebas Neue" charset="0"/>
                          <a:ea typeface="ヒラギノ角ゴ ProN W3" charset="0"/>
                          <a:cs typeface="ヒラギノ角ゴ ProN W3" charset="0"/>
                          <a:sym typeface="Bebas Neue" charset="0"/>
                        </a:rPr>
                        <a:t>Bing ads</a:t>
                      </a:r>
                    </a:p>
                  </a:txBody>
                  <a:tcPr marL="63500" marR="63500" marT="63500" marB="63500" horzOverflow="overflow">
                    <a:lnL w="25400" cap="flat" cmpd="sng" algn="ctr">
                      <a:solidFill>
                        <a:srgbClr val="808080"/>
                      </a:solidFill>
                      <a:prstDash val="solid"/>
                      <a:round/>
                      <a:headEnd type="none" w="med" len="med"/>
                      <a:tailEnd type="none" w="med" len="med"/>
                    </a:lnL>
                    <a:lnR w="25400" cap="flat" cmpd="sng" algn="ctr">
                      <a:solidFill>
                        <a:srgbClr val="808080"/>
                      </a:solidFill>
                      <a:prstDash val="solid"/>
                      <a:round/>
                      <a:headEnd type="none" w="med" len="med"/>
                      <a:tailEnd type="none" w="med" len="med"/>
                    </a:lnR>
                    <a:lnT w="25400" cap="flat" cmpd="sng" algn="ctr">
                      <a:solidFill>
                        <a:srgbClr val="808080"/>
                      </a:solidFill>
                      <a:prstDash val="solid"/>
                      <a:round/>
                      <a:headEnd type="none" w="med" len="med"/>
                      <a:tailEnd type="none" w="med" len="med"/>
                    </a:lnT>
                    <a:lnB w="25400" cap="flat" cmpd="sng" algn="ctr">
                      <a:solidFill>
                        <a:srgbClr val="80808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tab pos="914400" algn="l"/>
                        </a:tabLst>
                      </a:pPr>
                      <a:r>
                        <a:rPr kumimoji="0" lang="en-US" sz="4400" b="0" i="0" u="none" strike="noStrike" cap="none" normalizeH="0" baseline="0" dirty="0" smtClean="0">
                          <a:ln>
                            <a:noFill/>
                          </a:ln>
                          <a:solidFill>
                            <a:schemeClr val="bg1"/>
                          </a:solidFill>
                          <a:effectLst/>
                          <a:latin typeface="Bebas Neue" charset="0"/>
                          <a:ea typeface="ヒラギノ角ゴ ProN W3" charset="0"/>
                          <a:cs typeface="ヒラギノ角ゴ ProN W3" charset="0"/>
                          <a:sym typeface="Bebas Neue" charset="0"/>
                        </a:rPr>
                        <a:t>Facebook ads</a:t>
                      </a:r>
                    </a:p>
                  </a:txBody>
                  <a:tcPr marL="63500" marR="63500" marT="63500" marB="63500" horzOverflow="overflow">
                    <a:lnL w="25400" cap="flat" cmpd="sng" algn="ctr">
                      <a:solidFill>
                        <a:srgbClr val="808080"/>
                      </a:solidFill>
                      <a:prstDash val="solid"/>
                      <a:round/>
                      <a:headEnd type="none" w="med" len="med"/>
                      <a:tailEnd type="none" w="med" len="med"/>
                    </a:lnL>
                    <a:lnR w="25400" cap="flat" cmpd="sng" algn="ctr">
                      <a:solidFill>
                        <a:srgbClr val="808080"/>
                      </a:solidFill>
                      <a:prstDash val="solid"/>
                      <a:round/>
                      <a:headEnd type="none" w="med" len="med"/>
                      <a:tailEnd type="none" w="med" len="med"/>
                    </a:lnR>
                    <a:lnT w="25400" cap="flat" cmpd="sng" algn="ctr">
                      <a:solidFill>
                        <a:srgbClr val="808080"/>
                      </a:solidFill>
                      <a:prstDash val="solid"/>
                      <a:round/>
                      <a:headEnd type="none" w="med" len="med"/>
                      <a:tailEnd type="none" w="med" len="med"/>
                    </a:lnT>
                    <a:lnB w="25400" cap="flat" cmpd="sng" algn="ctr">
                      <a:solidFill>
                        <a:srgbClr val="808080"/>
                      </a:solidFill>
                      <a:prstDash val="solid"/>
                      <a:round/>
                      <a:headEnd type="none" w="med" len="med"/>
                      <a:tailEnd type="none" w="med" len="med"/>
                    </a:lnB>
                    <a:lnTlToBr>
                      <a:noFill/>
                    </a:lnTlToBr>
                    <a:lnBlToTr>
                      <a:noFill/>
                    </a:lnBlToTr>
                    <a:solidFill>
                      <a:srgbClr val="139FD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tab pos="914400" algn="l"/>
                        </a:tabLst>
                      </a:pPr>
                      <a:r>
                        <a:rPr kumimoji="0" lang="en-US" sz="4400" b="0" i="0" u="none" strike="noStrike" cap="none" normalizeH="0" baseline="0" dirty="0" smtClean="0">
                          <a:ln>
                            <a:noFill/>
                          </a:ln>
                          <a:solidFill>
                            <a:srgbClr val="676767"/>
                          </a:solidFill>
                          <a:effectLst/>
                          <a:latin typeface="Bebas Neue" charset="0"/>
                          <a:ea typeface="ヒラギノ角ゴ ProN W3" charset="0"/>
                          <a:cs typeface="ヒラギノ角ゴ ProN W3" charset="0"/>
                          <a:sym typeface="Bebas Neue" charset="0"/>
                        </a:rPr>
                        <a:t>looksmart</a:t>
                      </a:r>
                    </a:p>
                  </a:txBody>
                  <a:tcPr marL="63500" marR="63500" marT="63500" marB="63500" horzOverflow="overflow">
                    <a:lnL w="25400" cap="flat" cmpd="sng" algn="ctr">
                      <a:solidFill>
                        <a:srgbClr val="808080"/>
                      </a:solidFill>
                      <a:prstDash val="solid"/>
                      <a:round/>
                      <a:headEnd type="none" w="med" len="med"/>
                      <a:tailEnd type="none" w="med" len="med"/>
                    </a:lnL>
                    <a:lnR w="25400" cap="flat" cmpd="sng" algn="ctr">
                      <a:solidFill>
                        <a:srgbClr val="808080"/>
                      </a:solidFill>
                      <a:prstDash val="solid"/>
                      <a:round/>
                      <a:headEnd type="none" w="med" len="med"/>
                      <a:tailEnd type="none" w="med" len="med"/>
                    </a:lnR>
                    <a:lnT w="25400" cap="flat" cmpd="sng" algn="ctr">
                      <a:solidFill>
                        <a:srgbClr val="808080"/>
                      </a:solidFill>
                      <a:prstDash val="solid"/>
                      <a:round/>
                      <a:headEnd type="none" w="med" len="med"/>
                      <a:tailEnd type="none" w="med" len="med"/>
                    </a:lnT>
                    <a:lnB w="25400" cap="flat" cmpd="sng" algn="ctr">
                      <a:solidFill>
                        <a:srgbClr val="80808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tab pos="914400" algn="l"/>
                        </a:tabLst>
                      </a:pPr>
                      <a:r>
                        <a:rPr kumimoji="0" lang="en-US" sz="4400" b="0" i="0" u="none" strike="noStrike" cap="none" normalizeH="0" baseline="0" dirty="0" smtClean="0">
                          <a:ln>
                            <a:noFill/>
                          </a:ln>
                          <a:solidFill>
                            <a:srgbClr val="676767"/>
                          </a:solidFill>
                          <a:effectLst/>
                          <a:latin typeface="Bebas Neue" charset="0"/>
                          <a:ea typeface="ヒラギノ角ゴ ProN W3" charset="0"/>
                          <a:cs typeface="ヒラギノ角ゴ ProN W3" charset="0"/>
                          <a:sym typeface="Bebas Neue" charset="0"/>
                        </a:rPr>
                        <a:t>Trafficvace</a:t>
                      </a:r>
                    </a:p>
                  </a:txBody>
                  <a:tcPr marL="63500" marR="63500" marT="63500" marB="63500" horzOverflow="overflow">
                    <a:lnL w="25400" cap="flat" cmpd="sng" algn="ctr">
                      <a:solidFill>
                        <a:srgbClr val="808080"/>
                      </a:solidFill>
                      <a:prstDash val="solid"/>
                      <a:round/>
                      <a:headEnd type="none" w="med" len="med"/>
                      <a:tailEnd type="none" w="med" len="med"/>
                    </a:lnL>
                    <a:lnR w="25400" cap="flat" cmpd="sng" algn="ctr">
                      <a:solidFill>
                        <a:srgbClr val="808080"/>
                      </a:solidFill>
                      <a:prstDash val="solid"/>
                      <a:round/>
                      <a:headEnd type="none" w="med" len="med"/>
                      <a:tailEnd type="none" w="med" len="med"/>
                    </a:lnR>
                    <a:lnT w="25400" cap="flat" cmpd="sng" algn="ctr">
                      <a:solidFill>
                        <a:srgbClr val="808080"/>
                      </a:solidFill>
                      <a:prstDash val="solid"/>
                      <a:round/>
                      <a:headEnd type="none" w="med" len="med"/>
                      <a:tailEnd type="none" w="med" len="med"/>
                    </a:lnT>
                    <a:lnB w="25400" cap="flat" cmpd="sng" algn="ctr">
                      <a:solidFill>
                        <a:srgbClr val="808080"/>
                      </a:solidFill>
                      <a:prstDash val="solid"/>
                      <a:round/>
                      <a:headEnd type="none" w="med" len="med"/>
                      <a:tailEnd type="none" w="med" len="med"/>
                    </a:lnB>
                    <a:lnTlToBr>
                      <a:noFill/>
                    </a:lnTlToBr>
                    <a:lnBlToTr>
                      <a:noFill/>
                    </a:lnBlToTr>
                    <a:solidFill>
                      <a:srgbClr val="E8E8E8"/>
                    </a:solidFill>
                  </a:tcPr>
                </a:tc>
              </a:tr>
              <a:tr h="1150938">
                <a:tc>
                  <a:txBody>
                    <a:bodyPr/>
                    <a:lstStyle/>
                    <a:p>
                      <a:pPr marL="0" marR="0" lvl="0" indent="0" algn="ctr" defTabSz="914400" rtl="0" eaLnBrk="1" fontAlgn="base" latinLnBrk="0" hangingPunct="1">
                        <a:lnSpc>
                          <a:spcPct val="100000"/>
                        </a:lnSpc>
                        <a:spcBef>
                          <a:spcPct val="0"/>
                        </a:spcBef>
                        <a:spcAft>
                          <a:spcPct val="0"/>
                        </a:spcAft>
                        <a:buClrTx/>
                        <a:buSzTx/>
                        <a:buFontTx/>
                        <a:buNone/>
                        <a:tabLst>
                          <a:tab pos="914400" algn="l"/>
                        </a:tabLst>
                      </a:pPr>
                      <a:r>
                        <a:rPr kumimoji="0" lang="en-US" sz="4400" b="0" i="0" u="none" strike="noStrike" cap="none" normalizeH="0" baseline="0" dirty="0" smtClean="0">
                          <a:ln>
                            <a:noFill/>
                          </a:ln>
                          <a:solidFill>
                            <a:srgbClr val="676767"/>
                          </a:solidFill>
                          <a:effectLst/>
                          <a:latin typeface="Bebas Neue" charset="0"/>
                          <a:ea typeface="ヒラギノ角ゴ ProN W3" charset="0"/>
                          <a:cs typeface="ヒラギノ角ゴ ProN W3" charset="0"/>
                          <a:sym typeface="Bebas Neue" charset="0"/>
                        </a:rPr>
                        <a:t>adonnetwork</a:t>
                      </a:r>
                    </a:p>
                  </a:txBody>
                  <a:tcPr marL="63500" marR="63500" marT="63500" marB="63500" horzOverflow="overflow">
                    <a:lnL w="25400" cap="flat" cmpd="sng" algn="ctr">
                      <a:solidFill>
                        <a:srgbClr val="808080"/>
                      </a:solidFill>
                      <a:prstDash val="solid"/>
                      <a:round/>
                      <a:headEnd type="none" w="med" len="med"/>
                      <a:tailEnd type="none" w="med" len="med"/>
                    </a:lnL>
                    <a:lnR w="25400" cap="flat" cmpd="sng" algn="ctr">
                      <a:solidFill>
                        <a:srgbClr val="808080"/>
                      </a:solidFill>
                      <a:prstDash val="solid"/>
                      <a:round/>
                      <a:headEnd type="none" w="med" len="med"/>
                      <a:tailEnd type="none" w="med" len="med"/>
                    </a:lnR>
                    <a:lnT w="25400" cap="flat" cmpd="sng" algn="ctr">
                      <a:solidFill>
                        <a:srgbClr val="808080"/>
                      </a:solidFill>
                      <a:prstDash val="solid"/>
                      <a:round/>
                      <a:headEnd type="none" w="med" len="med"/>
                      <a:tailEnd type="none" w="med" len="med"/>
                    </a:lnT>
                    <a:lnB w="25400" cap="flat" cmpd="sng" algn="ctr">
                      <a:solidFill>
                        <a:srgbClr val="808080"/>
                      </a:solidFill>
                      <a:prstDash val="solid"/>
                      <a:round/>
                      <a:headEnd type="none" w="med" len="med"/>
                      <a:tailEnd type="none" w="med" len="med"/>
                    </a:lnB>
                    <a:lnTlToBr>
                      <a:noFill/>
                    </a:lnTlToBr>
                    <a:lnBlToTr>
                      <a:noFill/>
                    </a:lnBlToTr>
                    <a:solidFill>
                      <a:srgbClr val="E8E8E8"/>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tab pos="914400" algn="l"/>
                        </a:tabLst>
                      </a:pPr>
                      <a:r>
                        <a:rPr kumimoji="0" lang="en-US" sz="4400" b="0" i="0" u="none" strike="noStrike" cap="none" normalizeH="0" baseline="0" dirty="0" smtClean="0">
                          <a:ln>
                            <a:noFill/>
                          </a:ln>
                          <a:solidFill>
                            <a:srgbClr val="676767"/>
                          </a:solidFill>
                          <a:effectLst/>
                          <a:latin typeface="Bebas Neue" charset="0"/>
                          <a:ea typeface="ヒラギノ角ゴ ProN W3" charset="0"/>
                          <a:cs typeface="ヒラギノ角ゴ ProN W3" charset="0"/>
                          <a:sym typeface="Bebas Neue" charset="0"/>
                        </a:rPr>
                        <a:t>blogging</a:t>
                      </a:r>
                    </a:p>
                  </a:txBody>
                  <a:tcPr marL="63500" marR="63500" marT="63500" marB="63500" horzOverflow="overflow">
                    <a:lnL w="25400" cap="flat" cmpd="sng" algn="ctr">
                      <a:solidFill>
                        <a:srgbClr val="808080"/>
                      </a:solidFill>
                      <a:prstDash val="solid"/>
                      <a:round/>
                      <a:headEnd type="none" w="med" len="med"/>
                      <a:tailEnd type="none" w="med" len="med"/>
                    </a:lnL>
                    <a:lnR w="25400" cap="flat" cmpd="sng" algn="ctr">
                      <a:solidFill>
                        <a:srgbClr val="808080"/>
                      </a:solidFill>
                      <a:prstDash val="solid"/>
                      <a:round/>
                      <a:headEnd type="none" w="med" len="med"/>
                      <a:tailEnd type="none" w="med" len="med"/>
                    </a:lnR>
                    <a:lnT w="25400" cap="flat" cmpd="sng" algn="ctr">
                      <a:solidFill>
                        <a:srgbClr val="808080"/>
                      </a:solidFill>
                      <a:prstDash val="solid"/>
                      <a:round/>
                      <a:headEnd type="none" w="med" len="med"/>
                      <a:tailEnd type="none" w="med" len="med"/>
                    </a:lnT>
                    <a:lnB w="25400" cap="flat" cmpd="sng" algn="ctr">
                      <a:solidFill>
                        <a:srgbClr val="80808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tab pos="914400" algn="l"/>
                        </a:tabLst>
                      </a:pPr>
                      <a:r>
                        <a:rPr kumimoji="0" lang="en-US" sz="4400" b="0" i="0" u="none" strike="noStrike" cap="none" normalizeH="0" baseline="0" dirty="0" smtClean="0">
                          <a:ln>
                            <a:noFill/>
                          </a:ln>
                          <a:solidFill>
                            <a:srgbClr val="676767"/>
                          </a:solidFill>
                          <a:effectLst/>
                          <a:latin typeface="Bebas Neue" charset="0"/>
                          <a:ea typeface="ヒラギノ角ゴ ProN W3" charset="0"/>
                          <a:cs typeface="ヒラギノ角ゴ ProN W3" charset="0"/>
                          <a:sym typeface="Bebas Neue" charset="0"/>
                        </a:rPr>
                        <a:t>giveaways</a:t>
                      </a:r>
                    </a:p>
                  </a:txBody>
                  <a:tcPr marL="63500" marR="63500" marT="63500" marB="63500" horzOverflow="overflow">
                    <a:lnL w="25400" cap="flat" cmpd="sng" algn="ctr">
                      <a:solidFill>
                        <a:srgbClr val="808080"/>
                      </a:solidFill>
                      <a:prstDash val="solid"/>
                      <a:round/>
                      <a:headEnd type="none" w="med" len="med"/>
                      <a:tailEnd type="none" w="med" len="med"/>
                    </a:lnL>
                    <a:lnR w="25400" cap="flat" cmpd="sng" algn="ctr">
                      <a:solidFill>
                        <a:srgbClr val="808080"/>
                      </a:solidFill>
                      <a:prstDash val="solid"/>
                      <a:round/>
                      <a:headEnd type="none" w="med" len="med"/>
                      <a:tailEnd type="none" w="med" len="med"/>
                    </a:lnR>
                    <a:lnT w="25400" cap="flat" cmpd="sng" algn="ctr">
                      <a:solidFill>
                        <a:srgbClr val="808080"/>
                      </a:solidFill>
                      <a:prstDash val="solid"/>
                      <a:round/>
                      <a:headEnd type="none" w="med" len="med"/>
                      <a:tailEnd type="none" w="med" len="med"/>
                    </a:lnT>
                    <a:lnB w="25400" cap="flat" cmpd="sng" algn="ctr">
                      <a:solidFill>
                        <a:srgbClr val="808080"/>
                      </a:solidFill>
                      <a:prstDash val="solid"/>
                      <a:round/>
                      <a:headEnd type="none" w="med" len="med"/>
                      <a:tailEnd type="none" w="med" len="med"/>
                    </a:lnB>
                    <a:lnTlToBr>
                      <a:noFill/>
                    </a:lnTlToBr>
                    <a:lnBlToTr>
                      <a:noFill/>
                    </a:lnBlToTr>
                    <a:solidFill>
                      <a:srgbClr val="E8E8E8"/>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tab pos="914400" algn="l"/>
                        </a:tabLst>
                      </a:pPr>
                      <a:r>
                        <a:rPr kumimoji="0" lang="en-US" sz="4400" b="0" i="0" u="none" strike="noStrike" cap="none" normalizeH="0" baseline="0" dirty="0" smtClean="0">
                          <a:ln>
                            <a:noFill/>
                          </a:ln>
                          <a:solidFill>
                            <a:srgbClr val="676767"/>
                          </a:solidFill>
                          <a:effectLst/>
                          <a:latin typeface="Bebas Neue" charset="0"/>
                          <a:ea typeface="ヒラギノ角ゴ ProN W3" charset="0"/>
                          <a:cs typeface="ヒラギノ角ゴ ProN W3" charset="0"/>
                          <a:sym typeface="Bebas Neue" charset="0"/>
                        </a:rPr>
                        <a:t>podcasts</a:t>
                      </a:r>
                    </a:p>
                  </a:txBody>
                  <a:tcPr marL="63500" marR="63500" marT="63500" marB="63500" horzOverflow="overflow">
                    <a:lnL w="25400" cap="flat" cmpd="sng" algn="ctr">
                      <a:solidFill>
                        <a:srgbClr val="808080"/>
                      </a:solidFill>
                      <a:prstDash val="solid"/>
                      <a:round/>
                      <a:headEnd type="none" w="med" len="med"/>
                      <a:tailEnd type="none" w="med" len="med"/>
                    </a:lnL>
                    <a:lnR w="25400" cap="flat" cmpd="sng" algn="ctr">
                      <a:solidFill>
                        <a:srgbClr val="808080"/>
                      </a:solidFill>
                      <a:prstDash val="solid"/>
                      <a:round/>
                      <a:headEnd type="none" w="med" len="med"/>
                      <a:tailEnd type="none" w="med" len="med"/>
                    </a:lnR>
                    <a:lnT w="25400" cap="flat" cmpd="sng" algn="ctr">
                      <a:solidFill>
                        <a:srgbClr val="808080"/>
                      </a:solidFill>
                      <a:prstDash val="solid"/>
                      <a:round/>
                      <a:headEnd type="none" w="med" len="med"/>
                      <a:tailEnd type="none" w="med" len="med"/>
                    </a:lnT>
                    <a:lnB w="25400" cap="flat" cmpd="sng" algn="ctr">
                      <a:solidFill>
                        <a:srgbClr val="80808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tab pos="914400" algn="l"/>
                        </a:tabLst>
                      </a:pPr>
                      <a:r>
                        <a:rPr kumimoji="0" lang="en-US" sz="4400" b="0" i="0" u="none" strike="noStrike" cap="none" normalizeH="0" baseline="0" dirty="0" smtClean="0">
                          <a:ln>
                            <a:noFill/>
                          </a:ln>
                          <a:solidFill>
                            <a:srgbClr val="676767"/>
                          </a:solidFill>
                          <a:effectLst/>
                          <a:latin typeface="Bebas Neue" charset="0"/>
                          <a:ea typeface="ヒラギノ角ゴ ProN W3" charset="0"/>
                          <a:cs typeface="ヒラギノ角ゴ ProN W3" charset="0"/>
                          <a:sym typeface="Bebas Neue" charset="0"/>
                        </a:rPr>
                        <a:t>webinars</a:t>
                      </a:r>
                    </a:p>
                  </a:txBody>
                  <a:tcPr marL="63500" marR="63500" marT="63500" marB="63500" horzOverflow="overflow">
                    <a:lnL w="25400" cap="flat" cmpd="sng" algn="ctr">
                      <a:solidFill>
                        <a:srgbClr val="808080"/>
                      </a:solidFill>
                      <a:prstDash val="solid"/>
                      <a:round/>
                      <a:headEnd type="none" w="med" len="med"/>
                      <a:tailEnd type="none" w="med" len="med"/>
                    </a:lnL>
                    <a:lnR w="25400" cap="flat" cmpd="sng" algn="ctr">
                      <a:solidFill>
                        <a:srgbClr val="808080"/>
                      </a:solidFill>
                      <a:prstDash val="solid"/>
                      <a:round/>
                      <a:headEnd type="none" w="med" len="med"/>
                      <a:tailEnd type="none" w="med" len="med"/>
                    </a:lnR>
                    <a:lnT w="25400" cap="flat" cmpd="sng" algn="ctr">
                      <a:solidFill>
                        <a:srgbClr val="808080"/>
                      </a:solidFill>
                      <a:prstDash val="solid"/>
                      <a:round/>
                      <a:headEnd type="none" w="med" len="med"/>
                      <a:tailEnd type="none" w="med" len="med"/>
                    </a:lnT>
                    <a:lnB w="25400" cap="flat" cmpd="sng" algn="ctr">
                      <a:solidFill>
                        <a:srgbClr val="808080"/>
                      </a:solidFill>
                      <a:prstDash val="solid"/>
                      <a:round/>
                      <a:headEnd type="none" w="med" len="med"/>
                      <a:tailEnd type="none" w="med" len="med"/>
                    </a:lnB>
                    <a:lnTlToBr>
                      <a:noFill/>
                    </a:lnTlToBr>
                    <a:lnBlToTr>
                      <a:noFill/>
                    </a:lnBlToTr>
                    <a:solidFill>
                      <a:srgbClr val="E8E8E8"/>
                    </a:solidFill>
                  </a:tcPr>
                </a:tc>
              </a:tr>
              <a:tr h="1150938">
                <a:tc>
                  <a:txBody>
                    <a:bodyPr/>
                    <a:lstStyle/>
                    <a:p>
                      <a:pPr marL="0" marR="0" lvl="0" indent="0" algn="ctr" defTabSz="914400" rtl="0" eaLnBrk="1" fontAlgn="base" latinLnBrk="0" hangingPunct="1">
                        <a:lnSpc>
                          <a:spcPct val="100000"/>
                        </a:lnSpc>
                        <a:spcBef>
                          <a:spcPct val="0"/>
                        </a:spcBef>
                        <a:spcAft>
                          <a:spcPct val="0"/>
                        </a:spcAft>
                        <a:buClrTx/>
                        <a:buSzTx/>
                        <a:buFontTx/>
                        <a:buNone/>
                        <a:tabLst>
                          <a:tab pos="914400" algn="l"/>
                        </a:tabLst>
                      </a:pPr>
                      <a:r>
                        <a:rPr kumimoji="0" lang="en-US" sz="4400" b="0" i="0" u="none" strike="noStrike" cap="none" normalizeH="0" baseline="0" dirty="0" smtClean="0">
                          <a:ln>
                            <a:noFill/>
                          </a:ln>
                          <a:solidFill>
                            <a:srgbClr val="676767"/>
                          </a:solidFill>
                          <a:effectLst/>
                          <a:latin typeface="Bebas Neue" charset="0"/>
                          <a:ea typeface="ヒラギノ角ゴ ProN W3" charset="0"/>
                          <a:cs typeface="ヒラギノ角ゴ ProN W3" charset="0"/>
                          <a:sym typeface="Bebas Neue" charset="0"/>
                        </a:rPr>
                        <a:t>adswaps</a:t>
                      </a:r>
                    </a:p>
                  </a:txBody>
                  <a:tcPr marL="63500" marR="63500" marT="63500" marB="63500" horzOverflow="overflow">
                    <a:lnL w="25400" cap="flat" cmpd="sng" algn="ctr">
                      <a:solidFill>
                        <a:srgbClr val="808080"/>
                      </a:solidFill>
                      <a:prstDash val="solid"/>
                      <a:round/>
                      <a:headEnd type="none" w="med" len="med"/>
                      <a:tailEnd type="none" w="med" len="med"/>
                    </a:lnL>
                    <a:lnR w="25400" cap="flat" cmpd="sng" algn="ctr">
                      <a:solidFill>
                        <a:srgbClr val="808080"/>
                      </a:solidFill>
                      <a:prstDash val="solid"/>
                      <a:round/>
                      <a:headEnd type="none" w="med" len="med"/>
                      <a:tailEnd type="none" w="med" len="med"/>
                    </a:lnR>
                    <a:lnT w="25400" cap="flat" cmpd="sng" algn="ctr">
                      <a:solidFill>
                        <a:srgbClr val="808080"/>
                      </a:solidFill>
                      <a:prstDash val="solid"/>
                      <a:round/>
                      <a:headEnd type="none" w="med" len="med"/>
                      <a:tailEnd type="none" w="med" len="med"/>
                    </a:lnT>
                    <a:lnB w="25400" cap="flat" cmpd="sng" algn="ctr">
                      <a:solidFill>
                        <a:srgbClr val="808080"/>
                      </a:solidFill>
                      <a:prstDash val="solid"/>
                      <a:round/>
                      <a:headEnd type="none" w="med" len="med"/>
                      <a:tailEnd type="none" w="med" len="med"/>
                    </a:lnB>
                    <a:lnTlToBr>
                      <a:noFill/>
                    </a:lnTlToBr>
                    <a:lnBlToTr>
                      <a:noFill/>
                    </a:lnBlToTr>
                    <a:solidFill>
                      <a:srgbClr val="E8E8E8"/>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tab pos="914400" algn="l"/>
                        </a:tabLst>
                      </a:pPr>
                      <a:r>
                        <a:rPr kumimoji="0" lang="en-US" sz="4400" b="0" i="0" u="none" strike="noStrike" cap="none" normalizeH="0" baseline="0" dirty="0" smtClean="0">
                          <a:ln>
                            <a:noFill/>
                          </a:ln>
                          <a:solidFill>
                            <a:srgbClr val="676767"/>
                          </a:solidFill>
                          <a:effectLst/>
                          <a:latin typeface="Bebas Neue" charset="0"/>
                          <a:ea typeface="ヒラギノ角ゴ ProN W3" charset="0"/>
                          <a:cs typeface="ヒラギノ角ゴ ProN W3" charset="0"/>
                          <a:sym typeface="Bebas Neue" charset="0"/>
                        </a:rPr>
                        <a:t>clicksor</a:t>
                      </a:r>
                    </a:p>
                  </a:txBody>
                  <a:tcPr marL="63500" marR="63500" marT="63500" marB="63500" horzOverflow="overflow">
                    <a:lnL w="25400" cap="flat" cmpd="sng" algn="ctr">
                      <a:solidFill>
                        <a:srgbClr val="808080"/>
                      </a:solidFill>
                      <a:prstDash val="solid"/>
                      <a:round/>
                      <a:headEnd type="none" w="med" len="med"/>
                      <a:tailEnd type="none" w="med" len="med"/>
                    </a:lnL>
                    <a:lnR w="25400" cap="flat" cmpd="sng" algn="ctr">
                      <a:solidFill>
                        <a:srgbClr val="808080"/>
                      </a:solidFill>
                      <a:prstDash val="solid"/>
                      <a:round/>
                      <a:headEnd type="none" w="med" len="med"/>
                      <a:tailEnd type="none" w="med" len="med"/>
                    </a:lnR>
                    <a:lnT w="25400" cap="flat" cmpd="sng" algn="ctr">
                      <a:solidFill>
                        <a:srgbClr val="808080"/>
                      </a:solidFill>
                      <a:prstDash val="solid"/>
                      <a:round/>
                      <a:headEnd type="none" w="med" len="med"/>
                      <a:tailEnd type="none" w="med" len="med"/>
                    </a:lnT>
                    <a:lnB w="25400" cap="flat" cmpd="sng" algn="ctr">
                      <a:solidFill>
                        <a:srgbClr val="80808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tab pos="914400" algn="l"/>
                        </a:tabLst>
                      </a:pPr>
                      <a:r>
                        <a:rPr kumimoji="0" lang="en-US" sz="4400" b="0" i="0" u="none" strike="noStrike" cap="none" normalizeH="0" baseline="0" dirty="0" smtClean="0">
                          <a:ln>
                            <a:noFill/>
                          </a:ln>
                          <a:solidFill>
                            <a:srgbClr val="676767"/>
                          </a:solidFill>
                          <a:effectLst/>
                          <a:latin typeface="Bebas Neue" charset="0"/>
                          <a:ea typeface="ヒラギノ角ゴ ProN W3" charset="0"/>
                          <a:cs typeface="ヒラギノ角ゴ ProN W3" charset="0"/>
                          <a:sym typeface="Bebas Neue" charset="0"/>
                        </a:rPr>
                        <a:t>Guest blogging</a:t>
                      </a:r>
                    </a:p>
                  </a:txBody>
                  <a:tcPr marL="63500" marR="63500" marT="63500" marB="63500" horzOverflow="overflow">
                    <a:lnL w="25400" cap="flat" cmpd="sng" algn="ctr">
                      <a:solidFill>
                        <a:srgbClr val="808080"/>
                      </a:solidFill>
                      <a:prstDash val="solid"/>
                      <a:round/>
                      <a:headEnd type="none" w="med" len="med"/>
                      <a:tailEnd type="none" w="med" len="med"/>
                    </a:lnL>
                    <a:lnR w="25400" cap="flat" cmpd="sng" algn="ctr">
                      <a:solidFill>
                        <a:srgbClr val="808080"/>
                      </a:solidFill>
                      <a:prstDash val="solid"/>
                      <a:round/>
                      <a:headEnd type="none" w="med" len="med"/>
                      <a:tailEnd type="none" w="med" len="med"/>
                    </a:lnR>
                    <a:lnT w="25400" cap="flat" cmpd="sng" algn="ctr">
                      <a:solidFill>
                        <a:srgbClr val="808080"/>
                      </a:solidFill>
                      <a:prstDash val="solid"/>
                      <a:round/>
                      <a:headEnd type="none" w="med" len="med"/>
                      <a:tailEnd type="none" w="med" len="med"/>
                    </a:lnT>
                    <a:lnB w="25400" cap="flat" cmpd="sng" algn="ctr">
                      <a:solidFill>
                        <a:srgbClr val="808080"/>
                      </a:solidFill>
                      <a:prstDash val="solid"/>
                      <a:round/>
                      <a:headEnd type="none" w="med" len="med"/>
                      <a:tailEnd type="none" w="med" len="med"/>
                    </a:lnB>
                    <a:lnTlToBr>
                      <a:noFill/>
                    </a:lnTlToBr>
                    <a:lnBlToTr>
                      <a:noFill/>
                    </a:lnBlToTr>
                    <a:solidFill>
                      <a:srgbClr val="E8E8E8"/>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tab pos="914400" algn="l"/>
                        </a:tabLst>
                      </a:pPr>
                      <a:r>
                        <a:rPr kumimoji="0" lang="en-US" sz="4400" b="0" i="0" u="none" strike="noStrike" cap="none" normalizeH="0" baseline="0" dirty="0" smtClean="0">
                          <a:ln>
                            <a:noFill/>
                          </a:ln>
                          <a:solidFill>
                            <a:srgbClr val="676767"/>
                          </a:solidFill>
                          <a:effectLst/>
                          <a:latin typeface="Bebas Neue" charset="0"/>
                          <a:ea typeface="ヒラギノ角ゴ ProN W3" charset="0"/>
                          <a:cs typeface="ヒラギノ角ゴ ProN W3" charset="0"/>
                          <a:sym typeface="Bebas Neue" charset="0"/>
                        </a:rPr>
                        <a:t>Pof ads</a:t>
                      </a:r>
                    </a:p>
                  </a:txBody>
                  <a:tcPr marL="63500" marR="63500" marT="63500" marB="63500" horzOverflow="overflow">
                    <a:lnL w="25400" cap="flat" cmpd="sng" algn="ctr">
                      <a:solidFill>
                        <a:srgbClr val="808080"/>
                      </a:solidFill>
                      <a:prstDash val="solid"/>
                      <a:round/>
                      <a:headEnd type="none" w="med" len="med"/>
                      <a:tailEnd type="none" w="med" len="med"/>
                    </a:lnL>
                    <a:lnR w="25400" cap="flat" cmpd="sng" algn="ctr">
                      <a:solidFill>
                        <a:srgbClr val="808080"/>
                      </a:solidFill>
                      <a:prstDash val="solid"/>
                      <a:round/>
                      <a:headEnd type="none" w="med" len="med"/>
                      <a:tailEnd type="none" w="med" len="med"/>
                    </a:lnR>
                    <a:lnT w="25400" cap="flat" cmpd="sng" algn="ctr">
                      <a:solidFill>
                        <a:srgbClr val="808080"/>
                      </a:solidFill>
                      <a:prstDash val="solid"/>
                      <a:round/>
                      <a:headEnd type="none" w="med" len="med"/>
                      <a:tailEnd type="none" w="med" len="med"/>
                    </a:lnT>
                    <a:lnB w="25400" cap="flat" cmpd="sng" algn="ctr">
                      <a:solidFill>
                        <a:srgbClr val="80808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tab pos="914400" algn="l"/>
                        </a:tabLst>
                      </a:pPr>
                      <a:r>
                        <a:rPr kumimoji="0" lang="en-US" sz="4400" b="0" i="0" u="none" strike="noStrike" cap="none" normalizeH="0" baseline="0" dirty="0" smtClean="0">
                          <a:ln>
                            <a:noFill/>
                          </a:ln>
                          <a:solidFill>
                            <a:srgbClr val="676767"/>
                          </a:solidFill>
                          <a:effectLst/>
                          <a:latin typeface="Bebas Neue" charset="0"/>
                          <a:ea typeface="ヒラギノ角ゴ ProN W3" charset="0"/>
                          <a:cs typeface="ヒラギノ角ゴ ProN W3" charset="0"/>
                          <a:sym typeface="Bebas Neue" charset="0"/>
                        </a:rPr>
                        <a:t>yahoo</a:t>
                      </a:r>
                    </a:p>
                  </a:txBody>
                  <a:tcPr marL="63500" marR="63500" marT="63500" marB="63500" horzOverflow="overflow">
                    <a:lnL w="25400" cap="flat" cmpd="sng" algn="ctr">
                      <a:solidFill>
                        <a:srgbClr val="808080"/>
                      </a:solidFill>
                      <a:prstDash val="solid"/>
                      <a:round/>
                      <a:headEnd type="none" w="med" len="med"/>
                      <a:tailEnd type="none" w="med" len="med"/>
                    </a:lnL>
                    <a:lnR w="25400" cap="flat" cmpd="sng" algn="ctr">
                      <a:solidFill>
                        <a:srgbClr val="808080"/>
                      </a:solidFill>
                      <a:prstDash val="solid"/>
                      <a:round/>
                      <a:headEnd type="none" w="med" len="med"/>
                      <a:tailEnd type="none" w="med" len="med"/>
                    </a:lnR>
                    <a:lnT w="25400" cap="flat" cmpd="sng" algn="ctr">
                      <a:solidFill>
                        <a:srgbClr val="808080"/>
                      </a:solidFill>
                      <a:prstDash val="solid"/>
                      <a:round/>
                      <a:headEnd type="none" w="med" len="med"/>
                      <a:tailEnd type="none" w="med" len="med"/>
                    </a:lnT>
                    <a:lnB w="25400" cap="flat" cmpd="sng" algn="ctr">
                      <a:solidFill>
                        <a:srgbClr val="808080"/>
                      </a:solidFill>
                      <a:prstDash val="solid"/>
                      <a:round/>
                      <a:headEnd type="none" w="med" len="med"/>
                      <a:tailEnd type="none" w="med" len="med"/>
                    </a:lnB>
                    <a:lnTlToBr>
                      <a:noFill/>
                    </a:lnTlToBr>
                    <a:lnBlToTr>
                      <a:noFill/>
                    </a:lnBlToTr>
                    <a:solidFill>
                      <a:srgbClr val="E8E8E8"/>
                    </a:solidFill>
                  </a:tcPr>
                </a:tc>
              </a:tr>
              <a:tr h="1150938">
                <a:tc>
                  <a:txBody>
                    <a:bodyPr/>
                    <a:lstStyle/>
                    <a:p>
                      <a:pPr marL="0" marR="0" lvl="0" indent="0" algn="ctr" defTabSz="914400" rtl="0" eaLnBrk="1" fontAlgn="base" latinLnBrk="0" hangingPunct="1">
                        <a:lnSpc>
                          <a:spcPct val="100000"/>
                        </a:lnSpc>
                        <a:spcBef>
                          <a:spcPct val="0"/>
                        </a:spcBef>
                        <a:spcAft>
                          <a:spcPct val="0"/>
                        </a:spcAft>
                        <a:buClrTx/>
                        <a:buSzTx/>
                        <a:buFontTx/>
                        <a:buNone/>
                        <a:tabLst>
                          <a:tab pos="914400" algn="l"/>
                        </a:tabLst>
                      </a:pPr>
                      <a:r>
                        <a:rPr kumimoji="0" lang="en-US" sz="4400" b="0" i="0" u="none" strike="noStrike" cap="none" normalizeH="0" baseline="0" dirty="0" smtClean="0">
                          <a:ln>
                            <a:noFill/>
                          </a:ln>
                          <a:solidFill>
                            <a:srgbClr val="676767"/>
                          </a:solidFill>
                          <a:effectLst/>
                          <a:latin typeface="Bebas Neue" charset="0"/>
                          <a:ea typeface="ヒラギノ角ゴ ProN W3" charset="0"/>
                          <a:cs typeface="ヒラギノ角ゴ ProN W3" charset="0"/>
                          <a:sym typeface="Bebas Neue" charset="0"/>
                        </a:rPr>
                        <a:t>Advertise</a:t>
                      </a:r>
                    </a:p>
                  </a:txBody>
                  <a:tcPr marL="63500" marR="63500" marT="63500" marB="63500" horzOverflow="overflow">
                    <a:lnL w="25400" cap="flat" cmpd="sng" algn="ctr">
                      <a:solidFill>
                        <a:srgbClr val="808080"/>
                      </a:solidFill>
                      <a:prstDash val="solid"/>
                      <a:round/>
                      <a:headEnd type="none" w="med" len="med"/>
                      <a:tailEnd type="none" w="med" len="med"/>
                    </a:lnL>
                    <a:lnR w="25400" cap="flat" cmpd="sng" algn="ctr">
                      <a:solidFill>
                        <a:srgbClr val="808080"/>
                      </a:solidFill>
                      <a:prstDash val="solid"/>
                      <a:round/>
                      <a:headEnd type="none" w="med" len="med"/>
                      <a:tailEnd type="none" w="med" len="med"/>
                    </a:lnR>
                    <a:lnT w="25400" cap="flat" cmpd="sng" algn="ctr">
                      <a:solidFill>
                        <a:srgbClr val="808080"/>
                      </a:solidFill>
                      <a:prstDash val="solid"/>
                      <a:round/>
                      <a:headEnd type="none" w="med" len="med"/>
                      <a:tailEnd type="none" w="med" len="med"/>
                    </a:lnT>
                    <a:lnB w="25400" cap="flat" cmpd="sng" algn="ctr">
                      <a:solidFill>
                        <a:srgbClr val="808080"/>
                      </a:solidFill>
                      <a:prstDash val="solid"/>
                      <a:round/>
                      <a:headEnd type="none" w="med" len="med"/>
                      <a:tailEnd type="none" w="med" len="med"/>
                    </a:lnB>
                    <a:lnTlToBr>
                      <a:noFill/>
                    </a:lnTlToBr>
                    <a:lnBlToTr>
                      <a:noFill/>
                    </a:lnBlToTr>
                    <a:solidFill>
                      <a:srgbClr val="E8E8E8"/>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tab pos="914400" algn="l"/>
                        </a:tabLst>
                      </a:pPr>
                      <a:r>
                        <a:rPr kumimoji="0" lang="en-US" sz="4400" b="0" i="0" u="none" strike="noStrike" cap="none" normalizeH="0" baseline="0" dirty="0" smtClean="0">
                          <a:ln>
                            <a:noFill/>
                          </a:ln>
                          <a:solidFill>
                            <a:srgbClr val="676767"/>
                          </a:solidFill>
                          <a:effectLst/>
                          <a:latin typeface="Bebas Neue" charset="0"/>
                          <a:ea typeface="ヒラギノ角ゴ ProN W3" charset="0"/>
                          <a:cs typeface="ヒラギノ角ゴ ProN W3" charset="0"/>
                          <a:sym typeface="Bebas Neue" charset="0"/>
                        </a:rPr>
                        <a:t>Directcpv</a:t>
                      </a:r>
                    </a:p>
                  </a:txBody>
                  <a:tcPr marL="63500" marR="63500" marT="63500" marB="63500" horzOverflow="overflow">
                    <a:lnL w="25400" cap="flat" cmpd="sng" algn="ctr">
                      <a:solidFill>
                        <a:srgbClr val="808080"/>
                      </a:solidFill>
                      <a:prstDash val="solid"/>
                      <a:round/>
                      <a:headEnd type="none" w="med" len="med"/>
                      <a:tailEnd type="none" w="med" len="med"/>
                    </a:lnL>
                    <a:lnR w="25400" cap="flat" cmpd="sng" algn="ctr">
                      <a:solidFill>
                        <a:srgbClr val="808080"/>
                      </a:solidFill>
                      <a:prstDash val="solid"/>
                      <a:round/>
                      <a:headEnd type="none" w="med" len="med"/>
                      <a:tailEnd type="none" w="med" len="med"/>
                    </a:lnR>
                    <a:lnT w="25400" cap="flat" cmpd="sng" algn="ctr">
                      <a:solidFill>
                        <a:srgbClr val="808080"/>
                      </a:solidFill>
                      <a:prstDash val="solid"/>
                      <a:round/>
                      <a:headEnd type="none" w="med" len="med"/>
                      <a:tailEnd type="none" w="med" len="med"/>
                    </a:lnT>
                    <a:lnB w="25400" cap="flat" cmpd="sng" algn="ctr">
                      <a:solidFill>
                        <a:srgbClr val="80808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tab pos="914400" algn="l"/>
                        </a:tabLst>
                      </a:pPr>
                      <a:r>
                        <a:rPr kumimoji="0" lang="en-US" sz="4400" b="0" i="0" u="none" strike="noStrike" cap="none" normalizeH="0" baseline="0" dirty="0" smtClean="0">
                          <a:ln>
                            <a:noFill/>
                          </a:ln>
                          <a:solidFill>
                            <a:srgbClr val="676767"/>
                          </a:solidFill>
                          <a:effectLst/>
                          <a:latin typeface="Bebas Neue" charset="0"/>
                          <a:ea typeface="ヒラギノ角ゴ ProN W3" charset="0"/>
                          <a:cs typeface="ヒラギノ角ゴ ProN W3" charset="0"/>
                          <a:sym typeface="Bebas Neue" charset="0"/>
                        </a:rPr>
                        <a:t>hangouts</a:t>
                      </a:r>
                    </a:p>
                  </a:txBody>
                  <a:tcPr marL="63500" marR="63500" marT="63500" marB="63500" horzOverflow="overflow">
                    <a:lnL w="25400" cap="flat" cmpd="sng" algn="ctr">
                      <a:solidFill>
                        <a:srgbClr val="808080"/>
                      </a:solidFill>
                      <a:prstDash val="solid"/>
                      <a:round/>
                      <a:headEnd type="none" w="med" len="med"/>
                      <a:tailEnd type="none" w="med" len="med"/>
                    </a:lnL>
                    <a:lnR w="25400" cap="flat" cmpd="sng" algn="ctr">
                      <a:solidFill>
                        <a:srgbClr val="808080"/>
                      </a:solidFill>
                      <a:prstDash val="solid"/>
                      <a:round/>
                      <a:headEnd type="none" w="med" len="med"/>
                      <a:tailEnd type="none" w="med" len="med"/>
                    </a:lnR>
                    <a:lnT w="25400" cap="flat" cmpd="sng" algn="ctr">
                      <a:solidFill>
                        <a:srgbClr val="808080"/>
                      </a:solidFill>
                      <a:prstDash val="solid"/>
                      <a:round/>
                      <a:headEnd type="none" w="med" len="med"/>
                      <a:tailEnd type="none" w="med" len="med"/>
                    </a:lnT>
                    <a:lnB w="25400" cap="flat" cmpd="sng" algn="ctr">
                      <a:solidFill>
                        <a:srgbClr val="808080"/>
                      </a:solidFill>
                      <a:prstDash val="solid"/>
                      <a:round/>
                      <a:headEnd type="none" w="med" len="med"/>
                      <a:tailEnd type="none" w="med" len="med"/>
                    </a:lnB>
                    <a:lnTlToBr>
                      <a:noFill/>
                    </a:lnTlToBr>
                    <a:lnBlToTr>
                      <a:noFill/>
                    </a:lnBlToTr>
                    <a:solidFill>
                      <a:srgbClr val="E8E8E8"/>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tab pos="914400" algn="l"/>
                        </a:tabLst>
                      </a:pPr>
                      <a:r>
                        <a:rPr kumimoji="0" lang="en-US" sz="4400" b="0" i="0" u="none" strike="noStrike" cap="none" normalizeH="0" baseline="0" dirty="0" smtClean="0">
                          <a:ln>
                            <a:noFill/>
                          </a:ln>
                          <a:solidFill>
                            <a:srgbClr val="676767"/>
                          </a:solidFill>
                          <a:effectLst/>
                          <a:latin typeface="Bebas Neue" charset="0"/>
                          <a:ea typeface="ヒラギノ角ゴ ProN W3" charset="0"/>
                          <a:cs typeface="ヒラギノ角ゴ ProN W3" charset="0"/>
                          <a:sym typeface="Bebas Neue" charset="0"/>
                        </a:rPr>
                        <a:t>Pulse 360</a:t>
                      </a:r>
                    </a:p>
                  </a:txBody>
                  <a:tcPr marL="63500" marR="63500" marT="63500" marB="63500" horzOverflow="overflow">
                    <a:lnL w="25400" cap="flat" cmpd="sng" algn="ctr">
                      <a:solidFill>
                        <a:srgbClr val="808080"/>
                      </a:solidFill>
                      <a:prstDash val="solid"/>
                      <a:round/>
                      <a:headEnd type="none" w="med" len="med"/>
                      <a:tailEnd type="none" w="med" len="med"/>
                    </a:lnL>
                    <a:lnR w="25400" cap="flat" cmpd="sng" algn="ctr">
                      <a:solidFill>
                        <a:srgbClr val="808080"/>
                      </a:solidFill>
                      <a:prstDash val="solid"/>
                      <a:round/>
                      <a:headEnd type="none" w="med" len="med"/>
                      <a:tailEnd type="none" w="med" len="med"/>
                    </a:lnR>
                    <a:lnT w="25400" cap="flat" cmpd="sng" algn="ctr">
                      <a:solidFill>
                        <a:srgbClr val="808080"/>
                      </a:solidFill>
                      <a:prstDash val="solid"/>
                      <a:round/>
                      <a:headEnd type="none" w="med" len="med"/>
                      <a:tailEnd type="none" w="med" len="med"/>
                    </a:lnT>
                    <a:lnB w="25400" cap="flat" cmpd="sng" algn="ctr">
                      <a:solidFill>
                        <a:srgbClr val="80808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tab pos="914400" algn="l"/>
                        </a:tabLst>
                      </a:pPr>
                      <a:r>
                        <a:rPr kumimoji="0" lang="en-US" sz="4400" b="0" i="0" u="none" strike="noStrike" cap="none" normalizeH="0" baseline="0" dirty="0" smtClean="0">
                          <a:ln>
                            <a:noFill/>
                          </a:ln>
                          <a:solidFill>
                            <a:schemeClr val="bg1"/>
                          </a:solidFill>
                          <a:effectLst/>
                          <a:latin typeface="Bebas Neue" charset="0"/>
                          <a:ea typeface="ヒラギノ角ゴ ProN W3" charset="0"/>
                          <a:cs typeface="ヒラギノ角ゴ ProN W3" charset="0"/>
                          <a:sym typeface="Bebas Neue" charset="0"/>
                        </a:rPr>
                        <a:t>youtube</a:t>
                      </a:r>
                    </a:p>
                  </a:txBody>
                  <a:tcPr marL="63500" marR="63500" marT="63500" marB="63500" horzOverflow="overflow">
                    <a:lnL w="25400" cap="flat" cmpd="sng" algn="ctr">
                      <a:solidFill>
                        <a:srgbClr val="808080"/>
                      </a:solidFill>
                      <a:prstDash val="solid"/>
                      <a:round/>
                      <a:headEnd type="none" w="med" len="med"/>
                      <a:tailEnd type="none" w="med" len="med"/>
                    </a:lnL>
                    <a:lnR w="25400" cap="flat" cmpd="sng" algn="ctr">
                      <a:solidFill>
                        <a:srgbClr val="808080"/>
                      </a:solidFill>
                      <a:prstDash val="solid"/>
                      <a:round/>
                      <a:headEnd type="none" w="med" len="med"/>
                      <a:tailEnd type="none" w="med" len="med"/>
                    </a:lnR>
                    <a:lnT w="25400" cap="flat" cmpd="sng" algn="ctr">
                      <a:solidFill>
                        <a:srgbClr val="808080"/>
                      </a:solidFill>
                      <a:prstDash val="solid"/>
                      <a:round/>
                      <a:headEnd type="none" w="med" len="med"/>
                      <a:tailEnd type="none" w="med" len="med"/>
                    </a:lnT>
                    <a:lnB w="25400" cap="flat" cmpd="sng" algn="ctr">
                      <a:solidFill>
                        <a:srgbClr val="808080"/>
                      </a:solidFill>
                      <a:prstDash val="solid"/>
                      <a:round/>
                      <a:headEnd type="none" w="med" len="med"/>
                      <a:tailEnd type="none" w="med" len="med"/>
                    </a:lnB>
                    <a:lnTlToBr>
                      <a:noFill/>
                    </a:lnTlToBr>
                    <a:lnBlToTr>
                      <a:noFill/>
                    </a:lnBlToTr>
                    <a:solidFill>
                      <a:srgbClr val="92D050"/>
                    </a:solidFill>
                  </a:tcPr>
                </a:tc>
              </a:tr>
            </a:tbl>
          </a:graphicData>
        </a:graphic>
      </p:graphicFrame>
    </p:spTree>
    <p:extLst>
      <p:ext uri="{BB962C8B-B14F-4D97-AF65-F5344CB8AC3E}">
        <p14:creationId xmlns:p14="http://schemas.microsoft.com/office/powerpoint/2010/main" val="21918459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0178" name="Slide Number Placeholder 3"/>
          <p:cNvSpPr>
            <a:spLocks noGrp="1"/>
          </p:cNvSpPr>
          <p:nvPr>
            <p:ph type="sldNum" sz="quarter" idx="10"/>
          </p:nvPr>
        </p:nvSpPr>
        <p:spPr>
          <a:noFill/>
        </p:spPr>
        <p:txBody>
          <a:bodyPr/>
          <a:lstStyle>
            <a:lvl1pPr eaLnBrk="0" hangingPunct="0">
              <a:defRPr sz="5600">
                <a:solidFill>
                  <a:srgbClr val="000000"/>
                </a:solidFill>
                <a:latin typeface="Gill Sans" charset="0"/>
                <a:ea typeface="ヒラギノ角ゴ ProN W3" charset="0"/>
                <a:cs typeface="ヒラギノ角ゴ ProN W3" charset="0"/>
                <a:sym typeface="Gill Sans" charset="0"/>
              </a:defRPr>
            </a:lvl1pPr>
            <a:lvl2pPr marL="742950" indent="-285750" eaLnBrk="0" hangingPunct="0">
              <a:defRPr sz="5600">
                <a:solidFill>
                  <a:srgbClr val="000000"/>
                </a:solidFill>
                <a:latin typeface="Gill Sans" charset="0"/>
                <a:ea typeface="ヒラギノ角ゴ ProN W3" charset="0"/>
                <a:cs typeface="ヒラギノ角ゴ ProN W3" charset="0"/>
                <a:sym typeface="Gill Sans" charset="0"/>
              </a:defRPr>
            </a:lvl2pPr>
            <a:lvl3pPr marL="1143000" indent="-228600" eaLnBrk="0" hangingPunct="0">
              <a:defRPr sz="5600">
                <a:solidFill>
                  <a:srgbClr val="000000"/>
                </a:solidFill>
                <a:latin typeface="Gill Sans" charset="0"/>
                <a:ea typeface="ヒラギノ角ゴ ProN W3" charset="0"/>
                <a:cs typeface="ヒラギノ角ゴ ProN W3" charset="0"/>
                <a:sym typeface="Gill Sans" charset="0"/>
              </a:defRPr>
            </a:lvl3pPr>
            <a:lvl4pPr marL="1600200" indent="-228600" eaLnBrk="0" hangingPunct="0">
              <a:defRPr sz="5600">
                <a:solidFill>
                  <a:srgbClr val="000000"/>
                </a:solidFill>
                <a:latin typeface="Gill Sans" charset="0"/>
                <a:ea typeface="ヒラギノ角ゴ ProN W3" charset="0"/>
                <a:cs typeface="ヒラギノ角ゴ ProN W3" charset="0"/>
                <a:sym typeface="Gill Sans" charset="0"/>
              </a:defRPr>
            </a:lvl4pPr>
            <a:lvl5pPr marL="2057400" indent="-228600" eaLnBrk="0" hangingPunct="0">
              <a:defRPr sz="5600">
                <a:solidFill>
                  <a:srgbClr val="000000"/>
                </a:solidFill>
                <a:latin typeface="Gill Sans" charset="0"/>
                <a:ea typeface="ヒラギノ角ゴ ProN W3" charset="0"/>
                <a:cs typeface="ヒラギノ角ゴ ProN W3" charset="0"/>
                <a:sym typeface="Gill Sans" charset="0"/>
              </a:defRPr>
            </a:lvl5pPr>
            <a:lvl6pPr marL="25146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6pPr>
            <a:lvl7pPr marL="29718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7pPr>
            <a:lvl8pPr marL="34290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8pPr>
            <a:lvl9pPr marL="38862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9pPr>
          </a:lstStyle>
          <a:p>
            <a:pPr eaLnBrk="1" hangingPunct="1"/>
            <a:fld id="{48B71ACD-A266-4E0B-963A-81C923BC0AE8}" type="slidenum">
              <a:rPr lang="en-US" sz="3600" smtClean="0">
                <a:solidFill>
                  <a:srgbClr val="139FD2"/>
                </a:solidFill>
                <a:latin typeface="Bebas Neue" pitchFamily="34" charset="0"/>
                <a:ea typeface="Bebas Neue" pitchFamily="34" charset="0"/>
                <a:cs typeface="Bebas Neue" pitchFamily="34" charset="0"/>
                <a:sym typeface="Bebas Neue" pitchFamily="34" charset="0"/>
              </a:rPr>
              <a:pPr eaLnBrk="1" hangingPunct="1"/>
              <a:t>100</a:t>
            </a:fld>
            <a:endParaRPr lang="en-US" sz="3600" smtClean="0">
              <a:solidFill>
                <a:srgbClr val="139FD2"/>
              </a:solidFill>
              <a:latin typeface="Bebas Neue" pitchFamily="34" charset="0"/>
              <a:ea typeface="Bebas Neue" pitchFamily="34" charset="0"/>
              <a:cs typeface="Bebas Neue" pitchFamily="34" charset="0"/>
              <a:sym typeface="Bebas Neue" pitchFamily="34" charset="0"/>
            </a:endParaRPr>
          </a:p>
        </p:txBody>
      </p:sp>
      <p:sp>
        <p:nvSpPr>
          <p:cNvPr id="50179" name="AutoShape 1"/>
          <p:cNvSpPr>
            <a:spLocks/>
          </p:cNvSpPr>
          <p:nvPr/>
        </p:nvSpPr>
        <p:spPr bwMode="auto">
          <a:xfrm>
            <a:off x="5753100" y="23926800"/>
            <a:ext cx="228600" cy="303213"/>
          </a:xfrm>
          <a:custGeom>
            <a:avLst/>
            <a:gdLst>
              <a:gd name="T0" fmla="*/ 143621580 w 21600"/>
              <a:gd name="T1" fmla="*/ 0 h 21555"/>
              <a:gd name="T2" fmla="*/ 0 w 21600"/>
              <a:gd name="T3" fmla="*/ 302794748 h 21555"/>
              <a:gd name="T4" fmla="*/ 41249801 w 21600"/>
              <a:gd name="T5" fmla="*/ 488120854 h 21555"/>
              <a:gd name="T6" fmla="*/ 51185826 w 21600"/>
              <a:gd name="T7" fmla="*/ 475826035 h 21555"/>
              <a:gd name="T8" fmla="*/ 55401210 w 21600"/>
              <a:gd name="T9" fmla="*/ 437137336 h 21555"/>
              <a:gd name="T10" fmla="*/ 52540778 w 21600"/>
              <a:gd name="T11" fmla="*/ 410042374 h 21555"/>
              <a:gd name="T12" fmla="*/ 39142173 w 21600"/>
              <a:gd name="T13" fmla="*/ 315089764 h 21555"/>
              <a:gd name="T14" fmla="*/ 138201897 w 21600"/>
              <a:gd name="T15" fmla="*/ 82657594 h 21555"/>
              <a:gd name="T16" fmla="*/ 221755272 w 21600"/>
              <a:gd name="T17" fmla="*/ 268648955 h 21555"/>
              <a:gd name="T18" fmla="*/ 158074053 w 21600"/>
              <a:gd name="T19" fmla="*/ 526453167 h 21555"/>
              <a:gd name="T20" fmla="*/ 126308665 w 21600"/>
              <a:gd name="T21" fmla="*/ 432948045 h 21555"/>
              <a:gd name="T22" fmla="*/ 144073192 w 21600"/>
              <a:gd name="T23" fmla="*/ 260935838 h 21555"/>
              <a:gd name="T24" fmla="*/ 116974789 w 21600"/>
              <a:gd name="T25" fmla="*/ 188184847 h 21555"/>
              <a:gd name="T26" fmla="*/ 78284229 w 21600"/>
              <a:gd name="T27" fmla="*/ 313678498 h 21555"/>
              <a:gd name="T28" fmla="*/ 84607241 w 21600"/>
              <a:gd name="T29" fmla="*/ 390384874 h 21555"/>
              <a:gd name="T30" fmla="*/ 58713254 w 21600"/>
              <a:gd name="T31" fmla="*/ 654493905 h 21555"/>
              <a:gd name="T32" fmla="*/ 58110998 w 21600"/>
              <a:gd name="T33" fmla="*/ 838762135 h 21555"/>
              <a:gd name="T34" fmla="*/ 62928521 w 21600"/>
              <a:gd name="T35" fmla="*/ 841581910 h 21555"/>
              <a:gd name="T36" fmla="*/ 99210262 w 21600"/>
              <a:gd name="T37" fmla="*/ 682961167 h 21555"/>
              <a:gd name="T38" fmla="*/ 113361671 w 21600"/>
              <a:gd name="T39" fmla="*/ 549673670 h 21555"/>
              <a:gd name="T40" fmla="*/ 162439869 w 21600"/>
              <a:gd name="T41" fmla="*/ 610168623 h 21555"/>
              <a:gd name="T42" fmla="*/ 270984006 w 21600"/>
              <a:gd name="T43" fmla="*/ 277851325 h 21555"/>
              <a:gd name="T44" fmla="*/ 143621580 w 21600"/>
              <a:gd name="T45" fmla="*/ 0 h 21555"/>
              <a:gd name="T46" fmla="*/ 143621580 w 21600"/>
              <a:gd name="T47" fmla="*/ 0 h 21555"/>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21600" h="21555">
                <a:moveTo>
                  <a:pt x="11448" y="0"/>
                </a:moveTo>
                <a:cubicBezTo>
                  <a:pt x="3840" y="0"/>
                  <a:pt x="0" y="4221"/>
                  <a:pt x="0" y="7733"/>
                </a:cubicBezTo>
                <a:cubicBezTo>
                  <a:pt x="0" y="9862"/>
                  <a:pt x="1044" y="11756"/>
                  <a:pt x="3288" y="12466"/>
                </a:cubicBezTo>
                <a:cubicBezTo>
                  <a:pt x="3648" y="12583"/>
                  <a:pt x="3984" y="12466"/>
                  <a:pt x="4080" y="12152"/>
                </a:cubicBezTo>
                <a:lnTo>
                  <a:pt x="4416" y="11164"/>
                </a:lnTo>
                <a:cubicBezTo>
                  <a:pt x="4524" y="10850"/>
                  <a:pt x="4476" y="10742"/>
                  <a:pt x="4188" y="10472"/>
                </a:cubicBezTo>
                <a:cubicBezTo>
                  <a:pt x="3540" y="9879"/>
                  <a:pt x="3120" y="9125"/>
                  <a:pt x="3120" y="8047"/>
                </a:cubicBezTo>
                <a:cubicBezTo>
                  <a:pt x="3120" y="4913"/>
                  <a:pt x="6156" y="2111"/>
                  <a:pt x="11016" y="2111"/>
                </a:cubicBezTo>
                <a:cubicBezTo>
                  <a:pt x="15312" y="2111"/>
                  <a:pt x="17676" y="4141"/>
                  <a:pt x="17676" y="6861"/>
                </a:cubicBezTo>
                <a:cubicBezTo>
                  <a:pt x="17676" y="10428"/>
                  <a:pt x="15636" y="13445"/>
                  <a:pt x="12600" y="13445"/>
                </a:cubicBezTo>
                <a:cubicBezTo>
                  <a:pt x="10920" y="13445"/>
                  <a:pt x="9672" y="12367"/>
                  <a:pt x="10068" y="11057"/>
                </a:cubicBezTo>
                <a:cubicBezTo>
                  <a:pt x="10548" y="9485"/>
                  <a:pt x="11484" y="7796"/>
                  <a:pt x="11484" y="6664"/>
                </a:cubicBezTo>
                <a:cubicBezTo>
                  <a:pt x="11484" y="5649"/>
                  <a:pt x="10788" y="4806"/>
                  <a:pt x="9324" y="4806"/>
                </a:cubicBezTo>
                <a:cubicBezTo>
                  <a:pt x="7608" y="4806"/>
                  <a:pt x="6240" y="6170"/>
                  <a:pt x="6240" y="8011"/>
                </a:cubicBezTo>
                <a:cubicBezTo>
                  <a:pt x="6240" y="9179"/>
                  <a:pt x="6744" y="9970"/>
                  <a:pt x="6744" y="9970"/>
                </a:cubicBezTo>
                <a:lnTo>
                  <a:pt x="4680" y="16715"/>
                </a:lnTo>
                <a:cubicBezTo>
                  <a:pt x="4068" y="18717"/>
                  <a:pt x="4596" y="21168"/>
                  <a:pt x="4632" y="21421"/>
                </a:cubicBezTo>
                <a:cubicBezTo>
                  <a:pt x="4668" y="21564"/>
                  <a:pt x="4908" y="21600"/>
                  <a:pt x="5016" y="21493"/>
                </a:cubicBezTo>
                <a:cubicBezTo>
                  <a:pt x="5172" y="21331"/>
                  <a:pt x="7212" y="19382"/>
                  <a:pt x="7908" y="17442"/>
                </a:cubicBezTo>
                <a:cubicBezTo>
                  <a:pt x="8112" y="16885"/>
                  <a:pt x="9036" y="14038"/>
                  <a:pt x="9036" y="14038"/>
                </a:cubicBezTo>
                <a:cubicBezTo>
                  <a:pt x="9600" y="14855"/>
                  <a:pt x="11220" y="15583"/>
                  <a:pt x="12948" y="15583"/>
                </a:cubicBezTo>
                <a:cubicBezTo>
                  <a:pt x="18108" y="15583"/>
                  <a:pt x="21600" y="11955"/>
                  <a:pt x="21600" y="7096"/>
                </a:cubicBezTo>
                <a:cubicBezTo>
                  <a:pt x="21600" y="3422"/>
                  <a:pt x="17568" y="0"/>
                  <a:pt x="11448" y="0"/>
                </a:cubicBezTo>
                <a:close/>
                <a:moveTo>
                  <a:pt x="11448" y="0"/>
                </a:moveTo>
              </a:path>
            </a:pathLst>
          </a:custGeom>
          <a:solidFill>
            <a:schemeClr val="accent1"/>
          </a:solidFill>
          <a:ln>
            <a:noFill/>
          </a:ln>
          <a:extLs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lstStyle/>
          <a:p>
            <a:endParaRPr lang="en-US"/>
          </a:p>
        </p:txBody>
      </p:sp>
      <p:sp>
        <p:nvSpPr>
          <p:cNvPr id="50180" name="AutoShape 2"/>
          <p:cNvSpPr>
            <a:spLocks/>
          </p:cNvSpPr>
          <p:nvPr/>
        </p:nvSpPr>
        <p:spPr bwMode="auto">
          <a:xfrm>
            <a:off x="3175000" y="23914100"/>
            <a:ext cx="317500" cy="304800"/>
          </a:xfrm>
          <a:custGeom>
            <a:avLst/>
            <a:gdLst>
              <a:gd name="T0" fmla="*/ 443676484 w 21600"/>
              <a:gd name="T1" fmla="*/ 356851331 h 21600"/>
              <a:gd name="T2" fmla="*/ 564678998 w 21600"/>
              <a:gd name="T3" fmla="*/ 356851331 h 21600"/>
              <a:gd name="T4" fmla="*/ 564678998 w 21600"/>
              <a:gd name="T5" fmla="*/ 463906672 h 21600"/>
              <a:gd name="T6" fmla="*/ 685681717 w 21600"/>
              <a:gd name="T7" fmla="*/ 463906672 h 21600"/>
              <a:gd name="T8" fmla="*/ 685681717 w 21600"/>
              <a:gd name="T9" fmla="*/ 570962226 h 21600"/>
              <a:gd name="T10" fmla="*/ 564678998 w 21600"/>
              <a:gd name="T11" fmla="*/ 570962226 h 21600"/>
              <a:gd name="T12" fmla="*/ 564678998 w 21600"/>
              <a:gd name="T13" fmla="*/ 678017567 h 21600"/>
              <a:gd name="T14" fmla="*/ 443676484 w 21600"/>
              <a:gd name="T15" fmla="*/ 678017567 h 21600"/>
              <a:gd name="T16" fmla="*/ 443676484 w 21600"/>
              <a:gd name="T17" fmla="*/ 570962226 h 21600"/>
              <a:gd name="T18" fmla="*/ 322673765 w 21600"/>
              <a:gd name="T19" fmla="*/ 570962226 h 21600"/>
              <a:gd name="T20" fmla="*/ 322673765 w 21600"/>
              <a:gd name="T21" fmla="*/ 463906672 h 21600"/>
              <a:gd name="T22" fmla="*/ 443676484 w 21600"/>
              <a:gd name="T23" fmla="*/ 463906672 h 21600"/>
              <a:gd name="T24" fmla="*/ 443676484 w 21600"/>
              <a:gd name="T25" fmla="*/ 356851331 h 21600"/>
              <a:gd name="T26" fmla="*/ 80668342 w 21600"/>
              <a:gd name="T27" fmla="*/ 0 h 21600"/>
              <a:gd name="T28" fmla="*/ 0 w 21600"/>
              <a:gd name="T29" fmla="*/ 71370232 h 21600"/>
              <a:gd name="T30" fmla="*/ 0 w 21600"/>
              <a:gd name="T31" fmla="*/ 785072908 h 21600"/>
              <a:gd name="T32" fmla="*/ 80668342 w 21600"/>
              <a:gd name="T33" fmla="*/ 856443324 h 21600"/>
              <a:gd name="T34" fmla="*/ 927687140 w 21600"/>
              <a:gd name="T35" fmla="*/ 856443324 h 21600"/>
              <a:gd name="T36" fmla="*/ 1008355482 w 21600"/>
              <a:gd name="T37" fmla="*/ 785072908 h 21600"/>
              <a:gd name="T38" fmla="*/ 1008355482 w 21600"/>
              <a:gd name="T39" fmla="*/ 71370232 h 21600"/>
              <a:gd name="T40" fmla="*/ 927687140 w 21600"/>
              <a:gd name="T41" fmla="*/ 0 h 21600"/>
              <a:gd name="T42" fmla="*/ 80668342 w 21600"/>
              <a:gd name="T43" fmla="*/ 0 h 21600"/>
              <a:gd name="T44" fmla="*/ 114139486 w 21600"/>
              <a:gd name="T45" fmla="*/ 35685109 h 21600"/>
              <a:gd name="T46" fmla="*/ 242005217 w 21600"/>
              <a:gd name="T47" fmla="*/ 35685109 h 21600"/>
              <a:gd name="T48" fmla="*/ 242005217 w 21600"/>
              <a:gd name="T49" fmla="*/ 214110880 h 21600"/>
              <a:gd name="T50" fmla="*/ 40334171 w 21600"/>
              <a:gd name="T51" fmla="*/ 214110880 h 21600"/>
              <a:gd name="T52" fmla="*/ 40334171 w 21600"/>
              <a:gd name="T53" fmla="*/ 100988848 h 21600"/>
              <a:gd name="T54" fmla="*/ 114139486 w 21600"/>
              <a:gd name="T55" fmla="*/ 35685109 h 21600"/>
              <a:gd name="T56" fmla="*/ 282339609 w 21600"/>
              <a:gd name="T57" fmla="*/ 35685109 h 21600"/>
              <a:gd name="T58" fmla="*/ 484010655 w 21600"/>
              <a:gd name="T59" fmla="*/ 35685109 h 21600"/>
              <a:gd name="T60" fmla="*/ 484010655 w 21600"/>
              <a:gd name="T61" fmla="*/ 214110880 h 21600"/>
              <a:gd name="T62" fmla="*/ 282339609 w 21600"/>
              <a:gd name="T63" fmla="*/ 214110880 h 21600"/>
              <a:gd name="T64" fmla="*/ 282339609 w 21600"/>
              <a:gd name="T65" fmla="*/ 35685109 h 21600"/>
              <a:gd name="T66" fmla="*/ 524344827 w 21600"/>
              <a:gd name="T67" fmla="*/ 35685109 h 21600"/>
              <a:gd name="T68" fmla="*/ 726015873 w 21600"/>
              <a:gd name="T69" fmla="*/ 35685109 h 21600"/>
              <a:gd name="T70" fmla="*/ 726015873 w 21600"/>
              <a:gd name="T71" fmla="*/ 214110880 h 21600"/>
              <a:gd name="T72" fmla="*/ 524344827 w 21600"/>
              <a:gd name="T73" fmla="*/ 214110880 h 21600"/>
              <a:gd name="T74" fmla="*/ 524344827 w 21600"/>
              <a:gd name="T75" fmla="*/ 35685109 h 21600"/>
              <a:gd name="T76" fmla="*/ 766350264 w 21600"/>
              <a:gd name="T77" fmla="*/ 35685109 h 21600"/>
              <a:gd name="T78" fmla="*/ 894215996 w 21600"/>
              <a:gd name="T79" fmla="*/ 35685109 h 21600"/>
              <a:gd name="T80" fmla="*/ 968021311 w 21600"/>
              <a:gd name="T81" fmla="*/ 100988848 h 21600"/>
              <a:gd name="T82" fmla="*/ 968021311 w 21600"/>
              <a:gd name="T83" fmla="*/ 214110880 h 21600"/>
              <a:gd name="T84" fmla="*/ 766350264 w 21600"/>
              <a:gd name="T85" fmla="*/ 214110880 h 21600"/>
              <a:gd name="T86" fmla="*/ 766350264 w 21600"/>
              <a:gd name="T87" fmla="*/ 35685109 h 21600"/>
              <a:gd name="T88" fmla="*/ 766350264 w 21600"/>
              <a:gd name="T89" fmla="*/ 35685109 h 21600"/>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21600" h="21600">
                <a:moveTo>
                  <a:pt x="9504" y="9000"/>
                </a:moveTo>
                <a:lnTo>
                  <a:pt x="12096" y="9000"/>
                </a:lnTo>
                <a:lnTo>
                  <a:pt x="12096" y="11700"/>
                </a:lnTo>
                <a:lnTo>
                  <a:pt x="14688" y="11700"/>
                </a:lnTo>
                <a:lnTo>
                  <a:pt x="14688" y="14400"/>
                </a:lnTo>
                <a:lnTo>
                  <a:pt x="12096" y="14400"/>
                </a:lnTo>
                <a:lnTo>
                  <a:pt x="12096" y="17100"/>
                </a:lnTo>
                <a:lnTo>
                  <a:pt x="9504" y="17100"/>
                </a:lnTo>
                <a:lnTo>
                  <a:pt x="9504" y="14400"/>
                </a:lnTo>
                <a:lnTo>
                  <a:pt x="6912" y="14400"/>
                </a:lnTo>
                <a:lnTo>
                  <a:pt x="6912" y="11700"/>
                </a:lnTo>
                <a:lnTo>
                  <a:pt x="9504" y="11700"/>
                </a:lnTo>
                <a:cubicBezTo>
                  <a:pt x="9504" y="11700"/>
                  <a:pt x="9504" y="9000"/>
                  <a:pt x="9504" y="9000"/>
                </a:cubicBezTo>
                <a:close/>
                <a:moveTo>
                  <a:pt x="1728" y="0"/>
                </a:moveTo>
                <a:cubicBezTo>
                  <a:pt x="778" y="0"/>
                  <a:pt x="0" y="810"/>
                  <a:pt x="0" y="1800"/>
                </a:cubicBezTo>
                <a:lnTo>
                  <a:pt x="0" y="19800"/>
                </a:lnTo>
                <a:cubicBezTo>
                  <a:pt x="0" y="20791"/>
                  <a:pt x="778" y="21600"/>
                  <a:pt x="1728" y="21600"/>
                </a:cubicBezTo>
                <a:lnTo>
                  <a:pt x="19872" y="21600"/>
                </a:lnTo>
                <a:cubicBezTo>
                  <a:pt x="20822" y="21600"/>
                  <a:pt x="21600" y="20791"/>
                  <a:pt x="21600" y="19800"/>
                </a:cubicBezTo>
                <a:lnTo>
                  <a:pt x="21600" y="1800"/>
                </a:lnTo>
                <a:cubicBezTo>
                  <a:pt x="21600" y="810"/>
                  <a:pt x="20822" y="0"/>
                  <a:pt x="19872" y="0"/>
                </a:cubicBezTo>
                <a:cubicBezTo>
                  <a:pt x="19872" y="0"/>
                  <a:pt x="1728" y="0"/>
                  <a:pt x="1728" y="0"/>
                </a:cubicBezTo>
                <a:close/>
                <a:moveTo>
                  <a:pt x="2445" y="900"/>
                </a:moveTo>
                <a:lnTo>
                  <a:pt x="5184" y="900"/>
                </a:lnTo>
                <a:lnTo>
                  <a:pt x="5184" y="5400"/>
                </a:lnTo>
                <a:lnTo>
                  <a:pt x="864" y="5400"/>
                </a:lnTo>
                <a:lnTo>
                  <a:pt x="864" y="2547"/>
                </a:lnTo>
                <a:cubicBezTo>
                  <a:pt x="864" y="1637"/>
                  <a:pt x="1573" y="900"/>
                  <a:pt x="2445" y="900"/>
                </a:cubicBezTo>
                <a:close/>
                <a:moveTo>
                  <a:pt x="6048" y="900"/>
                </a:moveTo>
                <a:lnTo>
                  <a:pt x="10368" y="900"/>
                </a:lnTo>
                <a:lnTo>
                  <a:pt x="10368" y="5400"/>
                </a:lnTo>
                <a:lnTo>
                  <a:pt x="6048" y="5400"/>
                </a:lnTo>
                <a:cubicBezTo>
                  <a:pt x="6048" y="5400"/>
                  <a:pt x="6048" y="900"/>
                  <a:pt x="6048" y="900"/>
                </a:cubicBezTo>
                <a:close/>
                <a:moveTo>
                  <a:pt x="11232" y="900"/>
                </a:moveTo>
                <a:lnTo>
                  <a:pt x="15552" y="900"/>
                </a:lnTo>
                <a:lnTo>
                  <a:pt x="15552" y="5400"/>
                </a:lnTo>
                <a:lnTo>
                  <a:pt x="11232" y="5400"/>
                </a:lnTo>
                <a:cubicBezTo>
                  <a:pt x="11232" y="5400"/>
                  <a:pt x="11232" y="900"/>
                  <a:pt x="11232" y="900"/>
                </a:cubicBezTo>
                <a:close/>
                <a:moveTo>
                  <a:pt x="16416" y="900"/>
                </a:moveTo>
                <a:lnTo>
                  <a:pt x="19155" y="900"/>
                </a:lnTo>
                <a:cubicBezTo>
                  <a:pt x="20027" y="900"/>
                  <a:pt x="20736" y="1637"/>
                  <a:pt x="20736" y="2547"/>
                </a:cubicBezTo>
                <a:lnTo>
                  <a:pt x="20736" y="5400"/>
                </a:lnTo>
                <a:lnTo>
                  <a:pt x="16416" y="5400"/>
                </a:lnTo>
                <a:cubicBezTo>
                  <a:pt x="16416" y="5400"/>
                  <a:pt x="16416" y="900"/>
                  <a:pt x="16416" y="900"/>
                </a:cubicBezTo>
                <a:close/>
                <a:moveTo>
                  <a:pt x="16416" y="900"/>
                </a:moveTo>
              </a:path>
            </a:pathLst>
          </a:custGeom>
          <a:solidFill>
            <a:schemeClr val="accent1"/>
          </a:solidFill>
          <a:ln>
            <a:noFill/>
          </a:ln>
          <a:extLs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lstStyle/>
          <a:p>
            <a:endParaRPr lang="en-US"/>
          </a:p>
        </p:txBody>
      </p:sp>
      <p:sp>
        <p:nvSpPr>
          <p:cNvPr id="50181" name="AutoShape 3"/>
          <p:cNvSpPr>
            <a:spLocks/>
          </p:cNvSpPr>
          <p:nvPr/>
        </p:nvSpPr>
        <p:spPr bwMode="auto">
          <a:xfrm>
            <a:off x="2616200" y="23952200"/>
            <a:ext cx="152400" cy="254000"/>
          </a:xfrm>
          <a:custGeom>
            <a:avLst/>
            <a:gdLst>
              <a:gd name="T0" fmla="*/ 26228590 w 21600"/>
              <a:gd name="T1" fmla="*/ 392581024 h 21600"/>
              <a:gd name="T2" fmla="*/ 9278154 w 21600"/>
              <a:gd name="T3" fmla="*/ 324222627 h 21600"/>
              <a:gd name="T4" fmla="*/ 27923631 w 21600"/>
              <a:gd name="T5" fmla="*/ 257737387 h 21600"/>
              <a:gd name="T6" fmla="*/ 34302354 w 21600"/>
              <a:gd name="T7" fmla="*/ 262670807 h 21600"/>
              <a:gd name="T8" fmla="*/ 44561838 w 21600"/>
              <a:gd name="T9" fmla="*/ 312864429 h 21600"/>
              <a:gd name="T10" fmla="*/ 44874067 w 21600"/>
              <a:gd name="T11" fmla="*/ 326077933 h 21600"/>
              <a:gd name="T12" fmla="*/ 26228590 w 21600"/>
              <a:gd name="T13" fmla="*/ 392581024 h 21600"/>
              <a:gd name="T14" fmla="*/ 28815750 w 21600"/>
              <a:gd name="T15" fmla="*/ 173679215 h 21600"/>
              <a:gd name="T16" fmla="*/ 14764703 w 21600"/>
              <a:gd name="T17" fmla="*/ 93560924 h 21600"/>
              <a:gd name="T18" fmla="*/ 24667365 w 21600"/>
              <a:gd name="T19" fmla="*/ 18164904 h 21600"/>
              <a:gd name="T20" fmla="*/ 38715922 w 21600"/>
              <a:gd name="T21" fmla="*/ 97060244 h 21600"/>
              <a:gd name="T22" fmla="*/ 28815750 w 21600"/>
              <a:gd name="T23" fmla="*/ 173679215 h 21600"/>
              <a:gd name="T24" fmla="*/ 42509920 w 21600"/>
              <a:gd name="T25" fmla="*/ 237697680 h 21600"/>
              <a:gd name="T26" fmla="*/ 35774369 w 21600"/>
              <a:gd name="T27" fmla="*/ 198041001 h 21600"/>
              <a:gd name="T28" fmla="*/ 40681070 w 21600"/>
              <a:gd name="T29" fmla="*/ 161288483 h 21600"/>
              <a:gd name="T30" fmla="*/ 47907314 w 21600"/>
              <a:gd name="T31" fmla="*/ 94573960 h 21600"/>
              <a:gd name="T32" fmla="*/ 39652646 w 21600"/>
              <a:gd name="T33" fmla="*/ 20651176 h 21600"/>
              <a:gd name="T34" fmla="*/ 47773498 w 21600"/>
              <a:gd name="T35" fmla="*/ 20651176 h 21600"/>
              <a:gd name="T36" fmla="*/ 53527720 w 21600"/>
              <a:gd name="T37" fmla="*/ 0 h 21600"/>
              <a:gd name="T38" fmla="*/ 27879026 w 21600"/>
              <a:gd name="T39" fmla="*/ 0 h 21600"/>
              <a:gd name="T40" fmla="*/ 5531203 w 21600"/>
              <a:gd name="T41" fmla="*/ 93752858 h 21600"/>
              <a:gd name="T42" fmla="*/ 25068798 w 21600"/>
              <a:gd name="T43" fmla="*/ 186682944 h 21600"/>
              <a:gd name="T44" fmla="*/ 27475102 w 21600"/>
              <a:gd name="T45" fmla="*/ 186261740 h 21600"/>
              <a:gd name="T46" fmla="*/ 26183985 w 21600"/>
              <a:gd name="T47" fmla="*/ 210239798 h 21600"/>
              <a:gd name="T48" fmla="*/ 29663270 w 21600"/>
              <a:gd name="T49" fmla="*/ 245538578 h 21600"/>
              <a:gd name="T50" fmla="*/ 25202607 w 21600"/>
              <a:gd name="T51" fmla="*/ 245748351 h 21600"/>
              <a:gd name="T52" fmla="*/ 0 w 21600"/>
              <a:gd name="T53" fmla="*/ 337855536 h 21600"/>
              <a:gd name="T54" fmla="*/ 26270705 w 21600"/>
              <a:gd name="T55" fmla="*/ 413022427 h 21600"/>
              <a:gd name="T56" fmla="*/ 51475802 w 21600"/>
              <a:gd name="T57" fmla="*/ 320915112 h 21600"/>
              <a:gd name="T58" fmla="*/ 42509920 w 21600"/>
              <a:gd name="T59" fmla="*/ 237697680 h 21600"/>
              <a:gd name="T60" fmla="*/ 42509920 w 21600"/>
              <a:gd name="T61" fmla="*/ 237697680 h 21600"/>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21600" h="21600">
                <a:moveTo>
                  <a:pt x="10584" y="20531"/>
                </a:moveTo>
                <a:cubicBezTo>
                  <a:pt x="6606" y="20531"/>
                  <a:pt x="3744" y="18911"/>
                  <a:pt x="3744" y="16956"/>
                </a:cubicBezTo>
                <a:cubicBezTo>
                  <a:pt x="3744" y="15045"/>
                  <a:pt x="7290" y="13446"/>
                  <a:pt x="11268" y="13479"/>
                </a:cubicBezTo>
                <a:cubicBezTo>
                  <a:pt x="12186" y="13479"/>
                  <a:pt x="13068" y="13575"/>
                  <a:pt x="13842" y="13737"/>
                </a:cubicBezTo>
                <a:cubicBezTo>
                  <a:pt x="16001" y="14710"/>
                  <a:pt x="17550" y="15260"/>
                  <a:pt x="17982" y="16362"/>
                </a:cubicBezTo>
                <a:cubicBezTo>
                  <a:pt x="18072" y="16589"/>
                  <a:pt x="18108" y="16815"/>
                  <a:pt x="18108" y="17053"/>
                </a:cubicBezTo>
                <a:cubicBezTo>
                  <a:pt x="18108" y="19009"/>
                  <a:pt x="16164" y="20531"/>
                  <a:pt x="10584" y="20531"/>
                </a:cubicBezTo>
                <a:close/>
                <a:moveTo>
                  <a:pt x="11628" y="9083"/>
                </a:moveTo>
                <a:cubicBezTo>
                  <a:pt x="8946" y="9029"/>
                  <a:pt x="6427" y="7150"/>
                  <a:pt x="5958" y="4893"/>
                </a:cubicBezTo>
                <a:cubicBezTo>
                  <a:pt x="5508" y="2625"/>
                  <a:pt x="7290" y="896"/>
                  <a:pt x="9954" y="950"/>
                </a:cubicBezTo>
                <a:cubicBezTo>
                  <a:pt x="12618" y="994"/>
                  <a:pt x="15156" y="2819"/>
                  <a:pt x="15623" y="5076"/>
                </a:cubicBezTo>
                <a:cubicBezTo>
                  <a:pt x="16073" y="7344"/>
                  <a:pt x="14292" y="9137"/>
                  <a:pt x="11628" y="9083"/>
                </a:cubicBezTo>
                <a:close/>
                <a:moveTo>
                  <a:pt x="17154" y="12431"/>
                </a:moveTo>
                <a:cubicBezTo>
                  <a:pt x="16218" y="12010"/>
                  <a:pt x="14436" y="10962"/>
                  <a:pt x="14436" y="10357"/>
                </a:cubicBezTo>
                <a:cubicBezTo>
                  <a:pt x="14436" y="9634"/>
                  <a:pt x="14742" y="9277"/>
                  <a:pt x="16416" y="8435"/>
                </a:cubicBezTo>
                <a:cubicBezTo>
                  <a:pt x="18127" y="7571"/>
                  <a:pt x="19332" y="6361"/>
                  <a:pt x="19332" y="4946"/>
                </a:cubicBezTo>
                <a:cubicBezTo>
                  <a:pt x="19332" y="3261"/>
                  <a:pt x="18180" y="1620"/>
                  <a:pt x="16001" y="1080"/>
                </a:cubicBezTo>
                <a:lnTo>
                  <a:pt x="19278" y="1080"/>
                </a:lnTo>
                <a:lnTo>
                  <a:pt x="21600" y="0"/>
                </a:lnTo>
                <a:lnTo>
                  <a:pt x="11250" y="0"/>
                </a:lnTo>
                <a:cubicBezTo>
                  <a:pt x="6606" y="0"/>
                  <a:pt x="2232" y="2269"/>
                  <a:pt x="2232" y="4903"/>
                </a:cubicBezTo>
                <a:cubicBezTo>
                  <a:pt x="2232" y="7593"/>
                  <a:pt x="5400" y="9763"/>
                  <a:pt x="10116" y="9763"/>
                </a:cubicBezTo>
                <a:cubicBezTo>
                  <a:pt x="10458" y="9763"/>
                  <a:pt x="10764" y="9763"/>
                  <a:pt x="11087" y="9741"/>
                </a:cubicBezTo>
                <a:cubicBezTo>
                  <a:pt x="10782" y="10120"/>
                  <a:pt x="10566" y="10551"/>
                  <a:pt x="10566" y="10995"/>
                </a:cubicBezTo>
                <a:cubicBezTo>
                  <a:pt x="10566" y="11740"/>
                  <a:pt x="11178" y="12345"/>
                  <a:pt x="11970" y="12841"/>
                </a:cubicBezTo>
                <a:lnTo>
                  <a:pt x="10170" y="12852"/>
                </a:lnTo>
                <a:cubicBezTo>
                  <a:pt x="4428" y="12852"/>
                  <a:pt x="0" y="15217"/>
                  <a:pt x="0" y="17669"/>
                </a:cubicBezTo>
                <a:cubicBezTo>
                  <a:pt x="0" y="20089"/>
                  <a:pt x="4842" y="21600"/>
                  <a:pt x="10601" y="21600"/>
                </a:cubicBezTo>
                <a:cubicBezTo>
                  <a:pt x="17154" y="21600"/>
                  <a:pt x="20772" y="19203"/>
                  <a:pt x="20772" y="16783"/>
                </a:cubicBezTo>
                <a:cubicBezTo>
                  <a:pt x="20772" y="14839"/>
                  <a:pt x="19890" y="13684"/>
                  <a:pt x="17154" y="12431"/>
                </a:cubicBezTo>
                <a:close/>
                <a:moveTo>
                  <a:pt x="17154" y="12431"/>
                </a:moveTo>
              </a:path>
            </a:pathLst>
          </a:custGeom>
          <a:solidFill>
            <a:schemeClr val="accent1"/>
          </a:solidFill>
          <a:ln>
            <a:noFill/>
          </a:ln>
          <a:extLs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lstStyle/>
          <a:p>
            <a:endParaRPr lang="en-US"/>
          </a:p>
        </p:txBody>
      </p:sp>
      <p:sp>
        <p:nvSpPr>
          <p:cNvPr id="50182" name="AutoShape 4"/>
          <p:cNvSpPr>
            <a:spLocks/>
          </p:cNvSpPr>
          <p:nvPr/>
        </p:nvSpPr>
        <p:spPr bwMode="auto">
          <a:xfrm>
            <a:off x="1917700" y="23939500"/>
            <a:ext cx="292100" cy="254000"/>
          </a:xfrm>
          <a:custGeom>
            <a:avLst/>
            <a:gdLst>
              <a:gd name="T0" fmla="*/ 722378852 w 21600"/>
              <a:gd name="T1" fmla="*/ 48951327 h 21600"/>
              <a:gd name="T2" fmla="*/ 637266199 w 21600"/>
              <a:gd name="T3" fmla="*/ 65260773 h 21600"/>
              <a:gd name="T4" fmla="*/ 702280276 w 21600"/>
              <a:gd name="T5" fmla="*/ 7649104 h 21600"/>
              <a:gd name="T6" fmla="*/ 608370950 w 21600"/>
              <a:gd name="T7" fmla="*/ 33061275 h 21600"/>
              <a:gd name="T8" fmla="*/ 500014265 w 21600"/>
              <a:gd name="T9" fmla="*/ 0 h 21600"/>
              <a:gd name="T10" fmla="*/ 352093567 w 21600"/>
              <a:gd name="T11" fmla="*/ 104288143 h 21600"/>
              <a:gd name="T12" fmla="*/ 355837748 w 21600"/>
              <a:gd name="T13" fmla="*/ 128036931 h 21600"/>
              <a:gd name="T14" fmla="*/ 50264798 w 21600"/>
              <a:gd name="T15" fmla="*/ 19216934 h 21600"/>
              <a:gd name="T16" fmla="*/ 30166235 w 21600"/>
              <a:gd name="T17" fmla="*/ 71456138 h 21600"/>
              <a:gd name="T18" fmla="*/ 96117736 w 21600"/>
              <a:gd name="T19" fmla="*/ 158402161 h 21600"/>
              <a:gd name="T20" fmla="*/ 28895073 w 21600"/>
              <a:gd name="T21" fmla="*/ 145188799 h 21600"/>
              <a:gd name="T22" fmla="*/ 28895073 w 21600"/>
              <a:gd name="T23" fmla="*/ 146642537 h 21600"/>
              <a:gd name="T24" fmla="*/ 147920711 w 21600"/>
              <a:gd name="T25" fmla="*/ 248845964 h 21600"/>
              <a:gd name="T26" fmla="*/ 108992355 w 21600"/>
              <a:gd name="T27" fmla="*/ 252345284 h 21600"/>
              <a:gd name="T28" fmla="*/ 81034531 w 21600"/>
              <a:gd name="T29" fmla="*/ 250489979 h 21600"/>
              <a:gd name="T30" fmla="*/ 219555248 w 21600"/>
              <a:gd name="T31" fmla="*/ 322980320 h 21600"/>
              <a:gd name="T32" fmla="*/ 35483334 w 21600"/>
              <a:gd name="T33" fmla="*/ 367589917 h 21600"/>
              <a:gd name="T34" fmla="*/ 0 w 21600"/>
              <a:gd name="T35" fmla="*/ 366155676 h 21600"/>
              <a:gd name="T36" fmla="*/ 227080758 w 21600"/>
              <a:gd name="T37" fmla="*/ 413022427 h 21600"/>
              <a:gd name="T38" fmla="*/ 648869831 w 21600"/>
              <a:gd name="T39" fmla="*/ 116469113 h 21600"/>
              <a:gd name="T40" fmla="*/ 648568089 w 21600"/>
              <a:gd name="T41" fmla="*/ 102853902 h 21600"/>
              <a:gd name="T42" fmla="*/ 722378852 w 21600"/>
              <a:gd name="T43" fmla="*/ 48951327 h 21600"/>
              <a:gd name="T44" fmla="*/ 722378852 w 21600"/>
              <a:gd name="T45" fmla="*/ 48951327 h 21600"/>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21600" h="21600">
                <a:moveTo>
                  <a:pt x="21600" y="2560"/>
                </a:moveTo>
                <a:cubicBezTo>
                  <a:pt x="20802" y="2991"/>
                  <a:pt x="19947" y="3283"/>
                  <a:pt x="19055" y="3413"/>
                </a:cubicBezTo>
                <a:cubicBezTo>
                  <a:pt x="19966" y="2743"/>
                  <a:pt x="20670" y="1674"/>
                  <a:pt x="20999" y="400"/>
                </a:cubicBezTo>
                <a:cubicBezTo>
                  <a:pt x="20145" y="1026"/>
                  <a:pt x="19196" y="1480"/>
                  <a:pt x="18191" y="1729"/>
                </a:cubicBezTo>
                <a:cubicBezTo>
                  <a:pt x="17383" y="659"/>
                  <a:pt x="16228" y="0"/>
                  <a:pt x="14951" y="0"/>
                </a:cubicBezTo>
                <a:cubicBezTo>
                  <a:pt x="12510" y="0"/>
                  <a:pt x="10528" y="2441"/>
                  <a:pt x="10528" y="5454"/>
                </a:cubicBezTo>
                <a:cubicBezTo>
                  <a:pt x="10528" y="5886"/>
                  <a:pt x="10565" y="6296"/>
                  <a:pt x="10640" y="6696"/>
                </a:cubicBezTo>
                <a:cubicBezTo>
                  <a:pt x="6959" y="6469"/>
                  <a:pt x="3690" y="4299"/>
                  <a:pt x="1503" y="1005"/>
                </a:cubicBezTo>
                <a:cubicBezTo>
                  <a:pt x="1127" y="1804"/>
                  <a:pt x="902" y="2743"/>
                  <a:pt x="902" y="3737"/>
                </a:cubicBezTo>
                <a:cubicBezTo>
                  <a:pt x="902" y="5637"/>
                  <a:pt x="1690" y="7301"/>
                  <a:pt x="2874" y="8284"/>
                </a:cubicBezTo>
                <a:cubicBezTo>
                  <a:pt x="2151" y="8251"/>
                  <a:pt x="1465" y="8003"/>
                  <a:pt x="864" y="7593"/>
                </a:cubicBezTo>
                <a:lnTo>
                  <a:pt x="864" y="7669"/>
                </a:lnTo>
                <a:cubicBezTo>
                  <a:pt x="864" y="10303"/>
                  <a:pt x="2395" y="12506"/>
                  <a:pt x="4423" y="13014"/>
                </a:cubicBezTo>
                <a:cubicBezTo>
                  <a:pt x="4048" y="13133"/>
                  <a:pt x="3663" y="13197"/>
                  <a:pt x="3259" y="13197"/>
                </a:cubicBezTo>
                <a:cubicBezTo>
                  <a:pt x="2967" y="13197"/>
                  <a:pt x="2695" y="13165"/>
                  <a:pt x="2423" y="13100"/>
                </a:cubicBezTo>
                <a:cubicBezTo>
                  <a:pt x="2986" y="15271"/>
                  <a:pt x="4620" y="16849"/>
                  <a:pt x="6565" y="16891"/>
                </a:cubicBezTo>
                <a:cubicBezTo>
                  <a:pt x="5043" y="18349"/>
                  <a:pt x="3137" y="19224"/>
                  <a:pt x="1061" y="19224"/>
                </a:cubicBezTo>
                <a:cubicBezTo>
                  <a:pt x="695" y="19224"/>
                  <a:pt x="348" y="19203"/>
                  <a:pt x="0" y="19149"/>
                </a:cubicBezTo>
                <a:cubicBezTo>
                  <a:pt x="1963" y="20693"/>
                  <a:pt x="4292" y="21600"/>
                  <a:pt x="6790" y="21600"/>
                </a:cubicBezTo>
                <a:cubicBezTo>
                  <a:pt x="14941" y="21600"/>
                  <a:pt x="19402" y="13295"/>
                  <a:pt x="19402" y="6091"/>
                </a:cubicBezTo>
                <a:lnTo>
                  <a:pt x="19393" y="5379"/>
                </a:lnTo>
                <a:cubicBezTo>
                  <a:pt x="20257" y="4611"/>
                  <a:pt x="21008" y="3650"/>
                  <a:pt x="21600" y="2560"/>
                </a:cubicBezTo>
                <a:close/>
                <a:moveTo>
                  <a:pt x="21600" y="2560"/>
                </a:moveTo>
              </a:path>
            </a:pathLst>
          </a:custGeom>
          <a:solidFill>
            <a:schemeClr val="accent1"/>
          </a:solidFill>
          <a:ln>
            <a:noFill/>
          </a:ln>
          <a:extLs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lstStyle/>
          <a:p>
            <a:endParaRPr lang="en-US"/>
          </a:p>
        </p:txBody>
      </p:sp>
      <p:sp>
        <p:nvSpPr>
          <p:cNvPr id="50183" name="AutoShape 5"/>
          <p:cNvSpPr>
            <a:spLocks/>
          </p:cNvSpPr>
          <p:nvPr/>
        </p:nvSpPr>
        <p:spPr bwMode="auto">
          <a:xfrm>
            <a:off x="1270000" y="23914100"/>
            <a:ext cx="304800" cy="304800"/>
          </a:xfrm>
          <a:custGeom>
            <a:avLst/>
            <a:gdLst>
              <a:gd name="T0" fmla="*/ 71370232 w 21600"/>
              <a:gd name="T1" fmla="*/ 0 h 21600"/>
              <a:gd name="T2" fmla="*/ 0 w 21600"/>
              <a:gd name="T3" fmla="*/ 71370232 h 21600"/>
              <a:gd name="T4" fmla="*/ 0 w 21600"/>
              <a:gd name="T5" fmla="*/ 785072908 h 21600"/>
              <a:gd name="T6" fmla="*/ 71370232 w 21600"/>
              <a:gd name="T7" fmla="*/ 856443324 h 21600"/>
              <a:gd name="T8" fmla="*/ 422512095 w 21600"/>
              <a:gd name="T9" fmla="*/ 856443324 h 21600"/>
              <a:gd name="T10" fmla="*/ 422512095 w 21600"/>
              <a:gd name="T11" fmla="*/ 529210609 h 21600"/>
              <a:gd name="T12" fmla="*/ 318311389 w 21600"/>
              <a:gd name="T13" fmla="*/ 529210609 h 21600"/>
              <a:gd name="T14" fmla="*/ 324021055 w 21600"/>
              <a:gd name="T15" fmla="*/ 385756291 h 21600"/>
              <a:gd name="T16" fmla="*/ 422512095 w 21600"/>
              <a:gd name="T17" fmla="*/ 385756291 h 21600"/>
              <a:gd name="T18" fmla="*/ 422512095 w 21600"/>
              <a:gd name="T19" fmla="*/ 282269452 h 21600"/>
              <a:gd name="T20" fmla="*/ 563825235 w 21600"/>
              <a:gd name="T21" fmla="*/ 142383623 h 21600"/>
              <a:gd name="T22" fmla="*/ 681942883 w 21600"/>
              <a:gd name="T23" fmla="*/ 143811145 h 21600"/>
              <a:gd name="T24" fmla="*/ 681942883 w 21600"/>
              <a:gd name="T25" fmla="*/ 276916614 h 21600"/>
              <a:gd name="T26" fmla="*/ 605933679 w 21600"/>
              <a:gd name="T27" fmla="*/ 283022534 h 21600"/>
              <a:gd name="T28" fmla="*/ 570248556 w 21600"/>
              <a:gd name="T29" fmla="*/ 294402439 h 21600"/>
              <a:gd name="T30" fmla="*/ 570248556 w 21600"/>
              <a:gd name="T31" fmla="*/ 388611124 h 21600"/>
              <a:gd name="T32" fmla="*/ 704424522 w 21600"/>
              <a:gd name="T33" fmla="*/ 388611124 h 21600"/>
              <a:gd name="T34" fmla="*/ 672664729 w 21600"/>
              <a:gd name="T35" fmla="*/ 532065442 h 21600"/>
              <a:gd name="T36" fmla="*/ 568464220 w 21600"/>
              <a:gd name="T37" fmla="*/ 532065442 h 21600"/>
              <a:gd name="T38" fmla="*/ 568821048 w 21600"/>
              <a:gd name="T39" fmla="*/ 856443324 h 21600"/>
              <a:gd name="T40" fmla="*/ 785072908 w 21600"/>
              <a:gd name="T41" fmla="*/ 856443324 h 21600"/>
              <a:gd name="T42" fmla="*/ 856443324 w 21600"/>
              <a:gd name="T43" fmla="*/ 785072908 h 21600"/>
              <a:gd name="T44" fmla="*/ 856443324 w 21600"/>
              <a:gd name="T45" fmla="*/ 71370232 h 21600"/>
              <a:gd name="T46" fmla="*/ 785072908 w 21600"/>
              <a:gd name="T47" fmla="*/ 0 h 21600"/>
              <a:gd name="T48" fmla="*/ 71370232 w 21600"/>
              <a:gd name="T49" fmla="*/ 0 h 21600"/>
              <a:gd name="T50" fmla="*/ 71370232 w 21600"/>
              <a:gd name="T51" fmla="*/ 0 h 21600"/>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21600" h="21600">
                <a:moveTo>
                  <a:pt x="1800" y="0"/>
                </a:moveTo>
                <a:cubicBezTo>
                  <a:pt x="810" y="0"/>
                  <a:pt x="0" y="810"/>
                  <a:pt x="0" y="1800"/>
                </a:cubicBezTo>
                <a:lnTo>
                  <a:pt x="0" y="19800"/>
                </a:lnTo>
                <a:cubicBezTo>
                  <a:pt x="0" y="20791"/>
                  <a:pt x="810" y="21600"/>
                  <a:pt x="1800" y="21600"/>
                </a:cubicBezTo>
                <a:lnTo>
                  <a:pt x="10656" y="21600"/>
                </a:lnTo>
                <a:lnTo>
                  <a:pt x="10656" y="13347"/>
                </a:lnTo>
                <a:lnTo>
                  <a:pt x="8028" y="13347"/>
                </a:lnTo>
                <a:lnTo>
                  <a:pt x="8172" y="9729"/>
                </a:lnTo>
                <a:lnTo>
                  <a:pt x="10656" y="9729"/>
                </a:lnTo>
                <a:lnTo>
                  <a:pt x="10656" y="7119"/>
                </a:lnTo>
                <a:cubicBezTo>
                  <a:pt x="10656" y="7119"/>
                  <a:pt x="10314" y="3591"/>
                  <a:pt x="14220" y="3591"/>
                </a:cubicBezTo>
                <a:cubicBezTo>
                  <a:pt x="18135" y="3591"/>
                  <a:pt x="17199" y="3627"/>
                  <a:pt x="17199" y="3627"/>
                </a:cubicBezTo>
                <a:lnTo>
                  <a:pt x="17199" y="6984"/>
                </a:lnTo>
                <a:lnTo>
                  <a:pt x="15282" y="7138"/>
                </a:lnTo>
                <a:cubicBezTo>
                  <a:pt x="15282" y="7138"/>
                  <a:pt x="14382" y="6688"/>
                  <a:pt x="14382" y="7425"/>
                </a:cubicBezTo>
                <a:lnTo>
                  <a:pt x="14382" y="9801"/>
                </a:lnTo>
                <a:lnTo>
                  <a:pt x="17766" y="9801"/>
                </a:lnTo>
                <a:lnTo>
                  <a:pt x="16965" y="13419"/>
                </a:lnTo>
                <a:lnTo>
                  <a:pt x="14337" y="13419"/>
                </a:lnTo>
                <a:lnTo>
                  <a:pt x="14346" y="21600"/>
                </a:lnTo>
                <a:lnTo>
                  <a:pt x="19800" y="21600"/>
                </a:lnTo>
                <a:cubicBezTo>
                  <a:pt x="20790" y="21600"/>
                  <a:pt x="21600" y="20791"/>
                  <a:pt x="21600" y="19800"/>
                </a:cubicBezTo>
                <a:lnTo>
                  <a:pt x="21600" y="1800"/>
                </a:lnTo>
                <a:cubicBezTo>
                  <a:pt x="21600" y="810"/>
                  <a:pt x="20790" y="0"/>
                  <a:pt x="19800" y="0"/>
                </a:cubicBezTo>
                <a:cubicBezTo>
                  <a:pt x="19800" y="0"/>
                  <a:pt x="1800" y="0"/>
                  <a:pt x="1800" y="0"/>
                </a:cubicBezTo>
                <a:close/>
                <a:moveTo>
                  <a:pt x="1800" y="0"/>
                </a:moveTo>
              </a:path>
            </a:pathLst>
          </a:custGeom>
          <a:solidFill>
            <a:schemeClr val="accent1"/>
          </a:solidFill>
          <a:ln>
            <a:noFill/>
          </a:ln>
          <a:extLs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lstStyle/>
          <a:p>
            <a:endParaRPr lang="en-US"/>
          </a:p>
        </p:txBody>
      </p:sp>
      <p:grpSp>
        <p:nvGrpSpPr>
          <p:cNvPr id="50184" name="Group 9"/>
          <p:cNvGrpSpPr>
            <a:grpSpLocks/>
          </p:cNvGrpSpPr>
          <p:nvPr/>
        </p:nvGrpSpPr>
        <p:grpSpPr bwMode="auto">
          <a:xfrm>
            <a:off x="2451100" y="4343400"/>
            <a:ext cx="8751888" cy="2400300"/>
            <a:chOff x="0" y="72"/>
            <a:chExt cx="5513" cy="1512"/>
          </a:xfrm>
        </p:grpSpPr>
        <p:sp>
          <p:nvSpPr>
            <p:cNvPr id="50202" name="Line 6"/>
            <p:cNvSpPr>
              <a:spLocks noChangeShapeType="1"/>
            </p:cNvSpPr>
            <p:nvPr/>
          </p:nvSpPr>
          <p:spPr bwMode="auto">
            <a:xfrm>
              <a:off x="0" y="688"/>
              <a:ext cx="5472" cy="0"/>
            </a:xfrm>
            <a:prstGeom prst="line">
              <a:avLst/>
            </a:prstGeom>
            <a:noFill/>
            <a:ln w="114300">
              <a:solidFill>
                <a:srgbClr val="FDBE36"/>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a:p>
          </p:txBody>
        </p:sp>
        <p:sp>
          <p:nvSpPr>
            <p:cNvPr id="50203" name="Rectangle 7"/>
            <p:cNvSpPr>
              <a:spLocks/>
            </p:cNvSpPr>
            <p:nvPr/>
          </p:nvSpPr>
          <p:spPr bwMode="auto">
            <a:xfrm>
              <a:off x="24" y="72"/>
              <a:ext cx="5472" cy="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7200" dirty="0">
                  <a:solidFill>
                    <a:srgbClr val="1E1D1D"/>
                  </a:solidFill>
                  <a:latin typeface="Bebas Neue" pitchFamily="34" charset="0"/>
                  <a:ea typeface="Bebas Neue" pitchFamily="34" charset="0"/>
                  <a:cs typeface="Bebas Neue" pitchFamily="34" charset="0"/>
                  <a:sym typeface="Bebas Neue" pitchFamily="34" charset="0"/>
                </a:rPr>
                <a:t>HOW TO CONTACT </a:t>
              </a:r>
              <a:r>
                <a:rPr lang="en-US" sz="7200" dirty="0" smtClean="0">
                  <a:solidFill>
                    <a:srgbClr val="1E1D1D"/>
                  </a:solidFill>
                  <a:latin typeface="Bebas Neue" pitchFamily="34" charset="0"/>
                  <a:ea typeface="Bebas Neue" pitchFamily="34" charset="0"/>
                  <a:cs typeface="Bebas Neue" pitchFamily="34" charset="0"/>
                  <a:sym typeface="Bebas Neue" pitchFamily="34" charset="0"/>
                </a:rPr>
                <a:t>ME</a:t>
              </a:r>
              <a:endParaRPr lang="en-US" sz="7200" dirty="0">
                <a:solidFill>
                  <a:srgbClr val="1E1D1D"/>
                </a:solidFill>
                <a:latin typeface="Bebas Neue" pitchFamily="34" charset="0"/>
                <a:ea typeface="Bebas Neue" pitchFamily="34" charset="0"/>
                <a:cs typeface="Bebas Neue" pitchFamily="34" charset="0"/>
                <a:sym typeface="Bebas Neue" pitchFamily="34" charset="0"/>
              </a:endParaRPr>
            </a:p>
          </p:txBody>
        </p:sp>
        <p:sp>
          <p:nvSpPr>
            <p:cNvPr id="50204" name="Rectangle 8"/>
            <p:cNvSpPr>
              <a:spLocks/>
            </p:cNvSpPr>
            <p:nvPr/>
          </p:nvSpPr>
          <p:spPr bwMode="auto">
            <a:xfrm>
              <a:off x="41" y="896"/>
              <a:ext cx="5472" cy="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r>
                <a:rPr lang="en-US" sz="3600" dirty="0">
                  <a:solidFill>
                    <a:srgbClr val="1E1D1D"/>
                  </a:solidFill>
                  <a:latin typeface="Arial" charset="0"/>
                  <a:ea typeface="Helvetica Light" charset="0"/>
                  <a:cs typeface="Arial" charset="0"/>
                  <a:sym typeface="Helvetica Light" charset="0"/>
                </a:rPr>
                <a:t>Don’t hesitate to contact </a:t>
              </a:r>
              <a:r>
                <a:rPr lang="en-US" sz="3600" dirty="0" smtClean="0">
                  <a:solidFill>
                    <a:srgbClr val="1E1D1D"/>
                  </a:solidFill>
                  <a:latin typeface="Arial" charset="0"/>
                  <a:ea typeface="Helvetica Light" charset="0"/>
                  <a:cs typeface="Arial" charset="0"/>
                  <a:sym typeface="Helvetica Light" charset="0"/>
                </a:rPr>
                <a:t>me</a:t>
              </a:r>
              <a:r>
                <a:rPr lang="en-US" sz="3600" dirty="0">
                  <a:solidFill>
                    <a:srgbClr val="1E1D1D"/>
                  </a:solidFill>
                  <a:latin typeface="Arial" charset="0"/>
                  <a:ea typeface="Helvetica Light" charset="0"/>
                  <a:cs typeface="Arial" charset="0"/>
                  <a:sym typeface="Helvetica Light" charset="0"/>
                </a:rPr>
                <a:t>. </a:t>
              </a:r>
            </a:p>
            <a:p>
              <a:pPr algn="l"/>
              <a:r>
                <a:rPr lang="en-US" sz="3600" dirty="0">
                  <a:solidFill>
                    <a:srgbClr val="1E1D1D"/>
                  </a:solidFill>
                  <a:latin typeface="Arial" charset="0"/>
                  <a:ea typeface="Helvetica Light" charset="0"/>
                  <a:cs typeface="Arial" charset="0"/>
                  <a:sym typeface="Helvetica Light" charset="0"/>
                </a:rPr>
                <a:t>I will be happy to answer your questions. </a:t>
              </a:r>
            </a:p>
          </p:txBody>
        </p:sp>
      </p:grpSp>
      <p:sp>
        <p:nvSpPr>
          <p:cNvPr id="50185" name="Rectangle 10"/>
          <p:cNvSpPr>
            <a:spLocks/>
          </p:cNvSpPr>
          <p:nvPr/>
        </p:nvSpPr>
        <p:spPr bwMode="auto">
          <a:xfrm>
            <a:off x="13525500" y="1244600"/>
            <a:ext cx="1270000" cy="1270000"/>
          </a:xfrm>
          <a:prstGeom prst="rect">
            <a:avLst/>
          </a:prstGeom>
          <a:solidFill>
            <a:srgbClr val="FFFFFF"/>
          </a:solidFill>
          <a:ln>
            <a:noFill/>
          </a:ln>
          <a:extLst>
            <a:ext uri="{91240B29-F687-4F45-9708-019B960494DF}">
              <a14:hiddenLine xmlns:a14="http://schemas.microsoft.com/office/drawing/2010/main" w="25400">
                <a:solidFill>
                  <a:schemeClr val="tx1"/>
                </a:solidFill>
                <a:miter lim="800000"/>
                <a:headEnd/>
                <a:tailEnd/>
              </a14:hiddenLine>
            </a:ext>
          </a:extLst>
        </p:spPr>
        <p:txBody>
          <a:bodyPr lIns="0" tIns="0" rIns="0" bIns="0"/>
          <a:lstStyle/>
          <a:p>
            <a:endParaRPr lang="en-US"/>
          </a:p>
        </p:txBody>
      </p:sp>
      <p:grpSp>
        <p:nvGrpSpPr>
          <p:cNvPr id="50186" name="Group 23"/>
          <p:cNvGrpSpPr>
            <a:grpSpLocks/>
          </p:cNvGrpSpPr>
          <p:nvPr/>
        </p:nvGrpSpPr>
        <p:grpSpPr bwMode="auto">
          <a:xfrm>
            <a:off x="2489200" y="7810500"/>
            <a:ext cx="7035800" cy="3721100"/>
            <a:chOff x="0" y="152"/>
            <a:chExt cx="4432" cy="2344"/>
          </a:xfrm>
        </p:grpSpPr>
        <p:grpSp>
          <p:nvGrpSpPr>
            <p:cNvPr id="50190" name="Group 14"/>
            <p:cNvGrpSpPr>
              <a:grpSpLocks/>
            </p:cNvGrpSpPr>
            <p:nvPr/>
          </p:nvGrpSpPr>
          <p:grpSpPr bwMode="auto">
            <a:xfrm>
              <a:off x="0" y="960"/>
              <a:ext cx="4432" cy="576"/>
              <a:chOff x="0" y="0"/>
              <a:chExt cx="4432" cy="576"/>
            </a:xfrm>
          </p:grpSpPr>
          <p:sp>
            <p:nvSpPr>
              <p:cNvPr id="50199" name="Line 11"/>
              <p:cNvSpPr>
                <a:spLocks noChangeShapeType="1"/>
              </p:cNvSpPr>
              <p:nvPr/>
            </p:nvSpPr>
            <p:spPr bwMode="auto">
              <a:xfrm>
                <a:off x="664" y="528"/>
                <a:ext cx="3744" cy="0"/>
              </a:xfrm>
              <a:prstGeom prst="line">
                <a:avLst/>
              </a:prstGeom>
              <a:noFill/>
              <a:ln w="114300">
                <a:solidFill>
                  <a:srgbClr val="139FD2"/>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a:p>
            </p:txBody>
          </p:sp>
          <p:sp>
            <p:nvSpPr>
              <p:cNvPr id="50200" name="Rectangle 12"/>
              <p:cNvSpPr>
                <a:spLocks/>
              </p:cNvSpPr>
              <p:nvPr/>
            </p:nvSpPr>
            <p:spPr bwMode="auto">
              <a:xfrm>
                <a:off x="688" y="0"/>
                <a:ext cx="3744" cy="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4800" dirty="0">
                    <a:solidFill>
                      <a:srgbClr val="1E1D1D"/>
                    </a:solidFill>
                    <a:latin typeface="Bebas Neue" pitchFamily="34" charset="0"/>
                    <a:ea typeface="Bebas Neue" pitchFamily="34" charset="0"/>
                    <a:cs typeface="Bebas Neue" pitchFamily="34" charset="0"/>
                    <a:sym typeface="Bebas Neue" pitchFamily="34" charset="0"/>
                  </a:rPr>
                  <a:t>TWITTER</a:t>
                </a:r>
                <a:r>
                  <a:rPr lang="en-US" sz="4800" dirty="0" smtClean="0">
                    <a:solidFill>
                      <a:srgbClr val="1E1D1D"/>
                    </a:solidFill>
                    <a:latin typeface="Bebas Neue" pitchFamily="34" charset="0"/>
                    <a:ea typeface="Bebas Neue" pitchFamily="34" charset="0"/>
                    <a:cs typeface="Bebas Neue" pitchFamily="34" charset="0"/>
                    <a:sym typeface="Bebas Neue" pitchFamily="34" charset="0"/>
                  </a:rPr>
                  <a:t>:</a:t>
                </a:r>
                <a:endParaRPr lang="en-US" sz="4800" dirty="0">
                  <a:solidFill>
                    <a:srgbClr val="1E1D1D"/>
                  </a:solidFill>
                  <a:latin typeface="Bebas Neue" pitchFamily="34" charset="0"/>
                  <a:ea typeface="Bebas Neue" pitchFamily="34" charset="0"/>
                  <a:cs typeface="Bebas Neue" pitchFamily="34" charset="0"/>
                  <a:sym typeface="Bebas Neue" pitchFamily="34" charset="0"/>
                </a:endParaRPr>
              </a:p>
            </p:txBody>
          </p:sp>
          <p:sp>
            <p:nvSpPr>
              <p:cNvPr id="50201" name="AutoShape 13"/>
              <p:cNvSpPr>
                <a:spLocks/>
              </p:cNvSpPr>
              <p:nvPr/>
            </p:nvSpPr>
            <p:spPr bwMode="auto">
              <a:xfrm>
                <a:off x="0" y="88"/>
                <a:ext cx="488" cy="432"/>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w 21600"/>
                  <a:gd name="T31" fmla="*/ 0 h 21600"/>
                  <a:gd name="T32" fmla="*/ 0 w 21600"/>
                  <a:gd name="T33" fmla="*/ 0 h 21600"/>
                  <a:gd name="T34" fmla="*/ 0 w 21600"/>
                  <a:gd name="T35" fmla="*/ 0 h 21600"/>
                  <a:gd name="T36" fmla="*/ 0 w 21600"/>
                  <a:gd name="T37" fmla="*/ 0 h 21600"/>
                  <a:gd name="T38" fmla="*/ 0 w 21600"/>
                  <a:gd name="T39" fmla="*/ 0 h 21600"/>
                  <a:gd name="T40" fmla="*/ 0 w 21600"/>
                  <a:gd name="T41" fmla="*/ 0 h 21600"/>
                  <a:gd name="T42" fmla="*/ 0 w 21600"/>
                  <a:gd name="T43" fmla="*/ 0 h 21600"/>
                  <a:gd name="T44" fmla="*/ 0 w 21600"/>
                  <a:gd name="T45" fmla="*/ 0 h 21600"/>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21600" h="21600">
                    <a:moveTo>
                      <a:pt x="21600" y="2560"/>
                    </a:moveTo>
                    <a:cubicBezTo>
                      <a:pt x="20802" y="2991"/>
                      <a:pt x="19947" y="3283"/>
                      <a:pt x="19055" y="3413"/>
                    </a:cubicBezTo>
                    <a:cubicBezTo>
                      <a:pt x="19966" y="2743"/>
                      <a:pt x="20670" y="1674"/>
                      <a:pt x="20999" y="400"/>
                    </a:cubicBezTo>
                    <a:cubicBezTo>
                      <a:pt x="20144" y="1026"/>
                      <a:pt x="19196" y="1480"/>
                      <a:pt x="18191" y="1729"/>
                    </a:cubicBezTo>
                    <a:cubicBezTo>
                      <a:pt x="17383" y="659"/>
                      <a:pt x="16228" y="0"/>
                      <a:pt x="14951" y="0"/>
                    </a:cubicBezTo>
                    <a:cubicBezTo>
                      <a:pt x="12509" y="0"/>
                      <a:pt x="10528" y="2441"/>
                      <a:pt x="10528" y="5454"/>
                    </a:cubicBezTo>
                    <a:cubicBezTo>
                      <a:pt x="10528" y="5886"/>
                      <a:pt x="10565" y="6296"/>
                      <a:pt x="10640" y="6696"/>
                    </a:cubicBezTo>
                    <a:cubicBezTo>
                      <a:pt x="6959" y="6469"/>
                      <a:pt x="3690" y="4299"/>
                      <a:pt x="1503" y="1005"/>
                    </a:cubicBezTo>
                    <a:cubicBezTo>
                      <a:pt x="1127" y="1804"/>
                      <a:pt x="902" y="2743"/>
                      <a:pt x="902" y="3737"/>
                    </a:cubicBezTo>
                    <a:cubicBezTo>
                      <a:pt x="902" y="5637"/>
                      <a:pt x="1690" y="7301"/>
                      <a:pt x="2874" y="8284"/>
                    </a:cubicBezTo>
                    <a:cubicBezTo>
                      <a:pt x="2151" y="8251"/>
                      <a:pt x="1465" y="8003"/>
                      <a:pt x="864" y="7593"/>
                    </a:cubicBezTo>
                    <a:lnTo>
                      <a:pt x="864" y="7669"/>
                    </a:lnTo>
                    <a:cubicBezTo>
                      <a:pt x="864" y="10303"/>
                      <a:pt x="2395" y="12506"/>
                      <a:pt x="4423" y="13014"/>
                    </a:cubicBezTo>
                    <a:cubicBezTo>
                      <a:pt x="4048" y="13133"/>
                      <a:pt x="3663" y="13197"/>
                      <a:pt x="3259" y="13197"/>
                    </a:cubicBezTo>
                    <a:cubicBezTo>
                      <a:pt x="2967" y="13197"/>
                      <a:pt x="2695" y="13165"/>
                      <a:pt x="2423" y="13100"/>
                    </a:cubicBezTo>
                    <a:cubicBezTo>
                      <a:pt x="2986" y="15271"/>
                      <a:pt x="4620" y="16849"/>
                      <a:pt x="6565" y="16891"/>
                    </a:cubicBezTo>
                    <a:cubicBezTo>
                      <a:pt x="5043" y="18349"/>
                      <a:pt x="3137" y="19224"/>
                      <a:pt x="1061" y="19224"/>
                    </a:cubicBezTo>
                    <a:cubicBezTo>
                      <a:pt x="695" y="19224"/>
                      <a:pt x="348" y="19203"/>
                      <a:pt x="0" y="19149"/>
                    </a:cubicBezTo>
                    <a:cubicBezTo>
                      <a:pt x="1963" y="20693"/>
                      <a:pt x="4292" y="21600"/>
                      <a:pt x="6790" y="21600"/>
                    </a:cubicBezTo>
                    <a:cubicBezTo>
                      <a:pt x="14941" y="21600"/>
                      <a:pt x="19402" y="13295"/>
                      <a:pt x="19402" y="6091"/>
                    </a:cubicBezTo>
                    <a:lnTo>
                      <a:pt x="19393" y="5379"/>
                    </a:lnTo>
                    <a:cubicBezTo>
                      <a:pt x="20257" y="4611"/>
                      <a:pt x="21008" y="3650"/>
                      <a:pt x="21600" y="2560"/>
                    </a:cubicBezTo>
                    <a:close/>
                    <a:moveTo>
                      <a:pt x="21600" y="2560"/>
                    </a:moveTo>
                  </a:path>
                </a:pathLst>
              </a:custGeom>
              <a:solidFill>
                <a:srgbClr val="139FD2"/>
              </a:solidFill>
              <a:ln>
                <a:noFill/>
              </a:ln>
              <a:extLs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lstStyle/>
              <a:p>
                <a:endParaRPr lang="en-US"/>
              </a:p>
            </p:txBody>
          </p:sp>
        </p:grpSp>
        <p:grpSp>
          <p:nvGrpSpPr>
            <p:cNvPr id="50191" name="Group 18"/>
            <p:cNvGrpSpPr>
              <a:grpSpLocks/>
            </p:cNvGrpSpPr>
            <p:nvPr/>
          </p:nvGrpSpPr>
          <p:grpSpPr bwMode="auto">
            <a:xfrm>
              <a:off x="32" y="1920"/>
              <a:ext cx="4400" cy="576"/>
              <a:chOff x="0" y="0"/>
              <a:chExt cx="4400" cy="576"/>
            </a:xfrm>
          </p:grpSpPr>
          <p:sp>
            <p:nvSpPr>
              <p:cNvPr id="50196" name="Line 15"/>
              <p:cNvSpPr>
                <a:spLocks noChangeShapeType="1"/>
              </p:cNvSpPr>
              <p:nvPr/>
            </p:nvSpPr>
            <p:spPr bwMode="auto">
              <a:xfrm>
                <a:off x="632" y="528"/>
                <a:ext cx="3744" cy="0"/>
              </a:xfrm>
              <a:prstGeom prst="line">
                <a:avLst/>
              </a:prstGeom>
              <a:noFill/>
              <a:ln w="114300">
                <a:solidFill>
                  <a:srgbClr val="139FD2"/>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a:p>
            </p:txBody>
          </p:sp>
          <p:sp>
            <p:nvSpPr>
              <p:cNvPr id="50197" name="Rectangle 16"/>
              <p:cNvSpPr>
                <a:spLocks/>
              </p:cNvSpPr>
              <p:nvPr/>
            </p:nvSpPr>
            <p:spPr bwMode="auto">
              <a:xfrm>
                <a:off x="656" y="0"/>
                <a:ext cx="3744" cy="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4800" dirty="0" smtClean="0">
                    <a:solidFill>
                      <a:srgbClr val="1E1D1D"/>
                    </a:solidFill>
                    <a:latin typeface="Bebas Neue" pitchFamily="34" charset="0"/>
                    <a:ea typeface="Bebas Neue" pitchFamily="34" charset="0"/>
                    <a:cs typeface="Bebas Neue" pitchFamily="34" charset="0"/>
                    <a:sym typeface="Bebas Neue" pitchFamily="34" charset="0"/>
                  </a:rPr>
                  <a:t>FACEBOOK.com:</a:t>
                </a:r>
                <a:endParaRPr lang="en-US" sz="4800" dirty="0">
                  <a:solidFill>
                    <a:srgbClr val="1E1D1D"/>
                  </a:solidFill>
                  <a:latin typeface="Bebas Neue" pitchFamily="34" charset="0"/>
                  <a:ea typeface="Bebas Neue" pitchFamily="34" charset="0"/>
                  <a:cs typeface="Bebas Neue" pitchFamily="34" charset="0"/>
                  <a:sym typeface="Bebas Neue" pitchFamily="34" charset="0"/>
                </a:endParaRPr>
              </a:p>
            </p:txBody>
          </p:sp>
          <p:sp>
            <p:nvSpPr>
              <p:cNvPr id="50198" name="AutoShape 17"/>
              <p:cNvSpPr>
                <a:spLocks/>
              </p:cNvSpPr>
              <p:nvPr/>
            </p:nvSpPr>
            <p:spPr bwMode="auto">
              <a:xfrm>
                <a:off x="0" y="88"/>
                <a:ext cx="432" cy="432"/>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w 21600"/>
                  <a:gd name="T31" fmla="*/ 0 h 21600"/>
                  <a:gd name="T32" fmla="*/ 0 w 21600"/>
                  <a:gd name="T33" fmla="*/ 0 h 21600"/>
                  <a:gd name="T34" fmla="*/ 0 w 21600"/>
                  <a:gd name="T35" fmla="*/ 0 h 21600"/>
                  <a:gd name="T36" fmla="*/ 0 w 21600"/>
                  <a:gd name="T37" fmla="*/ 0 h 21600"/>
                  <a:gd name="T38" fmla="*/ 0 w 21600"/>
                  <a:gd name="T39" fmla="*/ 0 h 21600"/>
                  <a:gd name="T40" fmla="*/ 0 w 21600"/>
                  <a:gd name="T41" fmla="*/ 0 h 21600"/>
                  <a:gd name="T42" fmla="*/ 0 w 21600"/>
                  <a:gd name="T43" fmla="*/ 0 h 21600"/>
                  <a:gd name="T44" fmla="*/ 0 w 21600"/>
                  <a:gd name="T45" fmla="*/ 0 h 21600"/>
                  <a:gd name="T46" fmla="*/ 0 w 21600"/>
                  <a:gd name="T47" fmla="*/ 0 h 21600"/>
                  <a:gd name="T48" fmla="*/ 0 w 21600"/>
                  <a:gd name="T49" fmla="*/ 0 h 21600"/>
                  <a:gd name="T50" fmla="*/ 0 w 21600"/>
                  <a:gd name="T51" fmla="*/ 0 h 21600"/>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21600" h="21600">
                    <a:moveTo>
                      <a:pt x="1800" y="0"/>
                    </a:moveTo>
                    <a:cubicBezTo>
                      <a:pt x="810" y="0"/>
                      <a:pt x="0" y="810"/>
                      <a:pt x="0" y="1800"/>
                    </a:cubicBezTo>
                    <a:lnTo>
                      <a:pt x="0" y="19800"/>
                    </a:lnTo>
                    <a:cubicBezTo>
                      <a:pt x="0" y="20791"/>
                      <a:pt x="810" y="21600"/>
                      <a:pt x="1800" y="21600"/>
                    </a:cubicBezTo>
                    <a:lnTo>
                      <a:pt x="10656" y="21600"/>
                    </a:lnTo>
                    <a:lnTo>
                      <a:pt x="10656" y="13347"/>
                    </a:lnTo>
                    <a:lnTo>
                      <a:pt x="8028" y="13347"/>
                    </a:lnTo>
                    <a:lnTo>
                      <a:pt x="8172" y="9729"/>
                    </a:lnTo>
                    <a:lnTo>
                      <a:pt x="10656" y="9729"/>
                    </a:lnTo>
                    <a:lnTo>
                      <a:pt x="10656" y="7119"/>
                    </a:lnTo>
                    <a:cubicBezTo>
                      <a:pt x="10656" y="7119"/>
                      <a:pt x="10314" y="3591"/>
                      <a:pt x="14220" y="3591"/>
                    </a:cubicBezTo>
                    <a:cubicBezTo>
                      <a:pt x="18135" y="3591"/>
                      <a:pt x="17199" y="3627"/>
                      <a:pt x="17199" y="3627"/>
                    </a:cubicBezTo>
                    <a:lnTo>
                      <a:pt x="17199" y="6984"/>
                    </a:lnTo>
                    <a:lnTo>
                      <a:pt x="15282" y="7138"/>
                    </a:lnTo>
                    <a:cubicBezTo>
                      <a:pt x="15282" y="7138"/>
                      <a:pt x="14382" y="6688"/>
                      <a:pt x="14382" y="7425"/>
                    </a:cubicBezTo>
                    <a:lnTo>
                      <a:pt x="14382" y="9801"/>
                    </a:lnTo>
                    <a:lnTo>
                      <a:pt x="17766" y="9801"/>
                    </a:lnTo>
                    <a:lnTo>
                      <a:pt x="16965" y="13419"/>
                    </a:lnTo>
                    <a:lnTo>
                      <a:pt x="14337" y="13419"/>
                    </a:lnTo>
                    <a:lnTo>
                      <a:pt x="14346" y="21600"/>
                    </a:lnTo>
                    <a:lnTo>
                      <a:pt x="19800" y="21600"/>
                    </a:lnTo>
                    <a:cubicBezTo>
                      <a:pt x="20790" y="21600"/>
                      <a:pt x="21600" y="20791"/>
                      <a:pt x="21600" y="19800"/>
                    </a:cubicBezTo>
                    <a:lnTo>
                      <a:pt x="21600" y="1800"/>
                    </a:lnTo>
                    <a:cubicBezTo>
                      <a:pt x="21600" y="810"/>
                      <a:pt x="20790" y="0"/>
                      <a:pt x="19800" y="0"/>
                    </a:cubicBezTo>
                    <a:cubicBezTo>
                      <a:pt x="19800" y="0"/>
                      <a:pt x="1800" y="0"/>
                      <a:pt x="1800" y="0"/>
                    </a:cubicBezTo>
                    <a:close/>
                    <a:moveTo>
                      <a:pt x="1800" y="0"/>
                    </a:moveTo>
                  </a:path>
                </a:pathLst>
              </a:custGeom>
              <a:solidFill>
                <a:srgbClr val="139FD2"/>
              </a:solidFill>
              <a:ln>
                <a:noFill/>
              </a:ln>
              <a:extLs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lstStyle/>
              <a:p>
                <a:endParaRPr lang="en-US"/>
              </a:p>
            </p:txBody>
          </p:sp>
        </p:grpSp>
        <p:grpSp>
          <p:nvGrpSpPr>
            <p:cNvPr id="50192" name="Group 22"/>
            <p:cNvGrpSpPr>
              <a:grpSpLocks/>
            </p:cNvGrpSpPr>
            <p:nvPr/>
          </p:nvGrpSpPr>
          <p:grpSpPr bwMode="auto">
            <a:xfrm>
              <a:off x="0" y="152"/>
              <a:ext cx="4408" cy="376"/>
              <a:chOff x="0" y="152"/>
              <a:chExt cx="4408" cy="376"/>
            </a:xfrm>
          </p:grpSpPr>
          <p:sp>
            <p:nvSpPr>
              <p:cNvPr id="50193" name="Line 19"/>
              <p:cNvSpPr>
                <a:spLocks noChangeShapeType="1"/>
              </p:cNvSpPr>
              <p:nvPr/>
            </p:nvSpPr>
            <p:spPr bwMode="auto">
              <a:xfrm>
                <a:off x="664" y="528"/>
                <a:ext cx="3744" cy="0"/>
              </a:xfrm>
              <a:prstGeom prst="line">
                <a:avLst/>
              </a:prstGeom>
              <a:noFill/>
              <a:ln w="114300">
                <a:solidFill>
                  <a:srgbClr val="139FD2"/>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a:p>
            </p:txBody>
          </p:sp>
          <p:sp>
            <p:nvSpPr>
              <p:cNvPr id="50195" name="AutoShape 21"/>
              <p:cNvSpPr>
                <a:spLocks/>
              </p:cNvSpPr>
              <p:nvPr/>
            </p:nvSpPr>
            <p:spPr bwMode="auto">
              <a:xfrm>
                <a:off x="0" y="152"/>
                <a:ext cx="488" cy="304"/>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w 21600"/>
                  <a:gd name="T31" fmla="*/ 0 h 21600"/>
                  <a:gd name="T32" fmla="*/ 0 w 21600"/>
                  <a:gd name="T33" fmla="*/ 0 h 21600"/>
                  <a:gd name="T34" fmla="*/ 0 w 21600"/>
                  <a:gd name="T35" fmla="*/ 0 h 21600"/>
                  <a:gd name="T36" fmla="*/ 0 w 21600"/>
                  <a:gd name="T37" fmla="*/ 0 h 21600"/>
                  <a:gd name="T38" fmla="*/ 0 w 21600"/>
                  <a:gd name="T39" fmla="*/ 0 h 21600"/>
                  <a:gd name="T40" fmla="*/ 0 w 21600"/>
                  <a:gd name="T41" fmla="*/ 0 h 21600"/>
                  <a:gd name="T42" fmla="*/ 0 w 21600"/>
                  <a:gd name="T43" fmla="*/ 0 h 21600"/>
                  <a:gd name="T44" fmla="*/ 0 w 21600"/>
                  <a:gd name="T45" fmla="*/ 0 h 21600"/>
                  <a:gd name="T46" fmla="*/ 0 w 21600"/>
                  <a:gd name="T47" fmla="*/ 0 h 21600"/>
                  <a:gd name="T48" fmla="*/ 0 w 21600"/>
                  <a:gd name="T49" fmla="*/ 0 h 21600"/>
                  <a:gd name="T50" fmla="*/ 0 w 21600"/>
                  <a:gd name="T51" fmla="*/ 0 h 21600"/>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21600" h="21600">
                    <a:moveTo>
                      <a:pt x="13680" y="12485"/>
                    </a:moveTo>
                    <a:lnTo>
                      <a:pt x="10800" y="16560"/>
                    </a:lnTo>
                    <a:lnTo>
                      <a:pt x="7920" y="12471"/>
                    </a:lnTo>
                    <a:lnTo>
                      <a:pt x="1278" y="21571"/>
                    </a:lnTo>
                    <a:cubicBezTo>
                      <a:pt x="1305" y="21586"/>
                      <a:pt x="1323" y="21600"/>
                      <a:pt x="1350" y="21600"/>
                    </a:cubicBezTo>
                    <a:lnTo>
                      <a:pt x="20187" y="21600"/>
                    </a:lnTo>
                    <a:cubicBezTo>
                      <a:pt x="20187" y="21600"/>
                      <a:pt x="13680" y="12485"/>
                      <a:pt x="13680" y="12485"/>
                    </a:cubicBezTo>
                    <a:close/>
                    <a:moveTo>
                      <a:pt x="108" y="1325"/>
                    </a:moveTo>
                    <a:cubicBezTo>
                      <a:pt x="36" y="1584"/>
                      <a:pt x="0" y="1858"/>
                      <a:pt x="0" y="2160"/>
                    </a:cubicBezTo>
                    <a:lnTo>
                      <a:pt x="0" y="19440"/>
                    </a:lnTo>
                    <a:cubicBezTo>
                      <a:pt x="0" y="19757"/>
                      <a:pt x="45" y="20045"/>
                      <a:pt x="126" y="20318"/>
                    </a:cubicBezTo>
                    <a:lnTo>
                      <a:pt x="6903" y="11016"/>
                    </a:lnTo>
                    <a:cubicBezTo>
                      <a:pt x="6903" y="11016"/>
                      <a:pt x="108" y="1325"/>
                      <a:pt x="108" y="1325"/>
                    </a:cubicBezTo>
                    <a:close/>
                    <a:moveTo>
                      <a:pt x="21600" y="2160"/>
                    </a:moveTo>
                    <a:cubicBezTo>
                      <a:pt x="21600" y="1901"/>
                      <a:pt x="21564" y="1671"/>
                      <a:pt x="21510" y="1440"/>
                    </a:cubicBezTo>
                    <a:lnTo>
                      <a:pt x="14706" y="11045"/>
                    </a:lnTo>
                    <a:lnTo>
                      <a:pt x="21420" y="20448"/>
                    </a:lnTo>
                    <a:cubicBezTo>
                      <a:pt x="21528" y="20146"/>
                      <a:pt x="21600" y="19814"/>
                      <a:pt x="21600" y="19440"/>
                    </a:cubicBezTo>
                    <a:cubicBezTo>
                      <a:pt x="21600" y="19440"/>
                      <a:pt x="21600" y="2160"/>
                      <a:pt x="21600" y="2160"/>
                    </a:cubicBezTo>
                    <a:close/>
                    <a:moveTo>
                      <a:pt x="10800" y="13680"/>
                    </a:moveTo>
                    <a:lnTo>
                      <a:pt x="20439" y="58"/>
                    </a:lnTo>
                    <a:cubicBezTo>
                      <a:pt x="20376" y="44"/>
                      <a:pt x="20313" y="0"/>
                      <a:pt x="20250" y="0"/>
                    </a:cubicBezTo>
                    <a:lnTo>
                      <a:pt x="1350" y="0"/>
                    </a:lnTo>
                    <a:cubicBezTo>
                      <a:pt x="1305" y="0"/>
                      <a:pt x="1278" y="29"/>
                      <a:pt x="1233" y="44"/>
                    </a:cubicBezTo>
                    <a:cubicBezTo>
                      <a:pt x="1233" y="44"/>
                      <a:pt x="10800" y="13680"/>
                      <a:pt x="10800" y="13680"/>
                    </a:cubicBezTo>
                    <a:close/>
                    <a:moveTo>
                      <a:pt x="10800" y="13680"/>
                    </a:moveTo>
                  </a:path>
                </a:pathLst>
              </a:custGeom>
              <a:solidFill>
                <a:srgbClr val="139FD2"/>
              </a:solidFill>
              <a:ln>
                <a:noFill/>
              </a:ln>
              <a:extLs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lstStyle/>
              <a:p>
                <a:endParaRPr lang="en-US"/>
              </a:p>
            </p:txBody>
          </p:sp>
        </p:grpSp>
      </p:grpSp>
      <p:pic>
        <p:nvPicPr>
          <p:cNvPr id="50187" name="Picture 2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943013" y="1830388"/>
            <a:ext cx="7331075" cy="10871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pic>
      <p:sp>
        <p:nvSpPr>
          <p:cNvPr id="50188" name="Rectangle 25"/>
          <p:cNvSpPr>
            <a:spLocks/>
          </p:cNvSpPr>
          <p:nvPr/>
        </p:nvSpPr>
        <p:spPr bwMode="auto">
          <a:xfrm>
            <a:off x="13284200" y="1739900"/>
            <a:ext cx="1270000" cy="1270000"/>
          </a:xfrm>
          <a:prstGeom prst="rect">
            <a:avLst/>
          </a:prstGeom>
          <a:solidFill>
            <a:srgbClr val="FFFFFF"/>
          </a:solidFill>
          <a:ln>
            <a:noFill/>
          </a:ln>
          <a:extLst>
            <a:ext uri="{91240B29-F687-4F45-9708-019B960494DF}">
              <a14:hiddenLine xmlns:a14="http://schemas.microsoft.com/office/drawing/2010/main" w="25400">
                <a:solidFill>
                  <a:schemeClr val="tx1"/>
                </a:solidFill>
                <a:miter lim="800000"/>
                <a:headEnd/>
                <a:tailEnd/>
              </a14:hiddenLine>
            </a:ext>
          </a:extLst>
        </p:spPr>
        <p:txBody>
          <a:bodyPr lIns="0" tIns="0" rIns="0" bIns="0"/>
          <a:lstStyle/>
          <a:p>
            <a:endParaRPr lang="en-US"/>
          </a:p>
        </p:txBody>
      </p:sp>
      <p:sp>
        <p:nvSpPr>
          <p:cNvPr id="50189" name="Rectangle 26"/>
          <p:cNvSpPr>
            <a:spLocks/>
          </p:cNvSpPr>
          <p:nvPr/>
        </p:nvSpPr>
        <p:spPr bwMode="auto">
          <a:xfrm>
            <a:off x="2427288" y="1079500"/>
            <a:ext cx="14630400"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14400">
                <a:solidFill>
                  <a:srgbClr val="139FD2"/>
                </a:solidFill>
                <a:latin typeface="Bebas Neue" pitchFamily="34" charset="0"/>
                <a:ea typeface="Bebas Neue" pitchFamily="34" charset="0"/>
                <a:cs typeface="Bebas Neue" pitchFamily="34" charset="0"/>
                <a:sym typeface="Bebas Neue" pitchFamily="34" charset="0"/>
              </a:rPr>
              <a:t>THANK YOU</a:t>
            </a:r>
          </a:p>
        </p:txBody>
      </p:sp>
      <p:sp>
        <p:nvSpPr>
          <p:cNvPr id="29" name="Rectangle 12"/>
          <p:cNvSpPr>
            <a:spLocks/>
          </p:cNvSpPr>
          <p:nvPr/>
        </p:nvSpPr>
        <p:spPr bwMode="auto">
          <a:xfrm>
            <a:off x="3562350" y="7543800"/>
            <a:ext cx="59436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pl-PL" sz="4800" dirty="0" smtClean="0">
                <a:solidFill>
                  <a:srgbClr val="1E1D1D"/>
                </a:solidFill>
                <a:latin typeface="Bebas Neue" pitchFamily="34" charset="0"/>
                <a:ea typeface="Bebas Neue" pitchFamily="34" charset="0"/>
                <a:cs typeface="Bebas Neue" pitchFamily="34" charset="0"/>
                <a:sym typeface="Bebas Neue" pitchFamily="34" charset="0"/>
              </a:rPr>
              <a:t>EMAIL: </a:t>
            </a:r>
            <a:endParaRPr lang="en-US" sz="4800" dirty="0">
              <a:solidFill>
                <a:srgbClr val="1E1D1D"/>
              </a:solidFill>
              <a:latin typeface="Bebas Neue" pitchFamily="34" charset="0"/>
              <a:ea typeface="Bebas Neue" pitchFamily="34" charset="0"/>
              <a:cs typeface="Bebas Neue" pitchFamily="34" charset="0"/>
              <a:sym typeface="Bebas Neue" pitchFamily="34" charset="0"/>
            </a:endParaRPr>
          </a:p>
        </p:txBody>
      </p:sp>
    </p:spTree>
    <p:extLst>
      <p:ext uri="{BB962C8B-B14F-4D97-AF65-F5344CB8AC3E}">
        <p14:creationId xmlns:p14="http://schemas.microsoft.com/office/powerpoint/2010/main" val="21304569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Slide Number Placeholder 3"/>
          <p:cNvSpPr>
            <a:spLocks noGrp="1"/>
          </p:cNvSpPr>
          <p:nvPr>
            <p:ph type="sldNum" sz="quarter" idx="10"/>
          </p:nvPr>
        </p:nvSpPr>
        <p:spPr>
          <a:noFill/>
        </p:spPr>
        <p:txBody>
          <a:bodyPr/>
          <a:lstStyle>
            <a:lvl1pPr eaLnBrk="0" hangingPunct="0">
              <a:defRPr sz="5600">
                <a:solidFill>
                  <a:srgbClr val="000000"/>
                </a:solidFill>
                <a:latin typeface="Gill Sans" charset="0"/>
                <a:ea typeface="ヒラギノ角ゴ ProN W3" charset="0"/>
                <a:cs typeface="ヒラギノ角ゴ ProN W3" charset="0"/>
                <a:sym typeface="Gill Sans" charset="0"/>
              </a:defRPr>
            </a:lvl1pPr>
            <a:lvl2pPr marL="742950" indent="-285750" eaLnBrk="0" hangingPunct="0">
              <a:defRPr sz="5600">
                <a:solidFill>
                  <a:srgbClr val="000000"/>
                </a:solidFill>
                <a:latin typeface="Gill Sans" charset="0"/>
                <a:ea typeface="ヒラギノ角ゴ ProN W3" charset="0"/>
                <a:cs typeface="ヒラギノ角ゴ ProN W3" charset="0"/>
                <a:sym typeface="Gill Sans" charset="0"/>
              </a:defRPr>
            </a:lvl2pPr>
            <a:lvl3pPr marL="1143000" indent="-228600" eaLnBrk="0" hangingPunct="0">
              <a:defRPr sz="5600">
                <a:solidFill>
                  <a:srgbClr val="000000"/>
                </a:solidFill>
                <a:latin typeface="Gill Sans" charset="0"/>
                <a:ea typeface="ヒラギノ角ゴ ProN W3" charset="0"/>
                <a:cs typeface="ヒラギノ角ゴ ProN W3" charset="0"/>
                <a:sym typeface="Gill Sans" charset="0"/>
              </a:defRPr>
            </a:lvl3pPr>
            <a:lvl4pPr marL="1600200" indent="-228600" eaLnBrk="0" hangingPunct="0">
              <a:defRPr sz="5600">
                <a:solidFill>
                  <a:srgbClr val="000000"/>
                </a:solidFill>
                <a:latin typeface="Gill Sans" charset="0"/>
                <a:ea typeface="ヒラギノ角ゴ ProN W3" charset="0"/>
                <a:cs typeface="ヒラギノ角ゴ ProN W3" charset="0"/>
                <a:sym typeface="Gill Sans" charset="0"/>
              </a:defRPr>
            </a:lvl4pPr>
            <a:lvl5pPr marL="2057400" indent="-228600" eaLnBrk="0" hangingPunct="0">
              <a:defRPr sz="5600">
                <a:solidFill>
                  <a:srgbClr val="000000"/>
                </a:solidFill>
                <a:latin typeface="Gill Sans" charset="0"/>
                <a:ea typeface="ヒラギノ角ゴ ProN W3" charset="0"/>
                <a:cs typeface="ヒラギノ角ゴ ProN W3" charset="0"/>
                <a:sym typeface="Gill Sans" charset="0"/>
              </a:defRPr>
            </a:lvl5pPr>
            <a:lvl6pPr marL="25146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6pPr>
            <a:lvl7pPr marL="29718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7pPr>
            <a:lvl8pPr marL="34290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8pPr>
            <a:lvl9pPr marL="38862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9pPr>
          </a:lstStyle>
          <a:p>
            <a:pPr eaLnBrk="1" hangingPunct="1"/>
            <a:fld id="{B4325C21-1941-460E-BD6D-53FCCEC27DBE}" type="slidenum">
              <a:rPr lang="en-US" sz="3600" smtClean="0">
                <a:solidFill>
                  <a:srgbClr val="139FD2"/>
                </a:solidFill>
                <a:latin typeface="Bebas Neue" pitchFamily="34" charset="0"/>
                <a:ea typeface="Bebas Neue" pitchFamily="34" charset="0"/>
                <a:cs typeface="Bebas Neue" pitchFamily="34" charset="0"/>
                <a:sym typeface="Bebas Neue" pitchFamily="34" charset="0"/>
              </a:rPr>
              <a:pPr eaLnBrk="1" hangingPunct="1"/>
              <a:t>11</a:t>
            </a:fld>
            <a:endParaRPr lang="en-US" sz="3600" smtClean="0">
              <a:solidFill>
                <a:srgbClr val="139FD2"/>
              </a:solidFill>
              <a:latin typeface="Bebas Neue" pitchFamily="34" charset="0"/>
              <a:ea typeface="Bebas Neue" pitchFamily="34" charset="0"/>
              <a:cs typeface="Bebas Neue" pitchFamily="34" charset="0"/>
              <a:sym typeface="Bebas Neue" pitchFamily="34" charset="0"/>
            </a:endParaRPr>
          </a:p>
        </p:txBody>
      </p:sp>
      <p:sp>
        <p:nvSpPr>
          <p:cNvPr id="48131" name="Rectangle 1"/>
          <p:cNvSpPr>
            <a:spLocks/>
          </p:cNvSpPr>
          <p:nvPr/>
        </p:nvSpPr>
        <p:spPr bwMode="auto">
          <a:xfrm>
            <a:off x="2427288" y="1079500"/>
            <a:ext cx="14630400"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14400" dirty="0" smtClean="0">
                <a:solidFill>
                  <a:srgbClr val="139FD2"/>
                </a:solidFill>
                <a:latin typeface="Bebas Neue" pitchFamily="34" charset="0"/>
                <a:ea typeface="Bebas Neue" pitchFamily="34" charset="0"/>
                <a:cs typeface="Bebas Neue" pitchFamily="34" charset="0"/>
                <a:sym typeface="Bebas Neue" pitchFamily="34" charset="0"/>
              </a:rPr>
              <a:t>Top 4 traffic sources</a:t>
            </a:r>
            <a:endParaRPr lang="en-US" sz="14400" dirty="0">
              <a:solidFill>
                <a:srgbClr val="139FD2"/>
              </a:solidFill>
              <a:latin typeface="Bebas Neue" pitchFamily="34" charset="0"/>
              <a:ea typeface="Bebas Neue" pitchFamily="34" charset="0"/>
              <a:cs typeface="Bebas Neue" pitchFamily="34" charset="0"/>
              <a:sym typeface="Bebas Neue" pitchFamily="34" charset="0"/>
            </a:endParaRPr>
          </a:p>
        </p:txBody>
      </p:sp>
      <p:grpSp>
        <p:nvGrpSpPr>
          <p:cNvPr id="48132" name="Group 6"/>
          <p:cNvGrpSpPr>
            <a:grpSpLocks/>
          </p:cNvGrpSpPr>
          <p:nvPr/>
        </p:nvGrpSpPr>
        <p:grpSpPr bwMode="auto">
          <a:xfrm>
            <a:off x="13423900" y="4191000"/>
            <a:ext cx="8693150" cy="3759200"/>
            <a:chOff x="0" y="80"/>
            <a:chExt cx="5476" cy="2368"/>
          </a:xfrm>
        </p:grpSpPr>
        <p:sp>
          <p:nvSpPr>
            <p:cNvPr id="48149" name="Rectangle 2"/>
            <p:cNvSpPr>
              <a:spLocks/>
            </p:cNvSpPr>
            <p:nvPr/>
          </p:nvSpPr>
          <p:spPr bwMode="auto">
            <a:xfrm>
              <a:off x="4" y="736"/>
              <a:ext cx="5472" cy="1712"/>
            </a:xfrm>
            <a:prstGeom prst="rect">
              <a:avLst/>
            </a:prstGeom>
            <a:solidFill>
              <a:srgbClr val="D31E25">
                <a:alpha val="20000"/>
              </a:srgbClr>
            </a:solidFill>
            <a:ln w="25400">
              <a:solidFill>
                <a:srgbClr val="D31E25">
                  <a:alpha val="20000"/>
                </a:srgbClr>
              </a:solidFill>
              <a:miter lim="800000"/>
              <a:headEnd/>
              <a:tailEnd/>
            </a:ln>
          </p:spPr>
          <p:txBody>
            <a:bodyPr lIns="0" tIns="0" rIns="0" bIns="0"/>
            <a:lstStyle/>
            <a:p>
              <a:endParaRPr lang="en-US" dirty="0"/>
            </a:p>
          </p:txBody>
        </p:sp>
        <p:sp>
          <p:nvSpPr>
            <p:cNvPr id="48150" name="Rectangle 3"/>
            <p:cNvSpPr>
              <a:spLocks/>
            </p:cNvSpPr>
            <p:nvPr/>
          </p:nvSpPr>
          <p:spPr bwMode="auto">
            <a:xfrm>
              <a:off x="0" y="80"/>
              <a:ext cx="5472" cy="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7200" dirty="0" smtClean="0">
                  <a:solidFill>
                    <a:srgbClr val="1E1D1D"/>
                  </a:solidFill>
                  <a:latin typeface="Bebas Neue" pitchFamily="34" charset="0"/>
                  <a:ea typeface="Bebas Neue" pitchFamily="34" charset="0"/>
                  <a:cs typeface="Bebas Neue" pitchFamily="34" charset="0"/>
                  <a:sym typeface="Bebas Neue" pitchFamily="34" charset="0"/>
                </a:rPr>
                <a:t>Google adword</a:t>
              </a:r>
              <a:endParaRPr lang="en-US" sz="7200" dirty="0">
                <a:solidFill>
                  <a:srgbClr val="1E1D1D"/>
                </a:solidFill>
                <a:latin typeface="Bebas Neue" pitchFamily="34" charset="0"/>
                <a:ea typeface="Bebas Neue" pitchFamily="34" charset="0"/>
                <a:cs typeface="Bebas Neue" pitchFamily="34" charset="0"/>
                <a:sym typeface="Bebas Neue" pitchFamily="34" charset="0"/>
              </a:endParaRPr>
            </a:p>
          </p:txBody>
        </p:sp>
        <p:sp>
          <p:nvSpPr>
            <p:cNvPr id="48151" name="Rectangle 4"/>
            <p:cNvSpPr>
              <a:spLocks/>
            </p:cNvSpPr>
            <p:nvPr/>
          </p:nvSpPr>
          <p:spPr bwMode="auto">
            <a:xfrm>
              <a:off x="16" y="920"/>
              <a:ext cx="5296" cy="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marL="977900" indent="-635000" algn="l">
                <a:buClr>
                  <a:srgbClr val="D31E25"/>
                </a:buClr>
                <a:buSzPct val="125000"/>
                <a:buFont typeface="Helvetica Light" charset="0"/>
                <a:buChar char="•"/>
              </a:pPr>
              <a:r>
                <a:rPr lang="en-US" sz="3600" dirty="0" smtClean="0">
                  <a:solidFill>
                    <a:srgbClr val="1E1D1D"/>
                  </a:solidFill>
                  <a:latin typeface="Arial" charset="0"/>
                  <a:ea typeface="Helvetica Light" charset="0"/>
                  <a:cs typeface="Arial" charset="0"/>
                  <a:sym typeface="Helvetica Light" charset="0"/>
                </a:rPr>
                <a:t>Global reach</a:t>
              </a:r>
            </a:p>
            <a:p>
              <a:pPr marL="977900" indent="-635000" algn="l">
                <a:buClr>
                  <a:srgbClr val="D31E25"/>
                </a:buClr>
                <a:buSzPct val="125000"/>
                <a:buFont typeface="Helvetica Light" charset="0"/>
                <a:buChar char="•"/>
              </a:pPr>
              <a:r>
                <a:rPr lang="en-US" sz="3600" dirty="0" smtClean="0">
                  <a:solidFill>
                    <a:srgbClr val="1E1D1D"/>
                  </a:solidFill>
                  <a:latin typeface="Arial" charset="0"/>
                  <a:ea typeface="Helvetica Light" charset="0"/>
                  <a:cs typeface="Arial" charset="0"/>
                  <a:sym typeface="Helvetica Light" charset="0"/>
                </a:rPr>
                <a:t>Double investment</a:t>
              </a:r>
            </a:p>
            <a:p>
              <a:pPr marL="977900" indent="-635000" algn="l">
                <a:buClr>
                  <a:srgbClr val="D31E25"/>
                </a:buClr>
                <a:buSzPct val="125000"/>
                <a:buFont typeface="Helvetica Light" charset="0"/>
                <a:buChar char="•"/>
              </a:pPr>
              <a:r>
                <a:rPr lang="en-US" sz="3600" dirty="0" smtClean="0">
                  <a:solidFill>
                    <a:srgbClr val="1E1D1D"/>
                  </a:solidFill>
                  <a:latin typeface="Arial" charset="0"/>
                  <a:ea typeface="Helvetica Light" charset="0"/>
                  <a:cs typeface="Arial" charset="0"/>
                  <a:sym typeface="Helvetica Light" charset="0"/>
                </a:rPr>
                <a:t>High CTR</a:t>
              </a:r>
            </a:p>
            <a:p>
              <a:pPr marL="977900" indent="-635000" algn="l">
                <a:buClr>
                  <a:srgbClr val="D31E25"/>
                </a:buClr>
                <a:buSzPct val="125000"/>
                <a:buFont typeface="Helvetica Light" charset="0"/>
                <a:buChar char="•"/>
              </a:pPr>
              <a:r>
                <a:rPr lang="en-US" sz="3600" dirty="0" smtClean="0">
                  <a:solidFill>
                    <a:srgbClr val="1E1D1D"/>
                  </a:solidFill>
                  <a:latin typeface="Arial" charset="0"/>
                  <a:ea typeface="Helvetica Light" charset="0"/>
                  <a:cs typeface="Arial" charset="0"/>
                  <a:sym typeface="Helvetica Light" charset="0"/>
                </a:rPr>
                <a:t>Highly effective</a:t>
              </a:r>
              <a:endParaRPr lang="en-US" sz="3600" dirty="0">
                <a:solidFill>
                  <a:srgbClr val="1E1D1D"/>
                </a:solidFill>
                <a:latin typeface="Arial" charset="0"/>
                <a:ea typeface="Helvetica Light" charset="0"/>
                <a:cs typeface="Arial" charset="0"/>
                <a:sym typeface="Helvetica Light" charset="0"/>
              </a:endParaRPr>
            </a:p>
            <a:p>
              <a:pPr marL="977900" indent="-635000" algn="l">
                <a:buClr>
                  <a:srgbClr val="D31E25"/>
                </a:buClr>
                <a:buSzPct val="125000"/>
                <a:buFont typeface="Helvetica Light" charset="0"/>
                <a:buChar char="•"/>
              </a:pPr>
              <a:endParaRPr lang="en-US" sz="3600" dirty="0">
                <a:solidFill>
                  <a:srgbClr val="1E1D1D"/>
                </a:solidFill>
                <a:latin typeface="Arial" charset="0"/>
                <a:ea typeface="Helvetica Light" charset="0"/>
                <a:cs typeface="Arial" charset="0"/>
                <a:sym typeface="Helvetica Light" charset="0"/>
              </a:endParaRPr>
            </a:p>
          </p:txBody>
        </p:sp>
        <p:sp>
          <p:nvSpPr>
            <p:cNvPr id="48152" name="Line 5"/>
            <p:cNvSpPr>
              <a:spLocks noChangeShapeType="1"/>
            </p:cNvSpPr>
            <p:nvPr/>
          </p:nvSpPr>
          <p:spPr bwMode="auto">
            <a:xfrm>
              <a:off x="0" y="712"/>
              <a:ext cx="5472" cy="0"/>
            </a:xfrm>
            <a:prstGeom prst="line">
              <a:avLst/>
            </a:prstGeom>
            <a:noFill/>
            <a:ln w="114300">
              <a:solidFill>
                <a:srgbClr val="D31E25"/>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a:p>
          </p:txBody>
        </p:sp>
      </p:grpSp>
      <p:grpSp>
        <p:nvGrpSpPr>
          <p:cNvPr id="48133" name="Group 11"/>
          <p:cNvGrpSpPr>
            <a:grpSpLocks/>
          </p:cNvGrpSpPr>
          <p:nvPr/>
        </p:nvGrpSpPr>
        <p:grpSpPr bwMode="auto">
          <a:xfrm>
            <a:off x="13423900" y="8534400"/>
            <a:ext cx="8691563" cy="3717925"/>
            <a:chOff x="0" y="96"/>
            <a:chExt cx="5475" cy="2342"/>
          </a:xfrm>
        </p:grpSpPr>
        <p:sp>
          <p:nvSpPr>
            <p:cNvPr id="48145" name="Rectangle 7"/>
            <p:cNvSpPr>
              <a:spLocks/>
            </p:cNvSpPr>
            <p:nvPr/>
          </p:nvSpPr>
          <p:spPr bwMode="auto">
            <a:xfrm>
              <a:off x="3" y="726"/>
              <a:ext cx="5472" cy="1712"/>
            </a:xfrm>
            <a:prstGeom prst="rect">
              <a:avLst/>
            </a:prstGeom>
            <a:solidFill>
              <a:srgbClr val="139FD2">
                <a:alpha val="20000"/>
              </a:srgbClr>
            </a:solidFill>
            <a:ln w="25400">
              <a:solidFill>
                <a:srgbClr val="139FD2">
                  <a:alpha val="20000"/>
                </a:srgbClr>
              </a:solidFill>
              <a:miter lim="800000"/>
              <a:headEnd/>
              <a:tailEnd/>
            </a:ln>
          </p:spPr>
          <p:txBody>
            <a:bodyPr lIns="0" tIns="0" rIns="0" bIns="0"/>
            <a:lstStyle/>
            <a:p>
              <a:endParaRPr lang="en-US"/>
            </a:p>
          </p:txBody>
        </p:sp>
        <p:sp>
          <p:nvSpPr>
            <p:cNvPr id="48146" name="Line 8"/>
            <p:cNvSpPr>
              <a:spLocks noChangeShapeType="1"/>
            </p:cNvSpPr>
            <p:nvPr/>
          </p:nvSpPr>
          <p:spPr bwMode="auto">
            <a:xfrm>
              <a:off x="0" y="704"/>
              <a:ext cx="5472" cy="0"/>
            </a:xfrm>
            <a:prstGeom prst="line">
              <a:avLst/>
            </a:prstGeom>
            <a:noFill/>
            <a:ln w="114300">
              <a:solidFill>
                <a:srgbClr val="139FD2"/>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a:p>
          </p:txBody>
        </p:sp>
        <p:sp>
          <p:nvSpPr>
            <p:cNvPr id="48147" name="Rectangle 9"/>
            <p:cNvSpPr>
              <a:spLocks/>
            </p:cNvSpPr>
            <p:nvPr/>
          </p:nvSpPr>
          <p:spPr bwMode="auto">
            <a:xfrm>
              <a:off x="0" y="96"/>
              <a:ext cx="5472" cy="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7200" dirty="0" smtClean="0">
                  <a:solidFill>
                    <a:schemeClr val="tx1"/>
                  </a:solidFill>
                  <a:latin typeface="Bebas Neue" pitchFamily="34" charset="0"/>
                  <a:ea typeface="Bebas Neue" pitchFamily="34" charset="0"/>
                  <a:cs typeface="Bebas Neue" pitchFamily="34" charset="0"/>
                  <a:sym typeface="Bebas Neue" pitchFamily="34" charset="0"/>
                </a:rPr>
                <a:t>Email marketing</a:t>
              </a:r>
              <a:endParaRPr lang="en-US" sz="7200" dirty="0">
                <a:solidFill>
                  <a:schemeClr val="tx1"/>
                </a:solidFill>
                <a:latin typeface="Bebas Neue" pitchFamily="34" charset="0"/>
                <a:ea typeface="Bebas Neue" pitchFamily="34" charset="0"/>
                <a:cs typeface="Bebas Neue" pitchFamily="34" charset="0"/>
                <a:sym typeface="Bebas Neue" pitchFamily="34" charset="0"/>
              </a:endParaRPr>
            </a:p>
          </p:txBody>
        </p:sp>
        <p:sp>
          <p:nvSpPr>
            <p:cNvPr id="48148" name="Rectangle 10"/>
            <p:cNvSpPr>
              <a:spLocks/>
            </p:cNvSpPr>
            <p:nvPr/>
          </p:nvSpPr>
          <p:spPr bwMode="auto">
            <a:xfrm>
              <a:off x="16" y="912"/>
              <a:ext cx="5376" cy="10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marL="977900" indent="-635000" algn="l">
                <a:buClr>
                  <a:srgbClr val="139FD2"/>
                </a:buClr>
                <a:buSzPct val="125000"/>
                <a:buFont typeface="Helvetica Light" charset="0"/>
                <a:buChar char="•"/>
              </a:pPr>
              <a:r>
                <a:rPr lang="en-US" sz="3600" dirty="0" smtClean="0">
                  <a:solidFill>
                    <a:srgbClr val="1E1D1D"/>
                  </a:solidFill>
                  <a:latin typeface="Arial" charset="0"/>
                  <a:ea typeface="Helvetica Light" charset="0"/>
                  <a:cs typeface="Arial" charset="0"/>
                  <a:sym typeface="Helvetica Light" charset="0"/>
                </a:rPr>
                <a:t>Extremely low cost</a:t>
              </a:r>
              <a:endParaRPr lang="en-US" sz="3600" dirty="0">
                <a:solidFill>
                  <a:srgbClr val="1E1D1D"/>
                </a:solidFill>
                <a:latin typeface="Arial" charset="0"/>
                <a:ea typeface="Helvetica Light" charset="0"/>
                <a:cs typeface="Arial" charset="0"/>
                <a:sym typeface="Helvetica Light" charset="0"/>
              </a:endParaRPr>
            </a:p>
            <a:p>
              <a:pPr marL="977900" indent="-635000" algn="l">
                <a:buClr>
                  <a:srgbClr val="139FD2"/>
                </a:buClr>
                <a:buSzPct val="125000"/>
                <a:buFont typeface="Helvetica Light" charset="0"/>
                <a:buChar char="•"/>
              </a:pPr>
              <a:r>
                <a:rPr lang="en-US" sz="3600" dirty="0" smtClean="0">
                  <a:solidFill>
                    <a:srgbClr val="1E1D1D"/>
                  </a:solidFill>
                  <a:latin typeface="Arial" charset="0"/>
                  <a:ea typeface="Helvetica Light" charset="0"/>
                  <a:cs typeface="Arial" charset="0"/>
                  <a:sym typeface="Helvetica Light" charset="0"/>
                </a:rPr>
                <a:t>Global </a:t>
              </a:r>
              <a:endParaRPr lang="en-US" sz="3600" dirty="0">
                <a:solidFill>
                  <a:srgbClr val="1E1D1D"/>
                </a:solidFill>
                <a:latin typeface="Arial" charset="0"/>
                <a:ea typeface="Helvetica Light" charset="0"/>
                <a:cs typeface="Arial" charset="0"/>
                <a:sym typeface="Helvetica Light" charset="0"/>
              </a:endParaRPr>
            </a:p>
            <a:p>
              <a:pPr marL="977900" indent="-635000" algn="l">
                <a:buClr>
                  <a:srgbClr val="139FD2"/>
                </a:buClr>
                <a:buSzPct val="125000"/>
                <a:buFont typeface="Helvetica Light" charset="0"/>
                <a:buChar char="•"/>
              </a:pPr>
              <a:r>
                <a:rPr lang="en-US" sz="3600" dirty="0" smtClean="0">
                  <a:solidFill>
                    <a:srgbClr val="1E1D1D"/>
                  </a:solidFill>
                  <a:latin typeface="Arial" charset="0"/>
                  <a:ea typeface="Helvetica Light" charset="0"/>
                  <a:cs typeface="Arial" charset="0"/>
                  <a:sym typeface="Helvetica Light" charset="0"/>
                </a:rPr>
                <a:t>Simple</a:t>
              </a:r>
            </a:p>
            <a:p>
              <a:pPr marL="977900" indent="-635000" algn="l">
                <a:buClr>
                  <a:srgbClr val="139FD2"/>
                </a:buClr>
                <a:buSzPct val="125000"/>
                <a:buFont typeface="Helvetica Light" charset="0"/>
                <a:buChar char="•"/>
              </a:pPr>
              <a:r>
                <a:rPr lang="en-US" sz="3600" dirty="0" smtClean="0">
                  <a:solidFill>
                    <a:srgbClr val="1E1D1D"/>
                  </a:solidFill>
                  <a:latin typeface="Arial" charset="0"/>
                  <a:ea typeface="Helvetica Light" charset="0"/>
                  <a:cs typeface="Arial" charset="0"/>
                  <a:sym typeface="Helvetica Light" charset="0"/>
                </a:rPr>
                <a:t>Easy to track</a:t>
              </a:r>
            </a:p>
            <a:p>
              <a:pPr marL="977900" indent="-635000" algn="l">
                <a:buClr>
                  <a:srgbClr val="139FD2"/>
                </a:buClr>
                <a:buSzPct val="125000"/>
                <a:buFont typeface="Helvetica Light" charset="0"/>
                <a:buChar char="•"/>
              </a:pPr>
              <a:endParaRPr lang="en-US" sz="3600" dirty="0" smtClean="0">
                <a:solidFill>
                  <a:srgbClr val="1E1D1D"/>
                </a:solidFill>
                <a:latin typeface="Arial" charset="0"/>
                <a:ea typeface="Helvetica Light" charset="0"/>
                <a:cs typeface="Arial" charset="0"/>
                <a:sym typeface="Helvetica Light" charset="0"/>
              </a:endParaRPr>
            </a:p>
            <a:p>
              <a:pPr marL="977900" indent="-635000" algn="l">
                <a:buClr>
                  <a:srgbClr val="139FD2"/>
                </a:buClr>
                <a:buSzPct val="125000"/>
                <a:buFont typeface="Helvetica Light" charset="0"/>
                <a:buChar char="•"/>
              </a:pPr>
              <a:endParaRPr lang="en-US" sz="3600" dirty="0">
                <a:solidFill>
                  <a:srgbClr val="1E1D1D"/>
                </a:solidFill>
                <a:latin typeface="Arial" charset="0"/>
                <a:ea typeface="Helvetica Light" charset="0"/>
                <a:cs typeface="Arial" charset="0"/>
                <a:sym typeface="Helvetica Light" charset="0"/>
              </a:endParaRPr>
            </a:p>
          </p:txBody>
        </p:sp>
      </p:grpSp>
      <p:grpSp>
        <p:nvGrpSpPr>
          <p:cNvPr id="48134" name="Group 17"/>
          <p:cNvGrpSpPr>
            <a:grpSpLocks/>
          </p:cNvGrpSpPr>
          <p:nvPr/>
        </p:nvGrpSpPr>
        <p:grpSpPr bwMode="auto">
          <a:xfrm>
            <a:off x="2489200" y="4178300"/>
            <a:ext cx="8724901" cy="3756025"/>
            <a:chOff x="0" y="80"/>
            <a:chExt cx="5496" cy="2366"/>
          </a:xfrm>
        </p:grpSpPr>
        <p:sp>
          <p:nvSpPr>
            <p:cNvPr id="48140" name="Rectangle 12"/>
            <p:cNvSpPr>
              <a:spLocks/>
            </p:cNvSpPr>
            <p:nvPr/>
          </p:nvSpPr>
          <p:spPr bwMode="auto">
            <a:xfrm>
              <a:off x="2" y="734"/>
              <a:ext cx="5472" cy="1712"/>
            </a:xfrm>
            <a:prstGeom prst="rect">
              <a:avLst/>
            </a:prstGeom>
            <a:solidFill>
              <a:srgbClr val="FDBE36">
                <a:alpha val="20000"/>
              </a:srgbClr>
            </a:solidFill>
            <a:ln w="25400">
              <a:solidFill>
                <a:srgbClr val="FDBE36">
                  <a:alpha val="20000"/>
                </a:srgbClr>
              </a:solidFill>
              <a:miter lim="800000"/>
              <a:headEnd/>
              <a:tailEnd/>
            </a:ln>
          </p:spPr>
          <p:txBody>
            <a:bodyPr lIns="0" tIns="0" rIns="0" bIns="0"/>
            <a:lstStyle/>
            <a:p>
              <a:endParaRPr lang="en-US"/>
            </a:p>
          </p:txBody>
        </p:sp>
        <p:grpSp>
          <p:nvGrpSpPr>
            <p:cNvPr id="48141" name="Group 16"/>
            <p:cNvGrpSpPr>
              <a:grpSpLocks/>
            </p:cNvGrpSpPr>
            <p:nvPr/>
          </p:nvGrpSpPr>
          <p:grpSpPr bwMode="auto">
            <a:xfrm>
              <a:off x="0" y="80"/>
              <a:ext cx="5496" cy="2216"/>
              <a:chOff x="0" y="80"/>
              <a:chExt cx="5496" cy="2216"/>
            </a:xfrm>
          </p:grpSpPr>
          <p:sp>
            <p:nvSpPr>
              <p:cNvPr id="48142" name="Rectangle 13"/>
              <p:cNvSpPr>
                <a:spLocks/>
              </p:cNvSpPr>
              <p:nvPr/>
            </p:nvSpPr>
            <p:spPr bwMode="auto">
              <a:xfrm>
                <a:off x="40" y="920"/>
                <a:ext cx="5296" cy="13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marL="977900" indent="-635000" algn="l">
                  <a:buClr>
                    <a:srgbClr val="FDBE36"/>
                  </a:buClr>
                  <a:buSzPct val="125000"/>
                  <a:buFont typeface="Helvetica Light" charset="0"/>
                  <a:buChar char="•"/>
                </a:pPr>
                <a:r>
                  <a:rPr lang="en-US" sz="3600" dirty="0" smtClean="0">
                    <a:solidFill>
                      <a:srgbClr val="1E1D1D"/>
                    </a:solidFill>
                    <a:latin typeface="Arial" charset="0"/>
                    <a:ea typeface="Helvetica Light" charset="0"/>
                    <a:cs typeface="Arial" charset="0"/>
                    <a:sym typeface="Helvetica Light" charset="0"/>
                  </a:rPr>
                  <a:t>Instant results</a:t>
                </a:r>
                <a:endParaRPr lang="en-US" sz="3600" dirty="0">
                  <a:solidFill>
                    <a:srgbClr val="1E1D1D"/>
                  </a:solidFill>
                  <a:latin typeface="Arial" charset="0"/>
                  <a:ea typeface="Helvetica Light" charset="0"/>
                  <a:cs typeface="Arial" charset="0"/>
                  <a:sym typeface="Helvetica Light" charset="0"/>
                </a:endParaRPr>
              </a:p>
              <a:p>
                <a:pPr marL="977900" indent="-635000" algn="l">
                  <a:buClr>
                    <a:srgbClr val="FDBE36"/>
                  </a:buClr>
                  <a:buSzPct val="125000"/>
                  <a:buFont typeface="Helvetica Light" charset="0"/>
                  <a:buChar char="•"/>
                </a:pPr>
                <a:r>
                  <a:rPr lang="en-US" sz="3600" dirty="0" smtClean="0">
                    <a:solidFill>
                      <a:srgbClr val="1E1D1D"/>
                    </a:solidFill>
                    <a:latin typeface="Arial" charset="0"/>
                    <a:ea typeface="Helvetica Light" charset="0"/>
                    <a:cs typeface="Arial" charset="0"/>
                    <a:sym typeface="Helvetica Light" charset="0"/>
                  </a:rPr>
                  <a:t>Laser targeting</a:t>
                </a:r>
                <a:endParaRPr lang="en-US" sz="3600" dirty="0">
                  <a:solidFill>
                    <a:srgbClr val="1E1D1D"/>
                  </a:solidFill>
                  <a:latin typeface="Arial" charset="0"/>
                  <a:ea typeface="Helvetica Light" charset="0"/>
                  <a:cs typeface="Arial" charset="0"/>
                  <a:sym typeface="Helvetica Light" charset="0"/>
                </a:endParaRPr>
              </a:p>
              <a:p>
                <a:pPr marL="977900" indent="-635000" algn="l">
                  <a:buClr>
                    <a:srgbClr val="FDBE36"/>
                  </a:buClr>
                  <a:buSzPct val="125000"/>
                  <a:buFont typeface="Helvetica Light" charset="0"/>
                  <a:buChar char="•"/>
                </a:pPr>
                <a:r>
                  <a:rPr lang="en-US" sz="3600" dirty="0" smtClean="0">
                    <a:solidFill>
                      <a:srgbClr val="1E1D1D"/>
                    </a:solidFill>
                    <a:latin typeface="Arial" charset="0"/>
                    <a:ea typeface="Helvetica Light" charset="0"/>
                    <a:cs typeface="Arial" charset="0"/>
                    <a:sym typeface="Helvetica Light" charset="0"/>
                  </a:rPr>
                  <a:t>Cost effective</a:t>
                </a:r>
                <a:endParaRPr lang="en-US" sz="3600" dirty="0">
                  <a:solidFill>
                    <a:srgbClr val="1E1D1D"/>
                  </a:solidFill>
                  <a:latin typeface="Arial" charset="0"/>
                  <a:ea typeface="Helvetica Light" charset="0"/>
                  <a:cs typeface="Arial" charset="0"/>
                  <a:sym typeface="Helvetica Light" charset="0"/>
                </a:endParaRPr>
              </a:p>
              <a:p>
                <a:pPr marL="977900" indent="-635000" algn="l">
                  <a:buClr>
                    <a:srgbClr val="FDBE36"/>
                  </a:buClr>
                  <a:buSzPct val="125000"/>
                  <a:buFont typeface="Helvetica Light" charset="0"/>
                  <a:buChar char="•"/>
                </a:pPr>
                <a:r>
                  <a:rPr lang="en-US" sz="3600" dirty="0" smtClean="0">
                    <a:solidFill>
                      <a:srgbClr val="1E1D1D"/>
                    </a:solidFill>
                    <a:latin typeface="Arial" charset="0"/>
                    <a:ea typeface="Helvetica Light" charset="0"/>
                    <a:cs typeface="Arial" charset="0"/>
                    <a:sym typeface="Helvetica Light" charset="0"/>
                  </a:rPr>
                  <a:t>Multiple channels</a:t>
                </a:r>
                <a:endParaRPr lang="en-US" sz="3600" dirty="0">
                  <a:solidFill>
                    <a:srgbClr val="1E1D1D"/>
                  </a:solidFill>
                  <a:latin typeface="Arial" charset="0"/>
                  <a:ea typeface="Helvetica Light" charset="0"/>
                  <a:cs typeface="Arial" charset="0"/>
                  <a:sym typeface="Helvetica Light" charset="0"/>
                </a:endParaRPr>
              </a:p>
            </p:txBody>
          </p:sp>
          <p:sp>
            <p:nvSpPr>
              <p:cNvPr id="48143" name="Line 14"/>
              <p:cNvSpPr>
                <a:spLocks noChangeShapeType="1"/>
              </p:cNvSpPr>
              <p:nvPr/>
            </p:nvSpPr>
            <p:spPr bwMode="auto">
              <a:xfrm>
                <a:off x="0" y="712"/>
                <a:ext cx="5472" cy="0"/>
              </a:xfrm>
              <a:prstGeom prst="line">
                <a:avLst/>
              </a:prstGeom>
              <a:noFill/>
              <a:ln w="114300">
                <a:solidFill>
                  <a:srgbClr val="FDBE36"/>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a:p>
            </p:txBody>
          </p:sp>
          <p:sp>
            <p:nvSpPr>
              <p:cNvPr id="48144" name="Rectangle 15"/>
              <p:cNvSpPr>
                <a:spLocks/>
              </p:cNvSpPr>
              <p:nvPr/>
            </p:nvSpPr>
            <p:spPr bwMode="auto">
              <a:xfrm>
                <a:off x="24" y="80"/>
                <a:ext cx="5472" cy="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7200" dirty="0" smtClean="0">
                    <a:solidFill>
                      <a:srgbClr val="1E1D1D"/>
                    </a:solidFill>
                    <a:latin typeface="Bebas Neue" pitchFamily="34" charset="0"/>
                    <a:ea typeface="Bebas Neue" pitchFamily="34" charset="0"/>
                    <a:cs typeface="Bebas Neue" pitchFamily="34" charset="0"/>
                    <a:sym typeface="Bebas Neue" pitchFamily="34" charset="0"/>
                  </a:rPr>
                  <a:t>Facebook ads</a:t>
                </a:r>
                <a:endParaRPr lang="en-US" sz="7200" dirty="0">
                  <a:solidFill>
                    <a:srgbClr val="1E1D1D"/>
                  </a:solidFill>
                  <a:latin typeface="Bebas Neue" pitchFamily="34" charset="0"/>
                  <a:ea typeface="Bebas Neue" pitchFamily="34" charset="0"/>
                  <a:cs typeface="Bebas Neue" pitchFamily="34" charset="0"/>
                  <a:sym typeface="Bebas Neue" pitchFamily="34" charset="0"/>
                </a:endParaRPr>
              </a:p>
            </p:txBody>
          </p:sp>
        </p:grpSp>
      </p:grpSp>
      <p:grpSp>
        <p:nvGrpSpPr>
          <p:cNvPr id="48135" name="Group 22"/>
          <p:cNvGrpSpPr>
            <a:grpSpLocks/>
          </p:cNvGrpSpPr>
          <p:nvPr/>
        </p:nvGrpSpPr>
        <p:grpSpPr bwMode="auto">
          <a:xfrm>
            <a:off x="2451100" y="8534400"/>
            <a:ext cx="8724900" cy="3694113"/>
            <a:chOff x="0" y="96"/>
            <a:chExt cx="5496" cy="2327"/>
          </a:xfrm>
        </p:grpSpPr>
        <p:sp>
          <p:nvSpPr>
            <p:cNvPr id="48136" name="Rectangle 18"/>
            <p:cNvSpPr>
              <a:spLocks/>
            </p:cNvSpPr>
            <p:nvPr/>
          </p:nvSpPr>
          <p:spPr bwMode="auto">
            <a:xfrm>
              <a:off x="1" y="711"/>
              <a:ext cx="5472" cy="1712"/>
            </a:xfrm>
            <a:prstGeom prst="rect">
              <a:avLst/>
            </a:prstGeom>
            <a:solidFill>
              <a:srgbClr val="70AE45">
                <a:alpha val="20000"/>
              </a:srgbClr>
            </a:solidFill>
            <a:ln w="25400">
              <a:solidFill>
                <a:srgbClr val="70AE45">
                  <a:alpha val="20000"/>
                </a:srgbClr>
              </a:solidFill>
              <a:miter lim="800000"/>
              <a:headEnd/>
              <a:tailEnd/>
            </a:ln>
          </p:spPr>
          <p:txBody>
            <a:bodyPr lIns="0" tIns="0" rIns="0" bIns="0"/>
            <a:lstStyle/>
            <a:p>
              <a:endParaRPr lang="en-US"/>
            </a:p>
          </p:txBody>
        </p:sp>
        <p:sp>
          <p:nvSpPr>
            <p:cNvPr id="48137" name="Line 19"/>
            <p:cNvSpPr>
              <a:spLocks noChangeShapeType="1"/>
            </p:cNvSpPr>
            <p:nvPr/>
          </p:nvSpPr>
          <p:spPr bwMode="auto">
            <a:xfrm>
              <a:off x="0" y="712"/>
              <a:ext cx="5472" cy="0"/>
            </a:xfrm>
            <a:prstGeom prst="line">
              <a:avLst/>
            </a:prstGeom>
            <a:noFill/>
            <a:ln w="114300">
              <a:solidFill>
                <a:srgbClr val="70AE45"/>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a:p>
          </p:txBody>
        </p:sp>
        <p:sp>
          <p:nvSpPr>
            <p:cNvPr id="48138" name="Rectangle 20"/>
            <p:cNvSpPr>
              <a:spLocks/>
            </p:cNvSpPr>
            <p:nvPr/>
          </p:nvSpPr>
          <p:spPr bwMode="auto">
            <a:xfrm>
              <a:off x="24" y="96"/>
              <a:ext cx="5472" cy="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7200" dirty="0" smtClean="0">
                  <a:solidFill>
                    <a:srgbClr val="1E1D1D"/>
                  </a:solidFill>
                  <a:latin typeface="Bebas Neue" pitchFamily="34" charset="0"/>
                  <a:ea typeface="Bebas Neue" pitchFamily="34" charset="0"/>
                  <a:cs typeface="Bebas Neue" pitchFamily="34" charset="0"/>
                  <a:sym typeface="Bebas Neue" pitchFamily="34" charset="0"/>
                </a:rPr>
                <a:t>YouTube</a:t>
              </a:r>
              <a:endParaRPr lang="en-US" sz="7200" dirty="0">
                <a:solidFill>
                  <a:srgbClr val="1E1D1D"/>
                </a:solidFill>
                <a:latin typeface="Bebas Neue" pitchFamily="34" charset="0"/>
                <a:ea typeface="Bebas Neue" pitchFamily="34" charset="0"/>
                <a:cs typeface="Bebas Neue" pitchFamily="34" charset="0"/>
                <a:sym typeface="Bebas Neue" pitchFamily="34" charset="0"/>
              </a:endParaRPr>
            </a:p>
          </p:txBody>
        </p:sp>
        <p:sp>
          <p:nvSpPr>
            <p:cNvPr id="48139" name="Rectangle 21"/>
            <p:cNvSpPr>
              <a:spLocks/>
            </p:cNvSpPr>
            <p:nvPr/>
          </p:nvSpPr>
          <p:spPr bwMode="auto">
            <a:xfrm>
              <a:off x="40" y="920"/>
              <a:ext cx="5376" cy="10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marL="977900" indent="-635000" algn="l">
                <a:buClr>
                  <a:srgbClr val="70AE45"/>
                </a:buClr>
                <a:buSzPct val="125000"/>
                <a:buFont typeface="Helvetica Light" charset="0"/>
                <a:buChar char="•"/>
              </a:pPr>
              <a:r>
                <a:rPr lang="en-US" sz="3600" dirty="0" smtClean="0">
                  <a:solidFill>
                    <a:srgbClr val="1E1D1D"/>
                  </a:solidFill>
                  <a:latin typeface="Arial" charset="0"/>
                  <a:ea typeface="Helvetica Light" charset="0"/>
                  <a:cs typeface="Arial" charset="0"/>
                  <a:sym typeface="Helvetica Light" charset="0"/>
                </a:rPr>
                <a:t>Rank On Google</a:t>
              </a:r>
              <a:endParaRPr lang="en-US" sz="3600" dirty="0">
                <a:solidFill>
                  <a:srgbClr val="1E1D1D"/>
                </a:solidFill>
                <a:latin typeface="Arial" charset="0"/>
                <a:ea typeface="Helvetica Light" charset="0"/>
                <a:cs typeface="Arial" charset="0"/>
                <a:sym typeface="Helvetica Light" charset="0"/>
              </a:endParaRPr>
            </a:p>
            <a:p>
              <a:pPr marL="977900" indent="-635000" algn="l">
                <a:buClr>
                  <a:srgbClr val="70AE45"/>
                </a:buClr>
                <a:buSzPct val="125000"/>
                <a:buFont typeface="Helvetica Light" charset="0"/>
                <a:buChar char="•"/>
              </a:pPr>
              <a:r>
                <a:rPr lang="en-US" sz="3600" dirty="0" smtClean="0">
                  <a:solidFill>
                    <a:srgbClr val="1E1D1D"/>
                  </a:solidFill>
                  <a:latin typeface="Arial" charset="0"/>
                  <a:ea typeface="Helvetica Light" charset="0"/>
                  <a:cs typeface="Arial" charset="0"/>
                  <a:sym typeface="Helvetica Light" charset="0"/>
                </a:rPr>
                <a:t>Simple </a:t>
              </a:r>
              <a:endParaRPr lang="en-US" sz="3600" dirty="0">
                <a:solidFill>
                  <a:srgbClr val="1E1D1D"/>
                </a:solidFill>
                <a:latin typeface="Arial" charset="0"/>
                <a:ea typeface="Helvetica Light" charset="0"/>
                <a:cs typeface="Arial" charset="0"/>
                <a:sym typeface="Helvetica Light" charset="0"/>
              </a:endParaRPr>
            </a:p>
            <a:p>
              <a:pPr marL="977900" indent="-635000" algn="l">
                <a:buClr>
                  <a:srgbClr val="70AE45"/>
                </a:buClr>
                <a:buSzPct val="125000"/>
                <a:buFont typeface="Helvetica Light" charset="0"/>
                <a:buChar char="•"/>
              </a:pPr>
              <a:r>
                <a:rPr lang="en-US" sz="3600" dirty="0" smtClean="0">
                  <a:solidFill>
                    <a:srgbClr val="1E1D1D"/>
                  </a:solidFill>
                  <a:latin typeface="Arial" charset="0"/>
                  <a:ea typeface="Helvetica Light" charset="0"/>
                  <a:cs typeface="Arial" charset="0"/>
                  <a:sym typeface="Helvetica Light" charset="0"/>
                </a:rPr>
                <a:t>Autopilot</a:t>
              </a:r>
            </a:p>
            <a:p>
              <a:pPr marL="977900" indent="-635000" algn="l">
                <a:buClr>
                  <a:srgbClr val="70AE45"/>
                </a:buClr>
                <a:buSzPct val="125000"/>
                <a:buFont typeface="Helvetica Light" charset="0"/>
                <a:buChar char="•"/>
              </a:pPr>
              <a:r>
                <a:rPr lang="en-US" sz="3600" dirty="0" smtClean="0">
                  <a:solidFill>
                    <a:srgbClr val="1E1D1D"/>
                  </a:solidFill>
                  <a:latin typeface="Arial" charset="0"/>
                  <a:ea typeface="Helvetica Light" charset="0"/>
                  <a:cs typeface="Arial" charset="0"/>
                  <a:sym typeface="Helvetica Light" charset="0"/>
                </a:rPr>
                <a:t>Cost effective</a:t>
              </a:r>
              <a:endParaRPr lang="en-US" sz="3600" dirty="0">
                <a:solidFill>
                  <a:srgbClr val="1E1D1D"/>
                </a:solidFill>
                <a:latin typeface="Arial" charset="0"/>
                <a:ea typeface="Helvetica Light" charset="0"/>
                <a:cs typeface="Arial" charset="0"/>
                <a:sym typeface="Helvetica Light" charset="0"/>
              </a:endParaRPr>
            </a:p>
          </p:txBody>
        </p:sp>
      </p:grpSp>
    </p:spTree>
    <p:extLst>
      <p:ext uri="{BB962C8B-B14F-4D97-AF65-F5344CB8AC3E}">
        <p14:creationId xmlns:p14="http://schemas.microsoft.com/office/powerpoint/2010/main" val="22741255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3010" name="Slide Number Placeholder 3"/>
          <p:cNvSpPr>
            <a:spLocks noGrp="1"/>
          </p:cNvSpPr>
          <p:nvPr>
            <p:ph type="sldNum" sz="quarter" idx="10"/>
          </p:nvPr>
        </p:nvSpPr>
        <p:spPr>
          <a:noFill/>
        </p:spPr>
        <p:txBody>
          <a:bodyPr/>
          <a:lstStyle>
            <a:lvl1pPr eaLnBrk="0" hangingPunct="0">
              <a:defRPr sz="5600">
                <a:solidFill>
                  <a:srgbClr val="000000"/>
                </a:solidFill>
                <a:latin typeface="Gill Sans" charset="0"/>
                <a:ea typeface="ヒラギノ角ゴ ProN W3" charset="0"/>
                <a:cs typeface="ヒラギノ角ゴ ProN W3" charset="0"/>
                <a:sym typeface="Gill Sans" charset="0"/>
              </a:defRPr>
            </a:lvl1pPr>
            <a:lvl2pPr marL="742950" indent="-285750" eaLnBrk="0" hangingPunct="0">
              <a:defRPr sz="5600">
                <a:solidFill>
                  <a:srgbClr val="000000"/>
                </a:solidFill>
                <a:latin typeface="Gill Sans" charset="0"/>
                <a:ea typeface="ヒラギノ角ゴ ProN W3" charset="0"/>
                <a:cs typeface="ヒラギノ角ゴ ProN W3" charset="0"/>
                <a:sym typeface="Gill Sans" charset="0"/>
              </a:defRPr>
            </a:lvl2pPr>
            <a:lvl3pPr marL="1143000" indent="-228600" eaLnBrk="0" hangingPunct="0">
              <a:defRPr sz="5600">
                <a:solidFill>
                  <a:srgbClr val="000000"/>
                </a:solidFill>
                <a:latin typeface="Gill Sans" charset="0"/>
                <a:ea typeface="ヒラギノ角ゴ ProN W3" charset="0"/>
                <a:cs typeface="ヒラギノ角ゴ ProN W3" charset="0"/>
                <a:sym typeface="Gill Sans" charset="0"/>
              </a:defRPr>
            </a:lvl3pPr>
            <a:lvl4pPr marL="1600200" indent="-228600" eaLnBrk="0" hangingPunct="0">
              <a:defRPr sz="5600">
                <a:solidFill>
                  <a:srgbClr val="000000"/>
                </a:solidFill>
                <a:latin typeface="Gill Sans" charset="0"/>
                <a:ea typeface="ヒラギノ角ゴ ProN W3" charset="0"/>
                <a:cs typeface="ヒラギノ角ゴ ProN W3" charset="0"/>
                <a:sym typeface="Gill Sans" charset="0"/>
              </a:defRPr>
            </a:lvl4pPr>
            <a:lvl5pPr marL="2057400" indent="-228600" eaLnBrk="0" hangingPunct="0">
              <a:defRPr sz="5600">
                <a:solidFill>
                  <a:srgbClr val="000000"/>
                </a:solidFill>
                <a:latin typeface="Gill Sans" charset="0"/>
                <a:ea typeface="ヒラギノ角ゴ ProN W3" charset="0"/>
                <a:cs typeface="ヒラギノ角ゴ ProN W3" charset="0"/>
                <a:sym typeface="Gill Sans" charset="0"/>
              </a:defRPr>
            </a:lvl5pPr>
            <a:lvl6pPr marL="25146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6pPr>
            <a:lvl7pPr marL="29718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7pPr>
            <a:lvl8pPr marL="34290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8pPr>
            <a:lvl9pPr marL="38862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9pPr>
          </a:lstStyle>
          <a:p>
            <a:pPr eaLnBrk="1" hangingPunct="1"/>
            <a:fld id="{44D0749E-300E-499A-88F6-0D5C1A9A798E}" type="slidenum">
              <a:rPr lang="en-US" sz="3600" smtClean="0">
                <a:solidFill>
                  <a:srgbClr val="139FD2"/>
                </a:solidFill>
                <a:latin typeface="Bebas Neue" pitchFamily="34" charset="0"/>
                <a:ea typeface="Bebas Neue" pitchFamily="34" charset="0"/>
                <a:cs typeface="Bebas Neue" pitchFamily="34" charset="0"/>
                <a:sym typeface="Bebas Neue" pitchFamily="34" charset="0"/>
              </a:rPr>
              <a:pPr eaLnBrk="1" hangingPunct="1"/>
              <a:t>12</a:t>
            </a:fld>
            <a:endParaRPr lang="en-US" sz="3600" smtClean="0">
              <a:solidFill>
                <a:srgbClr val="139FD2"/>
              </a:solidFill>
              <a:latin typeface="Bebas Neue" pitchFamily="34" charset="0"/>
              <a:ea typeface="Bebas Neue" pitchFamily="34" charset="0"/>
              <a:cs typeface="Bebas Neue" pitchFamily="34" charset="0"/>
              <a:sym typeface="Bebas Neue" pitchFamily="34" charset="0"/>
            </a:endParaRPr>
          </a:p>
        </p:txBody>
      </p:sp>
      <p:sp>
        <p:nvSpPr>
          <p:cNvPr id="43011" name="Rectangle 1"/>
          <p:cNvSpPr>
            <a:spLocks/>
          </p:cNvSpPr>
          <p:nvPr/>
        </p:nvSpPr>
        <p:spPr bwMode="auto">
          <a:xfrm>
            <a:off x="2427288" y="1079500"/>
            <a:ext cx="14630400"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14400" dirty="0" smtClean="0">
                <a:solidFill>
                  <a:srgbClr val="139FD2"/>
                </a:solidFill>
                <a:latin typeface="Bebas Neue" pitchFamily="34" charset="0"/>
                <a:ea typeface="Bebas Neue" pitchFamily="34" charset="0"/>
                <a:cs typeface="Bebas Neue" pitchFamily="34" charset="0"/>
                <a:sym typeface="Bebas Neue" pitchFamily="34" charset="0"/>
              </a:rPr>
              <a:t>3 simple steps</a:t>
            </a:r>
            <a:endParaRPr lang="en-US" sz="14400" dirty="0">
              <a:solidFill>
                <a:srgbClr val="139FD2"/>
              </a:solidFill>
              <a:latin typeface="Bebas Neue" pitchFamily="34" charset="0"/>
              <a:ea typeface="Bebas Neue" pitchFamily="34" charset="0"/>
              <a:cs typeface="Bebas Neue" pitchFamily="34" charset="0"/>
              <a:sym typeface="Bebas Neue" pitchFamily="34" charset="0"/>
            </a:endParaRPr>
          </a:p>
        </p:txBody>
      </p:sp>
      <p:grpSp>
        <p:nvGrpSpPr>
          <p:cNvPr id="43012" name="Group 6"/>
          <p:cNvGrpSpPr>
            <a:grpSpLocks/>
          </p:cNvGrpSpPr>
          <p:nvPr/>
        </p:nvGrpSpPr>
        <p:grpSpPr bwMode="auto">
          <a:xfrm>
            <a:off x="16459200" y="4381500"/>
            <a:ext cx="4597400" cy="6273800"/>
            <a:chOff x="0" y="0"/>
            <a:chExt cx="2896" cy="3952"/>
          </a:xfrm>
        </p:grpSpPr>
        <p:sp>
          <p:nvSpPr>
            <p:cNvPr id="43025" name="Rectangle 2"/>
            <p:cNvSpPr>
              <a:spLocks/>
            </p:cNvSpPr>
            <p:nvPr/>
          </p:nvSpPr>
          <p:spPr bwMode="auto">
            <a:xfrm>
              <a:off x="0" y="3264"/>
              <a:ext cx="2896" cy="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r>
                <a:rPr lang="en-US" sz="3600" dirty="0" smtClean="0">
                  <a:solidFill>
                    <a:srgbClr val="1E1D1D"/>
                  </a:solidFill>
                  <a:latin typeface="Arial" charset="0"/>
                  <a:ea typeface="Helvetica Light" charset="0"/>
                  <a:cs typeface="Arial" charset="0"/>
                  <a:sym typeface="Helvetica Light" charset="0"/>
                </a:rPr>
                <a:t>Will your offer convert when they see it?</a:t>
              </a:r>
              <a:endParaRPr lang="en-US" sz="3600" dirty="0">
                <a:solidFill>
                  <a:srgbClr val="1E1D1D"/>
                </a:solidFill>
                <a:latin typeface="Arial" charset="0"/>
                <a:ea typeface="Helvetica Light" charset="0"/>
                <a:cs typeface="Arial" charset="0"/>
                <a:sym typeface="Helvetica Light" charset="0"/>
              </a:endParaRPr>
            </a:p>
          </p:txBody>
        </p:sp>
        <p:grpSp>
          <p:nvGrpSpPr>
            <p:cNvPr id="43026" name="Group 5"/>
            <p:cNvGrpSpPr>
              <a:grpSpLocks/>
            </p:cNvGrpSpPr>
            <p:nvPr/>
          </p:nvGrpSpPr>
          <p:grpSpPr bwMode="auto">
            <a:xfrm>
              <a:off x="8" y="0"/>
              <a:ext cx="2880" cy="2880"/>
              <a:chOff x="0" y="0"/>
              <a:chExt cx="2880" cy="2880"/>
            </a:xfrm>
          </p:grpSpPr>
          <p:sp>
            <p:nvSpPr>
              <p:cNvPr id="43027" name="Oval 3"/>
              <p:cNvSpPr>
                <a:spLocks/>
              </p:cNvSpPr>
              <p:nvPr/>
            </p:nvSpPr>
            <p:spPr bwMode="auto">
              <a:xfrm>
                <a:off x="0" y="0"/>
                <a:ext cx="2880" cy="2880"/>
              </a:xfrm>
              <a:prstGeom prst="ellipse">
                <a:avLst/>
              </a:prstGeom>
              <a:solidFill>
                <a:srgbClr val="70AE45"/>
              </a:solidFill>
              <a:ln w="25400">
                <a:solidFill>
                  <a:srgbClr val="70AE45"/>
                </a:solidFill>
                <a:miter lim="800000"/>
                <a:headEnd/>
                <a:tailEnd/>
              </a:ln>
            </p:spPr>
            <p:txBody>
              <a:bodyPr lIns="508000" tIns="508000" rIns="508000" bIns="508000"/>
              <a:lstStyle/>
              <a:p>
                <a:pPr>
                  <a:lnSpc>
                    <a:spcPct val="70000"/>
                  </a:lnSpc>
                </a:pPr>
                <a:r>
                  <a:rPr lang="en-US" sz="5400" dirty="0" smtClean="0">
                    <a:solidFill>
                      <a:srgbClr val="FFFFFF"/>
                    </a:solidFill>
                    <a:latin typeface="Bebas Neue" pitchFamily="34" charset="0"/>
                    <a:ea typeface="Bebas Neue" pitchFamily="34" charset="0"/>
                    <a:cs typeface="Bebas Neue" pitchFamily="34" charset="0"/>
                    <a:sym typeface="Bebas Neue" pitchFamily="34" charset="0"/>
                  </a:rPr>
                  <a:t>Offer </a:t>
                </a:r>
                <a:endParaRPr lang="en-US" sz="5400" dirty="0">
                  <a:solidFill>
                    <a:srgbClr val="FFFFFF"/>
                  </a:solidFill>
                  <a:latin typeface="Bebas Neue" pitchFamily="34" charset="0"/>
                  <a:ea typeface="Bebas Neue" pitchFamily="34" charset="0"/>
                  <a:cs typeface="Bebas Neue" pitchFamily="34" charset="0"/>
                  <a:sym typeface="Bebas Neue" pitchFamily="34" charset="0"/>
                </a:endParaRPr>
              </a:p>
            </p:txBody>
          </p:sp>
          <p:sp>
            <p:nvSpPr>
              <p:cNvPr id="43028" name="AutoShape 4"/>
              <p:cNvSpPr>
                <a:spLocks/>
              </p:cNvSpPr>
              <p:nvPr/>
            </p:nvSpPr>
            <p:spPr bwMode="auto">
              <a:xfrm>
                <a:off x="1088" y="1640"/>
                <a:ext cx="704" cy="672"/>
              </a:xfrm>
              <a:custGeom>
                <a:avLst/>
                <a:gdLst>
                  <a:gd name="T0" fmla="*/ 0 w 21516"/>
                  <a:gd name="T1" fmla="*/ 0 h 21600"/>
                  <a:gd name="T2" fmla="*/ 0 w 21516"/>
                  <a:gd name="T3" fmla="*/ 0 h 21600"/>
                  <a:gd name="T4" fmla="*/ 0 w 21516"/>
                  <a:gd name="T5" fmla="*/ 0 h 21600"/>
                  <a:gd name="T6" fmla="*/ 0 w 21516"/>
                  <a:gd name="T7" fmla="*/ 0 h 21600"/>
                  <a:gd name="T8" fmla="*/ 0 w 21516"/>
                  <a:gd name="T9" fmla="*/ 0 h 21600"/>
                  <a:gd name="T10" fmla="*/ 0 w 21516"/>
                  <a:gd name="T11" fmla="*/ 0 h 21600"/>
                  <a:gd name="T12" fmla="*/ 0 w 21516"/>
                  <a:gd name="T13" fmla="*/ 0 h 21600"/>
                  <a:gd name="T14" fmla="*/ 0 w 21516"/>
                  <a:gd name="T15" fmla="*/ 0 h 21600"/>
                  <a:gd name="T16" fmla="*/ 0 w 21516"/>
                  <a:gd name="T17" fmla="*/ 0 h 21600"/>
                  <a:gd name="T18" fmla="*/ 0 w 21516"/>
                  <a:gd name="T19" fmla="*/ 0 h 21600"/>
                  <a:gd name="T20" fmla="*/ 0 w 21516"/>
                  <a:gd name="T21" fmla="*/ 0 h 21600"/>
                  <a:gd name="T22" fmla="*/ 0 w 21516"/>
                  <a:gd name="T23" fmla="*/ 0 h 21600"/>
                  <a:gd name="T24" fmla="*/ 0 w 21516"/>
                  <a:gd name="T25" fmla="*/ 0 h 21600"/>
                  <a:gd name="T26" fmla="*/ 0 w 21516"/>
                  <a:gd name="T27" fmla="*/ 0 h 21600"/>
                  <a:gd name="T28" fmla="*/ 0 w 21516"/>
                  <a:gd name="T29" fmla="*/ 0 h 21600"/>
                  <a:gd name="T30" fmla="*/ 0 w 21516"/>
                  <a:gd name="T31" fmla="*/ 0 h 21600"/>
                  <a:gd name="T32" fmla="*/ 0 w 21516"/>
                  <a:gd name="T33" fmla="*/ 0 h 21600"/>
                  <a:gd name="T34" fmla="*/ 0 w 21516"/>
                  <a:gd name="T35" fmla="*/ 0 h 21600"/>
                  <a:gd name="T36" fmla="*/ 0 w 21516"/>
                  <a:gd name="T37" fmla="*/ 0 h 21600"/>
                  <a:gd name="T38" fmla="*/ 0 w 21516"/>
                  <a:gd name="T39" fmla="*/ 0 h 21600"/>
                  <a:gd name="T40" fmla="*/ 0 w 21516"/>
                  <a:gd name="T41" fmla="*/ 0 h 21600"/>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21516" h="21600">
                    <a:moveTo>
                      <a:pt x="10758" y="12237"/>
                    </a:moveTo>
                    <a:cubicBezTo>
                      <a:pt x="13286" y="12237"/>
                      <a:pt x="15410" y="9250"/>
                      <a:pt x="15947" y="5738"/>
                    </a:cubicBezTo>
                    <a:cubicBezTo>
                      <a:pt x="15311" y="5626"/>
                      <a:pt x="14827" y="5034"/>
                      <a:pt x="14827" y="4320"/>
                    </a:cubicBezTo>
                    <a:cubicBezTo>
                      <a:pt x="14827" y="3522"/>
                      <a:pt x="15427" y="2883"/>
                      <a:pt x="16180" y="2883"/>
                    </a:cubicBezTo>
                    <a:cubicBezTo>
                      <a:pt x="16924" y="2883"/>
                      <a:pt x="17534" y="3522"/>
                      <a:pt x="17534" y="4320"/>
                    </a:cubicBezTo>
                    <a:cubicBezTo>
                      <a:pt x="17534" y="4799"/>
                      <a:pt x="17310" y="5231"/>
                      <a:pt x="16969" y="5494"/>
                    </a:cubicBezTo>
                    <a:cubicBezTo>
                      <a:pt x="16476" y="9833"/>
                      <a:pt x="13877" y="13148"/>
                      <a:pt x="10758" y="13148"/>
                    </a:cubicBezTo>
                    <a:cubicBezTo>
                      <a:pt x="7639" y="13148"/>
                      <a:pt x="5040" y="9833"/>
                      <a:pt x="4547" y="5494"/>
                    </a:cubicBezTo>
                    <a:cubicBezTo>
                      <a:pt x="4206" y="5231"/>
                      <a:pt x="3982" y="4799"/>
                      <a:pt x="3982" y="4320"/>
                    </a:cubicBezTo>
                    <a:cubicBezTo>
                      <a:pt x="3982" y="3522"/>
                      <a:pt x="4592" y="2883"/>
                      <a:pt x="5336" y="2883"/>
                    </a:cubicBezTo>
                    <a:cubicBezTo>
                      <a:pt x="6088" y="2883"/>
                      <a:pt x="6689" y="3522"/>
                      <a:pt x="6689" y="4320"/>
                    </a:cubicBezTo>
                    <a:cubicBezTo>
                      <a:pt x="6689" y="5034"/>
                      <a:pt x="6205" y="5626"/>
                      <a:pt x="5569" y="5738"/>
                    </a:cubicBezTo>
                    <a:cubicBezTo>
                      <a:pt x="6116" y="9250"/>
                      <a:pt x="8230" y="12237"/>
                      <a:pt x="10758" y="12237"/>
                    </a:cubicBezTo>
                    <a:close/>
                    <a:moveTo>
                      <a:pt x="21513" y="20164"/>
                    </a:moveTo>
                    <a:lnTo>
                      <a:pt x="19667" y="0"/>
                    </a:lnTo>
                    <a:lnTo>
                      <a:pt x="1849" y="0"/>
                    </a:lnTo>
                    <a:lnTo>
                      <a:pt x="3" y="20164"/>
                    </a:lnTo>
                    <a:cubicBezTo>
                      <a:pt x="-42" y="20952"/>
                      <a:pt x="523" y="21600"/>
                      <a:pt x="1275" y="21600"/>
                    </a:cubicBezTo>
                    <a:lnTo>
                      <a:pt x="20249" y="21600"/>
                    </a:lnTo>
                    <a:cubicBezTo>
                      <a:pt x="20993" y="21600"/>
                      <a:pt x="21558" y="20952"/>
                      <a:pt x="21513" y="20164"/>
                    </a:cubicBezTo>
                    <a:close/>
                    <a:moveTo>
                      <a:pt x="21513" y="20164"/>
                    </a:moveTo>
                  </a:path>
                </a:pathLst>
              </a:custGeom>
              <a:solidFill>
                <a:srgbClr val="FFFEFE"/>
              </a:solidFill>
              <a:ln>
                <a:noFill/>
              </a:ln>
              <a:extLs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lstStyle/>
              <a:p>
                <a:endParaRPr lang="en-US"/>
              </a:p>
            </p:txBody>
          </p:sp>
        </p:grpSp>
      </p:grpSp>
      <p:grpSp>
        <p:nvGrpSpPr>
          <p:cNvPr id="3" name="Group 2"/>
          <p:cNvGrpSpPr/>
          <p:nvPr/>
        </p:nvGrpSpPr>
        <p:grpSpPr>
          <a:xfrm>
            <a:off x="2490788" y="4381500"/>
            <a:ext cx="6348412" cy="6273800"/>
            <a:chOff x="2490788" y="4381500"/>
            <a:chExt cx="6348412" cy="6273800"/>
          </a:xfrm>
        </p:grpSpPr>
        <p:sp>
          <p:nvSpPr>
            <p:cNvPr id="43020" name="Rectangle 7"/>
            <p:cNvSpPr>
              <a:spLocks/>
            </p:cNvSpPr>
            <p:nvPr/>
          </p:nvSpPr>
          <p:spPr bwMode="auto">
            <a:xfrm>
              <a:off x="2490788" y="9563100"/>
              <a:ext cx="4598550" cy="1092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r>
                <a:rPr lang="en-US" sz="3600" dirty="0" smtClean="0">
                  <a:solidFill>
                    <a:srgbClr val="1E1D1D"/>
                  </a:solidFill>
                  <a:latin typeface="Arial" charset="0"/>
                  <a:ea typeface="Helvetica Light" charset="0"/>
                  <a:cs typeface="Arial" charset="0"/>
                  <a:sym typeface="Helvetica Light" charset="0"/>
                </a:rPr>
                <a:t>Who is your target audience?</a:t>
              </a:r>
              <a:endParaRPr lang="en-US" sz="3600" dirty="0">
                <a:solidFill>
                  <a:srgbClr val="1E1D1D"/>
                </a:solidFill>
                <a:latin typeface="Arial" charset="0"/>
                <a:ea typeface="Helvetica Light" charset="0"/>
                <a:cs typeface="Arial" charset="0"/>
                <a:sym typeface="Helvetica Light" charset="0"/>
              </a:endParaRPr>
            </a:p>
          </p:txBody>
        </p:sp>
        <p:grpSp>
          <p:nvGrpSpPr>
            <p:cNvPr id="2" name="Group 1"/>
            <p:cNvGrpSpPr/>
            <p:nvPr/>
          </p:nvGrpSpPr>
          <p:grpSpPr>
            <a:xfrm>
              <a:off x="2500315" y="4381500"/>
              <a:ext cx="4573143" cy="4572000"/>
              <a:chOff x="2500315" y="4381500"/>
              <a:chExt cx="4573143" cy="4572000"/>
            </a:xfrm>
          </p:grpSpPr>
          <p:sp>
            <p:nvSpPr>
              <p:cNvPr id="43023" name="Oval 8"/>
              <p:cNvSpPr>
                <a:spLocks/>
              </p:cNvSpPr>
              <p:nvPr/>
            </p:nvSpPr>
            <p:spPr bwMode="auto">
              <a:xfrm>
                <a:off x="2500315" y="4381500"/>
                <a:ext cx="4573143" cy="4572000"/>
              </a:xfrm>
              <a:prstGeom prst="ellipse">
                <a:avLst/>
              </a:prstGeom>
              <a:solidFill>
                <a:srgbClr val="139FD2"/>
              </a:solidFill>
              <a:ln w="25400">
                <a:solidFill>
                  <a:srgbClr val="139FD2"/>
                </a:solidFill>
                <a:miter lim="800000"/>
                <a:headEnd/>
                <a:tailEnd/>
              </a:ln>
            </p:spPr>
            <p:txBody>
              <a:bodyPr lIns="508000" tIns="508000" rIns="508000" bIns="508000"/>
              <a:lstStyle/>
              <a:p>
                <a:pPr>
                  <a:lnSpc>
                    <a:spcPct val="70000"/>
                  </a:lnSpc>
                </a:pPr>
                <a:r>
                  <a:rPr lang="en-US" sz="4800" dirty="0" smtClean="0">
                    <a:solidFill>
                      <a:srgbClr val="FFFFFF"/>
                    </a:solidFill>
                    <a:latin typeface="Bebas Neue" pitchFamily="34" charset="0"/>
                    <a:ea typeface="Bebas Neue" pitchFamily="34" charset="0"/>
                    <a:cs typeface="Bebas Neue" pitchFamily="34" charset="0"/>
                    <a:sym typeface="Bebas Neue" pitchFamily="34" charset="0"/>
                  </a:rPr>
                  <a:t>Demo- graphic</a:t>
                </a:r>
              </a:p>
            </p:txBody>
          </p:sp>
          <p:sp>
            <p:nvSpPr>
              <p:cNvPr id="21" name="AutoShape 11"/>
              <p:cNvSpPr>
                <a:spLocks/>
              </p:cNvSpPr>
              <p:nvPr/>
            </p:nvSpPr>
            <p:spPr bwMode="auto">
              <a:xfrm>
                <a:off x="4254086" y="6985000"/>
                <a:ext cx="1065600" cy="1065600"/>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2147483647 h 21600"/>
                  <a:gd name="T8" fmla="*/ 2147483647 w 21600"/>
                  <a:gd name="T9" fmla="*/ 2147483647 h 21600"/>
                  <a:gd name="T10" fmla="*/ 2147483647 w 21600"/>
                  <a:gd name="T11" fmla="*/ 2147483647 h 21600"/>
                  <a:gd name="T12" fmla="*/ 2147483647 w 21600"/>
                  <a:gd name="T13" fmla="*/ 2147483647 h 21600"/>
                  <a:gd name="T14" fmla="*/ 2147483647 w 21600"/>
                  <a:gd name="T15" fmla="*/ 2147483647 h 21600"/>
                  <a:gd name="T16" fmla="*/ 2147483647 w 21600"/>
                  <a:gd name="T17" fmla="*/ 0 h 21600"/>
                  <a:gd name="T18" fmla="*/ 2147483647 w 21600"/>
                  <a:gd name="T19" fmla="*/ 0 h 21600"/>
                  <a:gd name="T20" fmla="*/ 2147483647 w 21600"/>
                  <a:gd name="T21" fmla="*/ 2147483647 h 21600"/>
                  <a:gd name="T22" fmla="*/ 2147483647 w 21600"/>
                  <a:gd name="T23" fmla="*/ 2147483647 h 21600"/>
                  <a:gd name="T24" fmla="*/ 2147483647 w 21600"/>
                  <a:gd name="T25" fmla="*/ 2147483647 h 21600"/>
                  <a:gd name="T26" fmla="*/ 2147483647 w 21600"/>
                  <a:gd name="T27" fmla="*/ 2147483647 h 21600"/>
                  <a:gd name="T28" fmla="*/ 2147483647 w 21600"/>
                  <a:gd name="T29" fmla="*/ 2147483647 h 21600"/>
                  <a:gd name="T30" fmla="*/ 2147483647 w 21600"/>
                  <a:gd name="T31" fmla="*/ 2147483647 h 21600"/>
                  <a:gd name="T32" fmla="*/ 0 w 21600"/>
                  <a:gd name="T33" fmla="*/ 2147483647 h 21600"/>
                  <a:gd name="T34" fmla="*/ 0 w 21600"/>
                  <a:gd name="T35" fmla="*/ 2147483647 h 21600"/>
                  <a:gd name="T36" fmla="*/ 2147483647 w 21600"/>
                  <a:gd name="T37" fmla="*/ 2147483647 h 21600"/>
                  <a:gd name="T38" fmla="*/ 2147483647 w 21600"/>
                  <a:gd name="T39" fmla="*/ 2147483647 h 21600"/>
                  <a:gd name="T40" fmla="*/ 2147483647 w 21600"/>
                  <a:gd name="T41" fmla="*/ 2147483647 h 21600"/>
                  <a:gd name="T42" fmla="*/ 2147483647 w 21600"/>
                  <a:gd name="T43" fmla="*/ 2147483647 h 21600"/>
                  <a:gd name="T44" fmla="*/ 2147483647 w 21600"/>
                  <a:gd name="T45" fmla="*/ 2147483647 h 21600"/>
                  <a:gd name="T46" fmla="*/ 2147483647 w 21600"/>
                  <a:gd name="T47" fmla="*/ 2147483647 h 21600"/>
                  <a:gd name="T48" fmla="*/ 2147483647 w 21600"/>
                  <a:gd name="T49" fmla="*/ 2147483647 h 21600"/>
                  <a:gd name="T50" fmla="*/ 2147483647 w 21600"/>
                  <a:gd name="T51" fmla="*/ 2147483647 h 21600"/>
                  <a:gd name="T52" fmla="*/ 2147483647 w 21600"/>
                  <a:gd name="T53" fmla="*/ 2147483647 h 21600"/>
                  <a:gd name="T54" fmla="*/ 2147483647 w 21600"/>
                  <a:gd name="T55" fmla="*/ 2147483647 h 21600"/>
                  <a:gd name="T56" fmla="*/ 2147483647 w 21600"/>
                  <a:gd name="T57" fmla="*/ 2147483647 h 21600"/>
                  <a:gd name="T58" fmla="*/ 2147483647 w 21600"/>
                  <a:gd name="T59" fmla="*/ 2147483647 h 21600"/>
                  <a:gd name="T60" fmla="*/ 2147483647 w 21600"/>
                  <a:gd name="T61" fmla="*/ 2147483647 h 21600"/>
                  <a:gd name="T62" fmla="*/ 2147483647 w 21600"/>
                  <a:gd name="T63" fmla="*/ 2147483647 h 21600"/>
                  <a:gd name="T64" fmla="*/ 2147483647 w 21600"/>
                  <a:gd name="T65" fmla="*/ 2147483647 h 21600"/>
                  <a:gd name="T66" fmla="*/ 2147483647 w 21600"/>
                  <a:gd name="T67" fmla="*/ 2147483647 h 21600"/>
                  <a:gd name="T68" fmla="*/ 2147483647 w 21600"/>
                  <a:gd name="T69" fmla="*/ 2147483647 h 21600"/>
                  <a:gd name="T70" fmla="*/ 2147483647 w 21600"/>
                  <a:gd name="T71" fmla="*/ 2147483647 h 21600"/>
                  <a:gd name="T72" fmla="*/ 2147483647 w 21600"/>
                  <a:gd name="T73" fmla="*/ 2147483647 h 21600"/>
                  <a:gd name="T74" fmla="*/ 2147483647 w 21600"/>
                  <a:gd name="T75" fmla="*/ 2147483647 h 21600"/>
                  <a:gd name="T76" fmla="*/ 2147483647 w 21600"/>
                  <a:gd name="T77" fmla="*/ 2147483647 h 21600"/>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21600" h="21600">
                    <a:moveTo>
                      <a:pt x="21600" y="12212"/>
                    </a:moveTo>
                    <a:lnTo>
                      <a:pt x="21600" y="9388"/>
                    </a:lnTo>
                    <a:lnTo>
                      <a:pt x="19664" y="9388"/>
                    </a:lnTo>
                    <a:cubicBezTo>
                      <a:pt x="19482" y="8449"/>
                      <a:pt x="19008" y="6862"/>
                      <a:pt x="18310" y="5791"/>
                    </a:cubicBezTo>
                    <a:lnTo>
                      <a:pt x="19698" y="4411"/>
                    </a:lnTo>
                    <a:lnTo>
                      <a:pt x="17471" y="2193"/>
                    </a:lnTo>
                    <a:lnTo>
                      <a:pt x="15968" y="3514"/>
                    </a:lnTo>
                    <a:cubicBezTo>
                      <a:pt x="14929" y="2733"/>
                      <a:pt x="14090" y="2177"/>
                      <a:pt x="12212" y="1911"/>
                    </a:cubicBezTo>
                    <a:lnTo>
                      <a:pt x="12212" y="0"/>
                    </a:lnTo>
                    <a:lnTo>
                      <a:pt x="9388" y="0"/>
                    </a:lnTo>
                    <a:lnTo>
                      <a:pt x="9388" y="1844"/>
                    </a:lnTo>
                    <a:cubicBezTo>
                      <a:pt x="8449" y="2052"/>
                      <a:pt x="6837" y="2542"/>
                      <a:pt x="5757" y="3265"/>
                    </a:cubicBezTo>
                    <a:lnTo>
                      <a:pt x="4411" y="1902"/>
                    </a:lnTo>
                    <a:lnTo>
                      <a:pt x="2193" y="4129"/>
                    </a:lnTo>
                    <a:lnTo>
                      <a:pt x="3531" y="5649"/>
                    </a:lnTo>
                    <a:cubicBezTo>
                      <a:pt x="2783" y="6688"/>
                      <a:pt x="2251" y="7510"/>
                      <a:pt x="2002" y="9388"/>
                    </a:cubicBezTo>
                    <a:lnTo>
                      <a:pt x="0" y="9388"/>
                    </a:lnTo>
                    <a:lnTo>
                      <a:pt x="0" y="12212"/>
                    </a:lnTo>
                    <a:lnTo>
                      <a:pt x="1969" y="12212"/>
                    </a:lnTo>
                    <a:cubicBezTo>
                      <a:pt x="2185" y="13151"/>
                      <a:pt x="2667" y="14688"/>
                      <a:pt x="3373" y="15735"/>
                    </a:cubicBezTo>
                    <a:lnTo>
                      <a:pt x="1902" y="17189"/>
                    </a:lnTo>
                    <a:lnTo>
                      <a:pt x="4129" y="19407"/>
                    </a:lnTo>
                    <a:lnTo>
                      <a:pt x="5757" y="17961"/>
                    </a:lnTo>
                    <a:cubicBezTo>
                      <a:pt x="6771" y="18692"/>
                      <a:pt x="7510" y="19224"/>
                      <a:pt x="9388" y="19482"/>
                    </a:cubicBezTo>
                    <a:lnTo>
                      <a:pt x="9388" y="21600"/>
                    </a:lnTo>
                    <a:lnTo>
                      <a:pt x="12212" y="21600"/>
                    </a:lnTo>
                    <a:lnTo>
                      <a:pt x="12212" y="19540"/>
                    </a:lnTo>
                    <a:cubicBezTo>
                      <a:pt x="13151" y="19349"/>
                      <a:pt x="14663" y="18883"/>
                      <a:pt x="15710" y="18202"/>
                    </a:cubicBezTo>
                    <a:lnTo>
                      <a:pt x="17189" y="19698"/>
                    </a:lnTo>
                    <a:lnTo>
                      <a:pt x="19407" y="17471"/>
                    </a:lnTo>
                    <a:lnTo>
                      <a:pt x="17986" y="15859"/>
                    </a:lnTo>
                    <a:cubicBezTo>
                      <a:pt x="18742" y="14846"/>
                      <a:pt x="19291" y="14090"/>
                      <a:pt x="19564" y="12212"/>
                    </a:cubicBezTo>
                    <a:cubicBezTo>
                      <a:pt x="19564" y="12212"/>
                      <a:pt x="21600" y="12212"/>
                      <a:pt x="21600" y="12212"/>
                    </a:cubicBezTo>
                    <a:close/>
                    <a:moveTo>
                      <a:pt x="10800" y="15153"/>
                    </a:moveTo>
                    <a:cubicBezTo>
                      <a:pt x="8341" y="15153"/>
                      <a:pt x="6339" y="13151"/>
                      <a:pt x="6339" y="10692"/>
                    </a:cubicBezTo>
                    <a:cubicBezTo>
                      <a:pt x="6339" y="8233"/>
                      <a:pt x="8341" y="6239"/>
                      <a:pt x="10800" y="6239"/>
                    </a:cubicBezTo>
                    <a:cubicBezTo>
                      <a:pt x="13259" y="6239"/>
                      <a:pt x="15253" y="8233"/>
                      <a:pt x="15253" y="10692"/>
                    </a:cubicBezTo>
                    <a:cubicBezTo>
                      <a:pt x="15253" y="13151"/>
                      <a:pt x="13259" y="15153"/>
                      <a:pt x="10800" y="15153"/>
                    </a:cubicBezTo>
                    <a:close/>
                    <a:moveTo>
                      <a:pt x="10800" y="15153"/>
                    </a:moveTo>
                  </a:path>
                </a:pathLst>
              </a:custGeom>
              <a:solidFill>
                <a:schemeClr val="bg1"/>
              </a:solidFill>
              <a:ln>
                <a:noFill/>
              </a:ln>
            </p:spPr>
            <p:txBody>
              <a:bodyPr lIns="0" tIns="0" rIns="0" bIns="0"/>
              <a:lstStyle/>
              <a:p>
                <a:endParaRPr lang="en-US"/>
              </a:p>
            </p:txBody>
          </p:sp>
        </p:grpSp>
        <p:sp>
          <p:nvSpPr>
            <p:cNvPr id="43022" name="AutoShape 11"/>
            <p:cNvSpPr>
              <a:spLocks/>
            </p:cNvSpPr>
            <p:nvPr/>
          </p:nvSpPr>
          <p:spPr bwMode="auto">
            <a:xfrm>
              <a:off x="7721321" y="5803900"/>
              <a:ext cx="1117879" cy="1714500"/>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1600" h="21600">
                  <a:moveTo>
                    <a:pt x="21600" y="10810"/>
                  </a:moveTo>
                  <a:lnTo>
                    <a:pt x="5101" y="21600"/>
                  </a:lnTo>
                  <a:lnTo>
                    <a:pt x="207" y="18410"/>
                  </a:lnTo>
                  <a:lnTo>
                    <a:pt x="11621" y="10936"/>
                  </a:lnTo>
                  <a:lnTo>
                    <a:pt x="0" y="3336"/>
                  </a:lnTo>
                  <a:lnTo>
                    <a:pt x="5101" y="0"/>
                  </a:lnTo>
                  <a:lnTo>
                    <a:pt x="21600" y="10790"/>
                  </a:lnTo>
                  <a:lnTo>
                    <a:pt x="21584" y="10800"/>
                  </a:lnTo>
                  <a:cubicBezTo>
                    <a:pt x="21584" y="10800"/>
                    <a:pt x="21600" y="10810"/>
                    <a:pt x="21600" y="10810"/>
                  </a:cubicBezTo>
                  <a:close/>
                  <a:moveTo>
                    <a:pt x="21600" y="10810"/>
                  </a:moveTo>
                </a:path>
              </a:pathLst>
            </a:custGeom>
            <a:solidFill>
              <a:srgbClr val="E8E8E8"/>
            </a:solidFill>
            <a:ln>
              <a:noFill/>
            </a:ln>
            <a:extLs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lstStyle/>
            <a:p>
              <a:endParaRPr lang="en-US"/>
            </a:p>
          </p:txBody>
        </p:sp>
      </p:grpSp>
      <p:grpSp>
        <p:nvGrpSpPr>
          <p:cNvPr id="43014" name="Group 18"/>
          <p:cNvGrpSpPr>
            <a:grpSpLocks/>
          </p:cNvGrpSpPr>
          <p:nvPr/>
        </p:nvGrpSpPr>
        <p:grpSpPr bwMode="auto">
          <a:xfrm>
            <a:off x="9475788" y="4381500"/>
            <a:ext cx="6335712" cy="6883400"/>
            <a:chOff x="0" y="0"/>
            <a:chExt cx="3990" cy="4336"/>
          </a:xfrm>
        </p:grpSpPr>
        <p:sp>
          <p:nvSpPr>
            <p:cNvPr id="43015" name="Rectangle 13"/>
            <p:cNvSpPr>
              <a:spLocks/>
            </p:cNvSpPr>
            <p:nvPr/>
          </p:nvSpPr>
          <p:spPr bwMode="auto">
            <a:xfrm>
              <a:off x="0" y="3304"/>
              <a:ext cx="2896" cy="10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r>
                <a:rPr lang="en-US" sz="3600" dirty="0" smtClean="0">
                  <a:solidFill>
                    <a:srgbClr val="1E1D1D"/>
                  </a:solidFill>
                  <a:latin typeface="Arial" charset="0"/>
                  <a:ea typeface="Helvetica Light" charset="0"/>
                  <a:cs typeface="Arial" charset="0"/>
                  <a:sym typeface="Helvetica Light" charset="0"/>
                </a:rPr>
                <a:t>What platform will connect with them?</a:t>
              </a:r>
              <a:endParaRPr lang="en-US" sz="3600" dirty="0">
                <a:solidFill>
                  <a:srgbClr val="1E1D1D"/>
                </a:solidFill>
                <a:latin typeface="Arial" charset="0"/>
                <a:ea typeface="Helvetica Light" charset="0"/>
                <a:cs typeface="Arial" charset="0"/>
                <a:sym typeface="Helvetica Light" charset="0"/>
              </a:endParaRPr>
            </a:p>
          </p:txBody>
        </p:sp>
        <p:grpSp>
          <p:nvGrpSpPr>
            <p:cNvPr id="43016" name="Group 16"/>
            <p:cNvGrpSpPr>
              <a:grpSpLocks/>
            </p:cNvGrpSpPr>
            <p:nvPr/>
          </p:nvGrpSpPr>
          <p:grpSpPr bwMode="auto">
            <a:xfrm>
              <a:off x="6" y="0"/>
              <a:ext cx="2880" cy="2880"/>
              <a:chOff x="0" y="0"/>
              <a:chExt cx="2880" cy="2880"/>
            </a:xfrm>
          </p:grpSpPr>
          <p:sp>
            <p:nvSpPr>
              <p:cNvPr id="43018" name="Oval 14"/>
              <p:cNvSpPr>
                <a:spLocks/>
              </p:cNvSpPr>
              <p:nvPr/>
            </p:nvSpPr>
            <p:spPr bwMode="auto">
              <a:xfrm>
                <a:off x="0" y="0"/>
                <a:ext cx="2880" cy="2880"/>
              </a:xfrm>
              <a:prstGeom prst="ellipse">
                <a:avLst/>
              </a:prstGeom>
              <a:solidFill>
                <a:srgbClr val="D31E25"/>
              </a:solidFill>
              <a:ln w="25400">
                <a:solidFill>
                  <a:srgbClr val="E8E8E8"/>
                </a:solidFill>
                <a:miter lim="800000"/>
                <a:headEnd/>
                <a:tailEnd/>
              </a:ln>
            </p:spPr>
            <p:txBody>
              <a:bodyPr lIns="508000" tIns="508000" rIns="508000" bIns="508000"/>
              <a:lstStyle/>
              <a:p>
                <a:pPr>
                  <a:lnSpc>
                    <a:spcPct val="70000"/>
                  </a:lnSpc>
                </a:pPr>
                <a:r>
                  <a:rPr lang="en-US" sz="4800" dirty="0" smtClean="0">
                    <a:solidFill>
                      <a:srgbClr val="FFFFFF"/>
                    </a:solidFill>
                    <a:latin typeface="Bebas Neue" pitchFamily="34" charset="0"/>
                    <a:ea typeface="Bebas Neue" pitchFamily="34" charset="0"/>
                    <a:cs typeface="Bebas Neue" pitchFamily="34" charset="0"/>
                    <a:sym typeface="Bebas Neue" pitchFamily="34" charset="0"/>
                  </a:rPr>
                  <a:t>Marketing</a:t>
                </a:r>
              </a:p>
              <a:p>
                <a:pPr>
                  <a:lnSpc>
                    <a:spcPct val="70000"/>
                  </a:lnSpc>
                </a:pPr>
                <a:r>
                  <a:rPr lang="en-US" sz="4800" dirty="0" smtClean="0">
                    <a:solidFill>
                      <a:srgbClr val="FFFFFF"/>
                    </a:solidFill>
                    <a:latin typeface="Bebas Neue" pitchFamily="34" charset="0"/>
                    <a:ea typeface="Bebas Neue" pitchFamily="34" charset="0"/>
                    <a:cs typeface="Bebas Neue" pitchFamily="34" charset="0"/>
                    <a:sym typeface="Bebas Neue" pitchFamily="34" charset="0"/>
                  </a:rPr>
                  <a:t>platform</a:t>
                </a:r>
                <a:endParaRPr lang="en-US" sz="4800" dirty="0">
                  <a:solidFill>
                    <a:srgbClr val="FFFFFF"/>
                  </a:solidFill>
                  <a:latin typeface="Bebas Neue" pitchFamily="34" charset="0"/>
                  <a:ea typeface="Bebas Neue" pitchFamily="34" charset="0"/>
                  <a:cs typeface="Bebas Neue" pitchFamily="34" charset="0"/>
                  <a:sym typeface="Bebas Neue" pitchFamily="34" charset="0"/>
                </a:endParaRPr>
              </a:p>
            </p:txBody>
          </p:sp>
          <p:sp>
            <p:nvSpPr>
              <p:cNvPr id="43019" name="AutoShape 15"/>
              <p:cNvSpPr>
                <a:spLocks/>
              </p:cNvSpPr>
              <p:nvPr/>
            </p:nvSpPr>
            <p:spPr bwMode="auto">
              <a:xfrm>
                <a:off x="976" y="1640"/>
                <a:ext cx="808" cy="672"/>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w 21600"/>
                  <a:gd name="T31" fmla="*/ 0 h 21600"/>
                  <a:gd name="T32" fmla="*/ 0 w 21600"/>
                  <a:gd name="T33" fmla="*/ 0 h 21600"/>
                  <a:gd name="T34" fmla="*/ 0 w 21600"/>
                  <a:gd name="T35" fmla="*/ 0 h 21600"/>
                  <a:gd name="T36" fmla="*/ 0 w 21600"/>
                  <a:gd name="T37" fmla="*/ 0 h 21600"/>
                  <a:gd name="T38" fmla="*/ 0 w 21600"/>
                  <a:gd name="T39" fmla="*/ 0 h 21600"/>
                  <a:gd name="T40" fmla="*/ 0 w 21600"/>
                  <a:gd name="T41" fmla="*/ 0 h 21600"/>
                  <a:gd name="T42" fmla="*/ 0 w 21600"/>
                  <a:gd name="T43" fmla="*/ 0 h 21600"/>
                  <a:gd name="T44" fmla="*/ 0 w 21600"/>
                  <a:gd name="T45" fmla="*/ 0 h 21600"/>
                  <a:gd name="T46" fmla="*/ 0 w 21600"/>
                  <a:gd name="T47" fmla="*/ 0 h 21600"/>
                  <a:gd name="T48" fmla="*/ 0 w 21600"/>
                  <a:gd name="T49" fmla="*/ 0 h 21600"/>
                  <a:gd name="T50" fmla="*/ 0 w 21600"/>
                  <a:gd name="T51" fmla="*/ 0 h 21600"/>
                  <a:gd name="T52" fmla="*/ 0 w 21600"/>
                  <a:gd name="T53" fmla="*/ 0 h 21600"/>
                  <a:gd name="T54" fmla="*/ 0 w 21600"/>
                  <a:gd name="T55" fmla="*/ 0 h 21600"/>
                  <a:gd name="T56" fmla="*/ 0 w 21600"/>
                  <a:gd name="T57" fmla="*/ 0 h 21600"/>
                  <a:gd name="T58" fmla="*/ 0 w 21600"/>
                  <a:gd name="T59" fmla="*/ 0 h 21600"/>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21600" h="21600">
                    <a:moveTo>
                      <a:pt x="5400" y="15660"/>
                    </a:moveTo>
                    <a:cubicBezTo>
                      <a:pt x="5400" y="15963"/>
                      <a:pt x="5598" y="16200"/>
                      <a:pt x="5850" y="16200"/>
                    </a:cubicBezTo>
                    <a:lnTo>
                      <a:pt x="19350" y="16200"/>
                    </a:lnTo>
                    <a:cubicBezTo>
                      <a:pt x="19602" y="16200"/>
                      <a:pt x="19800" y="15963"/>
                      <a:pt x="19800" y="15660"/>
                    </a:cubicBezTo>
                    <a:cubicBezTo>
                      <a:pt x="19800" y="15358"/>
                      <a:pt x="19602" y="15120"/>
                      <a:pt x="19350" y="15120"/>
                    </a:cubicBezTo>
                    <a:lnTo>
                      <a:pt x="5850" y="15120"/>
                    </a:lnTo>
                    <a:cubicBezTo>
                      <a:pt x="5598" y="15120"/>
                      <a:pt x="5400" y="15358"/>
                      <a:pt x="5400" y="15660"/>
                    </a:cubicBezTo>
                    <a:close/>
                    <a:moveTo>
                      <a:pt x="16200" y="19440"/>
                    </a:moveTo>
                    <a:cubicBezTo>
                      <a:pt x="16200" y="20628"/>
                      <a:pt x="17010" y="21600"/>
                      <a:pt x="18000" y="21600"/>
                    </a:cubicBezTo>
                    <a:cubicBezTo>
                      <a:pt x="18990" y="21600"/>
                      <a:pt x="19800" y="20628"/>
                      <a:pt x="19800" y="19440"/>
                    </a:cubicBezTo>
                    <a:cubicBezTo>
                      <a:pt x="19800" y="18252"/>
                      <a:pt x="18990" y="17280"/>
                      <a:pt x="18000" y="17280"/>
                    </a:cubicBezTo>
                    <a:cubicBezTo>
                      <a:pt x="17010" y="17280"/>
                      <a:pt x="16200" y="18252"/>
                      <a:pt x="16200" y="19440"/>
                    </a:cubicBezTo>
                    <a:close/>
                    <a:moveTo>
                      <a:pt x="5400" y="19440"/>
                    </a:moveTo>
                    <a:cubicBezTo>
                      <a:pt x="5400" y="20628"/>
                      <a:pt x="6210" y="21600"/>
                      <a:pt x="7200" y="21600"/>
                    </a:cubicBezTo>
                    <a:cubicBezTo>
                      <a:pt x="8190" y="21600"/>
                      <a:pt x="9000" y="20628"/>
                      <a:pt x="9000" y="19440"/>
                    </a:cubicBezTo>
                    <a:cubicBezTo>
                      <a:pt x="9000" y="18252"/>
                      <a:pt x="8190" y="17280"/>
                      <a:pt x="7200" y="17280"/>
                    </a:cubicBezTo>
                    <a:cubicBezTo>
                      <a:pt x="6210" y="17280"/>
                      <a:pt x="5400" y="18252"/>
                      <a:pt x="5400" y="19440"/>
                    </a:cubicBezTo>
                    <a:close/>
                    <a:moveTo>
                      <a:pt x="19809" y="14008"/>
                    </a:moveTo>
                    <a:lnTo>
                      <a:pt x="21600" y="4417"/>
                    </a:lnTo>
                    <a:lnTo>
                      <a:pt x="3870" y="2884"/>
                    </a:lnTo>
                    <a:lnTo>
                      <a:pt x="2520" y="1836"/>
                    </a:lnTo>
                    <a:cubicBezTo>
                      <a:pt x="2547" y="1728"/>
                      <a:pt x="2583" y="1620"/>
                      <a:pt x="2583" y="1501"/>
                    </a:cubicBezTo>
                    <a:cubicBezTo>
                      <a:pt x="2583" y="670"/>
                      <a:pt x="1998" y="0"/>
                      <a:pt x="1287" y="0"/>
                    </a:cubicBezTo>
                    <a:cubicBezTo>
                      <a:pt x="576" y="0"/>
                      <a:pt x="0" y="670"/>
                      <a:pt x="0" y="1501"/>
                    </a:cubicBezTo>
                    <a:cubicBezTo>
                      <a:pt x="0" y="2322"/>
                      <a:pt x="576" y="2991"/>
                      <a:pt x="1287" y="2991"/>
                    </a:cubicBezTo>
                    <a:cubicBezTo>
                      <a:pt x="1377" y="2991"/>
                      <a:pt x="1458" y="2959"/>
                      <a:pt x="1548" y="2938"/>
                    </a:cubicBezTo>
                    <a:lnTo>
                      <a:pt x="3132" y="4169"/>
                    </a:lnTo>
                    <a:lnTo>
                      <a:pt x="5760" y="14040"/>
                    </a:lnTo>
                    <a:cubicBezTo>
                      <a:pt x="5760" y="14040"/>
                      <a:pt x="19809" y="14008"/>
                      <a:pt x="19809" y="14008"/>
                    </a:cubicBezTo>
                    <a:close/>
                    <a:moveTo>
                      <a:pt x="19809" y="14008"/>
                    </a:moveTo>
                  </a:path>
                </a:pathLst>
              </a:custGeom>
              <a:solidFill>
                <a:srgbClr val="FFFEFE"/>
              </a:solidFill>
              <a:ln>
                <a:noFill/>
              </a:ln>
              <a:extLs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lstStyle/>
              <a:p>
                <a:endParaRPr lang="en-US"/>
              </a:p>
            </p:txBody>
          </p:sp>
        </p:grpSp>
        <p:sp>
          <p:nvSpPr>
            <p:cNvPr id="43017" name="AutoShape 17"/>
            <p:cNvSpPr>
              <a:spLocks/>
            </p:cNvSpPr>
            <p:nvPr/>
          </p:nvSpPr>
          <p:spPr bwMode="auto">
            <a:xfrm>
              <a:off x="3286" y="896"/>
              <a:ext cx="704" cy="1080"/>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1600" h="21600">
                  <a:moveTo>
                    <a:pt x="21600" y="10810"/>
                  </a:moveTo>
                  <a:lnTo>
                    <a:pt x="5101" y="21600"/>
                  </a:lnTo>
                  <a:lnTo>
                    <a:pt x="207" y="18410"/>
                  </a:lnTo>
                  <a:lnTo>
                    <a:pt x="11621" y="10936"/>
                  </a:lnTo>
                  <a:lnTo>
                    <a:pt x="0" y="3336"/>
                  </a:lnTo>
                  <a:lnTo>
                    <a:pt x="5101" y="0"/>
                  </a:lnTo>
                  <a:lnTo>
                    <a:pt x="21600" y="10790"/>
                  </a:lnTo>
                  <a:lnTo>
                    <a:pt x="21584" y="10800"/>
                  </a:lnTo>
                  <a:cubicBezTo>
                    <a:pt x="21584" y="10800"/>
                    <a:pt x="21600" y="10810"/>
                    <a:pt x="21600" y="10810"/>
                  </a:cubicBezTo>
                  <a:close/>
                  <a:moveTo>
                    <a:pt x="21600" y="10810"/>
                  </a:moveTo>
                </a:path>
              </a:pathLst>
            </a:custGeom>
            <a:solidFill>
              <a:srgbClr val="E8E8E8"/>
            </a:solidFill>
            <a:ln>
              <a:noFill/>
            </a:ln>
            <a:extLs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lstStyle/>
            <a:p>
              <a:endParaRPr lang="en-US"/>
            </a:p>
          </p:txBody>
        </p:sp>
      </p:grpSp>
    </p:spTree>
    <p:extLst>
      <p:ext uri="{BB962C8B-B14F-4D97-AF65-F5344CB8AC3E}">
        <p14:creationId xmlns:p14="http://schemas.microsoft.com/office/powerpoint/2010/main" val="27401025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139FD2"/>
        </a:solidFill>
        <a:effectLst/>
      </p:bgPr>
    </p:bg>
    <p:spTree>
      <p:nvGrpSpPr>
        <p:cNvPr id="1" name=""/>
        <p:cNvGrpSpPr/>
        <p:nvPr/>
      </p:nvGrpSpPr>
      <p:grpSpPr>
        <a:xfrm>
          <a:off x="0" y="0"/>
          <a:ext cx="0" cy="0"/>
          <a:chOff x="0" y="0"/>
          <a:chExt cx="0" cy="0"/>
        </a:xfrm>
      </p:grpSpPr>
      <p:sp>
        <p:nvSpPr>
          <p:cNvPr id="31747" name="Rectangle 2"/>
          <p:cNvSpPr>
            <a:spLocks/>
          </p:cNvSpPr>
          <p:nvPr/>
        </p:nvSpPr>
        <p:spPr bwMode="auto">
          <a:xfrm>
            <a:off x="0" y="8661400"/>
            <a:ext cx="24384000" cy="1079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nSpc>
                <a:spcPct val="80000"/>
              </a:lnSpc>
            </a:pPr>
            <a:r>
              <a:rPr lang="en-US" sz="7200" dirty="0" smtClean="0">
                <a:solidFill>
                  <a:srgbClr val="FFFFFF"/>
                </a:solidFill>
                <a:latin typeface="Bebas Neue" pitchFamily="34" charset="0"/>
                <a:ea typeface="Bebas Neue" pitchFamily="34" charset="0"/>
                <a:cs typeface="Bebas Neue" pitchFamily="34" charset="0"/>
                <a:sym typeface="Bebas Neue" pitchFamily="34" charset="0"/>
              </a:rPr>
              <a:t>Start by creating a fan-page</a:t>
            </a:r>
            <a:endParaRPr lang="en-US" sz="7200" dirty="0">
              <a:solidFill>
                <a:srgbClr val="FFFFFF"/>
              </a:solidFill>
              <a:latin typeface="Bebas Neue" pitchFamily="34" charset="0"/>
              <a:ea typeface="Bebas Neue" pitchFamily="34" charset="0"/>
              <a:cs typeface="Bebas Neue" pitchFamily="34" charset="0"/>
              <a:sym typeface="Bebas Neue" pitchFamily="34" charset="0"/>
            </a:endParaRPr>
          </a:p>
        </p:txBody>
      </p:sp>
      <p:sp>
        <p:nvSpPr>
          <p:cNvPr id="4" name="AutoShape 10"/>
          <p:cNvSpPr>
            <a:spLocks noChangeAspect="1"/>
          </p:cNvSpPr>
          <p:nvPr/>
        </p:nvSpPr>
        <p:spPr bwMode="auto">
          <a:xfrm>
            <a:off x="9081135" y="2514600"/>
            <a:ext cx="6221730" cy="5410200"/>
          </a:xfrm>
          <a:custGeom>
            <a:avLst/>
            <a:gdLst>
              <a:gd name="T0" fmla="*/ 2147483647 w 21600"/>
              <a:gd name="T1" fmla="*/ 0 h 21600"/>
              <a:gd name="T2" fmla="*/ 0 w 21600"/>
              <a:gd name="T3" fmla="*/ 2147483647 h 21600"/>
              <a:gd name="T4" fmla="*/ 0 w 21600"/>
              <a:gd name="T5" fmla="*/ 2147483647 h 21600"/>
              <a:gd name="T6" fmla="*/ 2147483647 w 21600"/>
              <a:gd name="T7" fmla="*/ 2147483647 h 21600"/>
              <a:gd name="T8" fmla="*/ 2147483647 w 21600"/>
              <a:gd name="T9" fmla="*/ 2147483647 h 21600"/>
              <a:gd name="T10" fmla="*/ 2147483647 w 21600"/>
              <a:gd name="T11" fmla="*/ 2147483647 h 21600"/>
              <a:gd name="T12" fmla="*/ 2147483647 w 21600"/>
              <a:gd name="T13" fmla="*/ 2147483647 h 21600"/>
              <a:gd name="T14" fmla="*/ 2147483647 w 21600"/>
              <a:gd name="T15" fmla="*/ 2147483647 h 21600"/>
              <a:gd name="T16" fmla="*/ 2147483647 w 21600"/>
              <a:gd name="T17" fmla="*/ 2147483647 h 21600"/>
              <a:gd name="T18" fmla="*/ 2147483647 w 21600"/>
              <a:gd name="T19" fmla="*/ 2147483647 h 21600"/>
              <a:gd name="T20" fmla="*/ 2147483647 w 21600"/>
              <a:gd name="T21" fmla="*/ 2147483647 h 21600"/>
              <a:gd name="T22" fmla="*/ 2147483647 w 21600"/>
              <a:gd name="T23" fmla="*/ 2147483647 h 21600"/>
              <a:gd name="T24" fmla="*/ 2147483647 w 21600"/>
              <a:gd name="T25" fmla="*/ 2147483647 h 21600"/>
              <a:gd name="T26" fmla="*/ 2147483647 w 21600"/>
              <a:gd name="T27" fmla="*/ 2147483647 h 21600"/>
              <a:gd name="T28" fmla="*/ 2147483647 w 21600"/>
              <a:gd name="T29" fmla="*/ 2147483647 h 21600"/>
              <a:gd name="T30" fmla="*/ 2147483647 w 21600"/>
              <a:gd name="T31" fmla="*/ 2147483647 h 21600"/>
              <a:gd name="T32" fmla="*/ 2147483647 w 21600"/>
              <a:gd name="T33" fmla="*/ 2147483647 h 21600"/>
              <a:gd name="T34" fmla="*/ 2147483647 w 21600"/>
              <a:gd name="T35" fmla="*/ 2147483647 h 21600"/>
              <a:gd name="T36" fmla="*/ 2147483647 w 21600"/>
              <a:gd name="T37" fmla="*/ 2147483647 h 21600"/>
              <a:gd name="T38" fmla="*/ 2147483647 w 21600"/>
              <a:gd name="T39" fmla="*/ 2147483647 h 21600"/>
              <a:gd name="T40" fmla="*/ 2147483647 w 21600"/>
              <a:gd name="T41" fmla="*/ 2147483647 h 21600"/>
              <a:gd name="T42" fmla="*/ 2147483647 w 21600"/>
              <a:gd name="T43" fmla="*/ 2147483647 h 21600"/>
              <a:gd name="T44" fmla="*/ 2147483647 w 21600"/>
              <a:gd name="T45" fmla="*/ 2147483647 h 21600"/>
              <a:gd name="T46" fmla="*/ 2147483647 w 21600"/>
              <a:gd name="T47" fmla="*/ 0 h 21600"/>
              <a:gd name="T48" fmla="*/ 2147483647 w 21600"/>
              <a:gd name="T49" fmla="*/ 0 h 21600"/>
              <a:gd name="T50" fmla="*/ 2147483647 w 21600"/>
              <a:gd name="T51" fmla="*/ 0 h 21600"/>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21600" h="21600">
                <a:moveTo>
                  <a:pt x="1800" y="0"/>
                </a:moveTo>
                <a:cubicBezTo>
                  <a:pt x="810" y="0"/>
                  <a:pt x="0" y="810"/>
                  <a:pt x="0" y="1800"/>
                </a:cubicBezTo>
                <a:lnTo>
                  <a:pt x="0" y="19800"/>
                </a:lnTo>
                <a:cubicBezTo>
                  <a:pt x="0" y="20791"/>
                  <a:pt x="810" y="21600"/>
                  <a:pt x="1800" y="21600"/>
                </a:cubicBezTo>
                <a:lnTo>
                  <a:pt x="10656" y="21600"/>
                </a:lnTo>
                <a:lnTo>
                  <a:pt x="10656" y="13347"/>
                </a:lnTo>
                <a:lnTo>
                  <a:pt x="8028" y="13347"/>
                </a:lnTo>
                <a:lnTo>
                  <a:pt x="8172" y="9729"/>
                </a:lnTo>
                <a:lnTo>
                  <a:pt x="10656" y="9729"/>
                </a:lnTo>
                <a:lnTo>
                  <a:pt x="10656" y="7119"/>
                </a:lnTo>
                <a:cubicBezTo>
                  <a:pt x="10656" y="7119"/>
                  <a:pt x="10314" y="3591"/>
                  <a:pt x="14220" y="3591"/>
                </a:cubicBezTo>
                <a:cubicBezTo>
                  <a:pt x="18135" y="3591"/>
                  <a:pt x="17199" y="3627"/>
                  <a:pt x="17199" y="3627"/>
                </a:cubicBezTo>
                <a:lnTo>
                  <a:pt x="17199" y="6984"/>
                </a:lnTo>
                <a:lnTo>
                  <a:pt x="15282" y="7138"/>
                </a:lnTo>
                <a:cubicBezTo>
                  <a:pt x="15282" y="7138"/>
                  <a:pt x="14382" y="6688"/>
                  <a:pt x="14382" y="7425"/>
                </a:cubicBezTo>
                <a:lnTo>
                  <a:pt x="14382" y="9801"/>
                </a:lnTo>
                <a:lnTo>
                  <a:pt x="17766" y="9801"/>
                </a:lnTo>
                <a:lnTo>
                  <a:pt x="16965" y="13419"/>
                </a:lnTo>
                <a:lnTo>
                  <a:pt x="14337" y="13419"/>
                </a:lnTo>
                <a:lnTo>
                  <a:pt x="14346" y="21600"/>
                </a:lnTo>
                <a:lnTo>
                  <a:pt x="19800" y="21600"/>
                </a:lnTo>
                <a:cubicBezTo>
                  <a:pt x="20790" y="21600"/>
                  <a:pt x="21600" y="20791"/>
                  <a:pt x="21600" y="19800"/>
                </a:cubicBezTo>
                <a:lnTo>
                  <a:pt x="21600" y="1800"/>
                </a:lnTo>
                <a:cubicBezTo>
                  <a:pt x="21600" y="810"/>
                  <a:pt x="20790" y="0"/>
                  <a:pt x="19800" y="0"/>
                </a:cubicBezTo>
                <a:cubicBezTo>
                  <a:pt x="19800" y="0"/>
                  <a:pt x="1800" y="0"/>
                  <a:pt x="1800" y="0"/>
                </a:cubicBezTo>
                <a:close/>
                <a:moveTo>
                  <a:pt x="1800" y="0"/>
                </a:moveTo>
              </a:path>
            </a:pathLst>
          </a:custGeom>
          <a:solidFill>
            <a:srgbClr val="E8E8E8"/>
          </a:solidFill>
          <a:ln>
            <a:noFill/>
          </a:ln>
          <a:extLst/>
        </p:spPr>
        <p:txBody>
          <a:bodyPr lIns="0" tIns="0" rIns="0" bIns="0"/>
          <a:lstStyle/>
          <a:p>
            <a:pPr fontAlgn="auto">
              <a:spcBef>
                <a:spcPts val="0"/>
              </a:spcBef>
              <a:spcAft>
                <a:spcPts val="0"/>
              </a:spcAft>
            </a:pPr>
            <a:endParaRPr lang="en-US" sz="1800" kern="0">
              <a:solidFill>
                <a:sysClr val="windowText" lastClr="000000"/>
              </a:solidFill>
            </a:endParaRPr>
          </a:p>
        </p:txBody>
      </p:sp>
    </p:spTree>
    <p:extLst>
      <p:ext uri="{BB962C8B-B14F-4D97-AF65-F5344CB8AC3E}">
        <p14:creationId xmlns:p14="http://schemas.microsoft.com/office/powerpoint/2010/main" val="21294414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5362" name="Slide Number Placeholder 3"/>
          <p:cNvSpPr>
            <a:spLocks noGrp="1"/>
          </p:cNvSpPr>
          <p:nvPr>
            <p:ph type="sldNum" sz="quarter" idx="10"/>
          </p:nvPr>
        </p:nvSpPr>
        <p:spPr>
          <a:noFill/>
        </p:spPr>
        <p:txBody>
          <a:bodyPr/>
          <a:lstStyle>
            <a:lvl1pPr eaLnBrk="0" hangingPunct="0">
              <a:defRPr sz="5600">
                <a:solidFill>
                  <a:srgbClr val="000000"/>
                </a:solidFill>
                <a:latin typeface="Gill Sans" charset="0"/>
                <a:ea typeface="ヒラギノ角ゴ ProN W3" charset="0"/>
                <a:cs typeface="ヒラギノ角ゴ ProN W3" charset="0"/>
                <a:sym typeface="Gill Sans" charset="0"/>
              </a:defRPr>
            </a:lvl1pPr>
            <a:lvl2pPr marL="742950" indent="-285750" eaLnBrk="0" hangingPunct="0">
              <a:defRPr sz="5600">
                <a:solidFill>
                  <a:srgbClr val="000000"/>
                </a:solidFill>
                <a:latin typeface="Gill Sans" charset="0"/>
                <a:ea typeface="ヒラギノ角ゴ ProN W3" charset="0"/>
                <a:cs typeface="ヒラギノ角ゴ ProN W3" charset="0"/>
                <a:sym typeface="Gill Sans" charset="0"/>
              </a:defRPr>
            </a:lvl2pPr>
            <a:lvl3pPr marL="1143000" indent="-228600" eaLnBrk="0" hangingPunct="0">
              <a:defRPr sz="5600">
                <a:solidFill>
                  <a:srgbClr val="000000"/>
                </a:solidFill>
                <a:latin typeface="Gill Sans" charset="0"/>
                <a:ea typeface="ヒラギノ角ゴ ProN W3" charset="0"/>
                <a:cs typeface="ヒラギノ角ゴ ProN W3" charset="0"/>
                <a:sym typeface="Gill Sans" charset="0"/>
              </a:defRPr>
            </a:lvl3pPr>
            <a:lvl4pPr marL="1600200" indent="-228600" eaLnBrk="0" hangingPunct="0">
              <a:defRPr sz="5600">
                <a:solidFill>
                  <a:srgbClr val="000000"/>
                </a:solidFill>
                <a:latin typeface="Gill Sans" charset="0"/>
                <a:ea typeface="ヒラギノ角ゴ ProN W3" charset="0"/>
                <a:cs typeface="ヒラギノ角ゴ ProN W3" charset="0"/>
                <a:sym typeface="Gill Sans" charset="0"/>
              </a:defRPr>
            </a:lvl4pPr>
            <a:lvl5pPr marL="2057400" indent="-228600" eaLnBrk="0" hangingPunct="0">
              <a:defRPr sz="5600">
                <a:solidFill>
                  <a:srgbClr val="000000"/>
                </a:solidFill>
                <a:latin typeface="Gill Sans" charset="0"/>
                <a:ea typeface="ヒラギノ角ゴ ProN W3" charset="0"/>
                <a:cs typeface="ヒラギノ角ゴ ProN W3" charset="0"/>
                <a:sym typeface="Gill Sans" charset="0"/>
              </a:defRPr>
            </a:lvl5pPr>
            <a:lvl6pPr marL="25146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6pPr>
            <a:lvl7pPr marL="29718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7pPr>
            <a:lvl8pPr marL="34290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8pPr>
            <a:lvl9pPr marL="38862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9pPr>
          </a:lstStyle>
          <a:p>
            <a:pPr eaLnBrk="1" hangingPunct="1"/>
            <a:fld id="{39FF471D-B407-4684-B411-B497F24FF644}" type="slidenum">
              <a:rPr lang="en-US" sz="3600" smtClean="0">
                <a:solidFill>
                  <a:srgbClr val="139FD2"/>
                </a:solidFill>
                <a:latin typeface="Bebas Neue" pitchFamily="34" charset="0"/>
                <a:ea typeface="Bebas Neue" pitchFamily="34" charset="0"/>
                <a:cs typeface="Bebas Neue" pitchFamily="34" charset="0"/>
                <a:sym typeface="Bebas Neue" pitchFamily="34" charset="0"/>
              </a:rPr>
              <a:pPr eaLnBrk="1" hangingPunct="1"/>
              <a:t>14</a:t>
            </a:fld>
            <a:endParaRPr lang="en-US" sz="3600" smtClean="0">
              <a:solidFill>
                <a:srgbClr val="139FD2"/>
              </a:solidFill>
              <a:latin typeface="Bebas Neue" pitchFamily="34" charset="0"/>
              <a:ea typeface="Bebas Neue" pitchFamily="34" charset="0"/>
              <a:cs typeface="Bebas Neue" pitchFamily="34" charset="0"/>
              <a:sym typeface="Bebas Neue" pitchFamily="34" charset="0"/>
            </a:endParaRPr>
          </a:p>
        </p:txBody>
      </p:sp>
      <p:grpSp>
        <p:nvGrpSpPr>
          <p:cNvPr id="15363" name="Group 6"/>
          <p:cNvGrpSpPr>
            <a:grpSpLocks/>
          </p:cNvGrpSpPr>
          <p:nvPr/>
        </p:nvGrpSpPr>
        <p:grpSpPr bwMode="auto">
          <a:xfrm>
            <a:off x="13423900" y="4191000"/>
            <a:ext cx="8751888" cy="7543800"/>
            <a:chOff x="0" y="32"/>
            <a:chExt cx="5513" cy="4752"/>
          </a:xfrm>
        </p:grpSpPr>
        <p:sp>
          <p:nvSpPr>
            <p:cNvPr id="15366" name="Rectangle 2"/>
            <p:cNvSpPr>
              <a:spLocks/>
            </p:cNvSpPr>
            <p:nvPr/>
          </p:nvSpPr>
          <p:spPr bwMode="auto">
            <a:xfrm>
              <a:off x="16" y="896"/>
              <a:ext cx="5472" cy="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7200" dirty="0" smtClean="0">
                  <a:solidFill>
                    <a:srgbClr val="1E1D1D"/>
                  </a:solidFill>
                  <a:latin typeface="Bebas Neue" pitchFamily="34" charset="0"/>
                  <a:ea typeface="Bebas Neue" pitchFamily="34" charset="0"/>
                  <a:cs typeface="Bebas Neue" pitchFamily="34" charset="0"/>
                  <a:sym typeface="Bebas Neue" pitchFamily="34" charset="0"/>
                </a:rPr>
                <a:t>Hours spent on desktop</a:t>
              </a:r>
              <a:endParaRPr lang="en-US" sz="7200" dirty="0">
                <a:solidFill>
                  <a:srgbClr val="1E1D1D"/>
                </a:solidFill>
                <a:latin typeface="Bebas Neue" pitchFamily="34" charset="0"/>
                <a:ea typeface="Bebas Neue" pitchFamily="34" charset="0"/>
                <a:cs typeface="Bebas Neue" pitchFamily="34" charset="0"/>
                <a:sym typeface="Bebas Neue" pitchFamily="34" charset="0"/>
              </a:endParaRPr>
            </a:p>
          </p:txBody>
        </p:sp>
        <p:sp>
          <p:nvSpPr>
            <p:cNvPr id="15367" name="Line 3"/>
            <p:cNvSpPr>
              <a:spLocks noChangeShapeType="1"/>
            </p:cNvSpPr>
            <p:nvPr/>
          </p:nvSpPr>
          <p:spPr bwMode="auto">
            <a:xfrm>
              <a:off x="0" y="736"/>
              <a:ext cx="5472" cy="0"/>
            </a:xfrm>
            <a:prstGeom prst="line">
              <a:avLst/>
            </a:prstGeom>
            <a:noFill/>
            <a:ln w="114300">
              <a:solidFill>
                <a:srgbClr val="70AE45"/>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a:p>
          </p:txBody>
        </p:sp>
        <p:sp>
          <p:nvSpPr>
            <p:cNvPr id="15368" name="AutoShape 4"/>
            <p:cNvSpPr>
              <a:spLocks/>
            </p:cNvSpPr>
            <p:nvPr/>
          </p:nvSpPr>
          <p:spPr bwMode="auto">
            <a:xfrm>
              <a:off x="8" y="32"/>
              <a:ext cx="840" cy="600"/>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w 21600"/>
                <a:gd name="T31" fmla="*/ 0 h 21600"/>
                <a:gd name="T32" fmla="*/ 0 w 21600"/>
                <a:gd name="T33" fmla="*/ 0 h 21600"/>
                <a:gd name="T34" fmla="*/ 0 w 21600"/>
                <a:gd name="T35" fmla="*/ 0 h 21600"/>
                <a:gd name="T36" fmla="*/ 0 w 21600"/>
                <a:gd name="T37" fmla="*/ 0 h 21600"/>
                <a:gd name="T38" fmla="*/ 0 w 21600"/>
                <a:gd name="T39" fmla="*/ 0 h 21600"/>
                <a:gd name="T40" fmla="*/ 0 w 21600"/>
                <a:gd name="T41" fmla="*/ 0 h 21600"/>
                <a:gd name="T42" fmla="*/ 0 w 21600"/>
                <a:gd name="T43" fmla="*/ 0 h 21600"/>
                <a:gd name="T44" fmla="*/ 0 w 21600"/>
                <a:gd name="T45" fmla="*/ 0 h 21600"/>
                <a:gd name="T46" fmla="*/ 0 w 21600"/>
                <a:gd name="T47" fmla="*/ 0 h 21600"/>
                <a:gd name="T48" fmla="*/ 0 w 21600"/>
                <a:gd name="T49" fmla="*/ 0 h 21600"/>
                <a:gd name="T50" fmla="*/ 0 w 21600"/>
                <a:gd name="T51" fmla="*/ 0 h 21600"/>
                <a:gd name="T52" fmla="*/ 0 w 21600"/>
                <a:gd name="T53" fmla="*/ 0 h 21600"/>
                <a:gd name="T54" fmla="*/ 0 w 21600"/>
                <a:gd name="T55" fmla="*/ 0 h 21600"/>
                <a:gd name="T56" fmla="*/ 0 w 21600"/>
                <a:gd name="T57" fmla="*/ 0 h 21600"/>
                <a:gd name="T58" fmla="*/ 0 w 21600"/>
                <a:gd name="T59" fmla="*/ 0 h 21600"/>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21600" h="21600">
                  <a:moveTo>
                    <a:pt x="20019" y="21600"/>
                  </a:moveTo>
                  <a:lnTo>
                    <a:pt x="1543" y="21600"/>
                  </a:lnTo>
                  <a:cubicBezTo>
                    <a:pt x="802" y="21600"/>
                    <a:pt x="0" y="20498"/>
                    <a:pt x="0" y="19473"/>
                  </a:cubicBezTo>
                  <a:lnTo>
                    <a:pt x="0" y="2160"/>
                  </a:lnTo>
                  <a:cubicBezTo>
                    <a:pt x="0" y="1113"/>
                    <a:pt x="787" y="0"/>
                    <a:pt x="1581" y="0"/>
                  </a:cubicBezTo>
                  <a:lnTo>
                    <a:pt x="20057" y="0"/>
                  </a:lnTo>
                  <a:cubicBezTo>
                    <a:pt x="20798" y="0"/>
                    <a:pt x="21600" y="1102"/>
                    <a:pt x="21600" y="2127"/>
                  </a:cubicBezTo>
                  <a:lnTo>
                    <a:pt x="21600" y="19440"/>
                  </a:lnTo>
                  <a:cubicBezTo>
                    <a:pt x="21600" y="20487"/>
                    <a:pt x="20813" y="21600"/>
                    <a:pt x="20019" y="21600"/>
                  </a:cubicBezTo>
                  <a:close/>
                  <a:moveTo>
                    <a:pt x="20057" y="2160"/>
                  </a:moveTo>
                  <a:lnTo>
                    <a:pt x="1543" y="2160"/>
                  </a:lnTo>
                  <a:lnTo>
                    <a:pt x="1543" y="19440"/>
                  </a:lnTo>
                  <a:lnTo>
                    <a:pt x="20057" y="19440"/>
                  </a:lnTo>
                  <a:cubicBezTo>
                    <a:pt x="20057" y="19440"/>
                    <a:pt x="20057" y="2160"/>
                    <a:pt x="20057" y="2160"/>
                  </a:cubicBezTo>
                  <a:close/>
                  <a:moveTo>
                    <a:pt x="11571" y="14040"/>
                  </a:moveTo>
                  <a:lnTo>
                    <a:pt x="16107" y="7690"/>
                  </a:lnTo>
                  <a:lnTo>
                    <a:pt x="14472" y="5400"/>
                  </a:lnTo>
                  <a:lnTo>
                    <a:pt x="18491" y="5465"/>
                  </a:lnTo>
                  <a:lnTo>
                    <a:pt x="18499" y="6480"/>
                  </a:lnTo>
                  <a:lnTo>
                    <a:pt x="18514" y="6480"/>
                  </a:lnTo>
                  <a:lnTo>
                    <a:pt x="18499" y="6513"/>
                  </a:lnTo>
                  <a:lnTo>
                    <a:pt x="18514" y="11059"/>
                  </a:lnTo>
                  <a:lnTo>
                    <a:pt x="16879" y="8770"/>
                  </a:lnTo>
                  <a:lnTo>
                    <a:pt x="11571" y="16200"/>
                  </a:lnTo>
                  <a:lnTo>
                    <a:pt x="8486" y="11880"/>
                  </a:lnTo>
                  <a:lnTo>
                    <a:pt x="3857" y="17280"/>
                  </a:lnTo>
                  <a:lnTo>
                    <a:pt x="3857" y="15120"/>
                  </a:lnTo>
                  <a:lnTo>
                    <a:pt x="8486" y="9720"/>
                  </a:lnTo>
                  <a:cubicBezTo>
                    <a:pt x="8486" y="9720"/>
                    <a:pt x="11571" y="14040"/>
                    <a:pt x="11571" y="14040"/>
                  </a:cubicBezTo>
                  <a:close/>
                  <a:moveTo>
                    <a:pt x="11571" y="14040"/>
                  </a:moveTo>
                </a:path>
              </a:pathLst>
            </a:custGeom>
            <a:solidFill>
              <a:srgbClr val="70AE45"/>
            </a:solidFill>
            <a:ln>
              <a:noFill/>
            </a:ln>
            <a:extLst>
              <a:ext uri="{91240B29-F687-4F45-9708-019B960494DF}">
                <a14:hiddenLine xmlns:a14="http://schemas.microsoft.com/office/drawing/2010/main" w="12700" cap="flat">
                  <a:solidFill>
                    <a:srgbClr val="70AE45"/>
                  </a:solidFill>
                  <a:miter lim="800000"/>
                  <a:headEnd type="none" w="med" len="med"/>
                  <a:tailEnd type="none" w="med" len="med"/>
                </a14:hiddenLine>
              </a:ext>
            </a:extLst>
          </p:spPr>
          <p:txBody>
            <a:bodyPr lIns="0" tIns="0" rIns="0" bIns="0"/>
            <a:lstStyle/>
            <a:p>
              <a:endParaRPr lang="en-US"/>
            </a:p>
          </p:txBody>
        </p:sp>
        <p:sp>
          <p:nvSpPr>
            <p:cNvPr id="20485" name="Rectangle 5"/>
            <p:cNvSpPr>
              <a:spLocks/>
            </p:cNvSpPr>
            <p:nvPr/>
          </p:nvSpPr>
          <p:spPr bwMode="auto">
            <a:xfrm>
              <a:off x="41" y="1688"/>
              <a:ext cx="5472" cy="30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lstStyle/>
            <a:p>
              <a:pPr algn="l">
                <a:defRPr/>
              </a:pPr>
              <a:r>
                <a:rPr lang="en-US" sz="3600" dirty="0" smtClean="0">
                  <a:solidFill>
                    <a:srgbClr val="1E1D1D"/>
                  </a:solidFill>
                  <a:latin typeface="Arial" pitchFamily="34" charset="0"/>
                  <a:ea typeface="Helvetica Light" charset="0"/>
                  <a:cs typeface="Arial" pitchFamily="34" charset="0"/>
                  <a:sym typeface="Helvetica Light" charset="0"/>
                </a:rPr>
                <a:t>This chart represents the time an average person spends on Facebook compared to other applications.</a:t>
              </a:r>
              <a:endParaRPr lang="en-US" sz="3600" dirty="0">
                <a:solidFill>
                  <a:srgbClr val="1E1D1D"/>
                </a:solidFill>
                <a:latin typeface="Arial" pitchFamily="34" charset="0"/>
                <a:ea typeface="Helvetica Light" charset="0"/>
                <a:cs typeface="Arial" pitchFamily="34" charset="0"/>
                <a:sym typeface="Helvetica Light" charset="0"/>
              </a:endParaRPr>
            </a:p>
            <a:p>
              <a:pPr algn="l">
                <a:defRPr/>
              </a:pPr>
              <a:endParaRPr lang="en-US" sz="3600" dirty="0">
                <a:solidFill>
                  <a:srgbClr val="1E1D1D"/>
                </a:solidFill>
                <a:latin typeface="Arial" pitchFamily="34" charset="0"/>
                <a:ea typeface="Helvetica Light" charset="0"/>
                <a:cs typeface="Arial" pitchFamily="34" charset="0"/>
                <a:sym typeface="Helvetica Light" charset="0"/>
              </a:endParaRPr>
            </a:p>
            <a:p>
              <a:pPr marL="977900" indent="-635000" algn="l">
                <a:buClr>
                  <a:srgbClr val="70AE45"/>
                </a:buClr>
                <a:buSzPct val="125000"/>
                <a:buFont typeface="Helvetica Light" charset="0"/>
                <a:buChar char="•"/>
                <a:defRPr/>
              </a:pPr>
              <a:r>
                <a:rPr lang="en-US" sz="3600" dirty="0">
                  <a:solidFill>
                    <a:srgbClr val="1E1D1D"/>
                  </a:solidFill>
                  <a:latin typeface="Arial" pitchFamily="34" charset="0"/>
                  <a:ea typeface="Helvetica Light" charset="0"/>
                  <a:cs typeface="Arial" pitchFamily="34" charset="0"/>
                  <a:sym typeface="Helvetica Light" charset="0"/>
                </a:rPr>
                <a:t>58% of people return daily. </a:t>
              </a:r>
            </a:p>
            <a:p>
              <a:pPr marL="977900" indent="-635000" algn="l">
                <a:buClr>
                  <a:srgbClr val="70AE45"/>
                </a:buClr>
                <a:buSzPct val="125000"/>
                <a:buFont typeface="Helvetica Light" charset="0"/>
                <a:buChar char="•"/>
                <a:defRPr/>
              </a:pPr>
              <a:endParaRPr lang="en-US" sz="3600" dirty="0" smtClean="0">
                <a:solidFill>
                  <a:srgbClr val="1E1D1D"/>
                </a:solidFill>
                <a:latin typeface="Arial" pitchFamily="34" charset="0"/>
                <a:ea typeface="Helvetica Light" charset="0"/>
                <a:cs typeface="Arial" pitchFamily="34" charset="0"/>
                <a:sym typeface="Helvetica Light" charset="0"/>
              </a:endParaRPr>
            </a:p>
            <a:p>
              <a:pPr marL="977900" indent="-635000" algn="l">
                <a:buClr>
                  <a:srgbClr val="70AE45"/>
                </a:buClr>
                <a:buSzPct val="125000"/>
                <a:buFont typeface="Helvetica Light" charset="0"/>
                <a:buChar char="•"/>
                <a:defRPr/>
              </a:pPr>
              <a:r>
                <a:rPr lang="en-US" sz="3600" dirty="0" smtClean="0">
                  <a:solidFill>
                    <a:srgbClr val="1E1D1D"/>
                  </a:solidFill>
                  <a:latin typeface="Arial" pitchFamily="34" charset="0"/>
                  <a:ea typeface="Helvetica Light" charset="0"/>
                  <a:cs typeface="Arial" pitchFamily="34" charset="0"/>
                  <a:sym typeface="Helvetica Light" charset="0"/>
                </a:rPr>
                <a:t>92% trust word of mouth of friends and family.</a:t>
              </a:r>
              <a:endParaRPr lang="en-US" sz="3600" dirty="0">
                <a:solidFill>
                  <a:srgbClr val="1E1D1D"/>
                </a:solidFill>
                <a:latin typeface="Arial" pitchFamily="34" charset="0"/>
                <a:ea typeface="Helvetica Light" charset="0"/>
                <a:cs typeface="Arial" pitchFamily="34" charset="0"/>
                <a:sym typeface="Helvetica Light" charset="0"/>
              </a:endParaRPr>
            </a:p>
            <a:p>
              <a:pPr marL="342900" algn="l">
                <a:buClr>
                  <a:srgbClr val="70AE45"/>
                </a:buClr>
                <a:buSzPct val="125000"/>
                <a:defRPr/>
              </a:pPr>
              <a:endParaRPr lang="en-US" sz="3600" dirty="0">
                <a:solidFill>
                  <a:srgbClr val="1E1D1D"/>
                </a:solidFill>
                <a:latin typeface="Arial" pitchFamily="34" charset="0"/>
                <a:ea typeface="Helvetica Light" charset="0"/>
                <a:cs typeface="Arial" pitchFamily="34" charset="0"/>
                <a:sym typeface="Helvetica Light" charset="0"/>
              </a:endParaRPr>
            </a:p>
            <a:p>
              <a:pPr algn="l">
                <a:defRPr/>
              </a:pPr>
              <a:endParaRPr lang="en-US" sz="3600" dirty="0">
                <a:solidFill>
                  <a:srgbClr val="1E1D1D"/>
                </a:solidFill>
                <a:latin typeface="Arial" pitchFamily="34" charset="0"/>
                <a:ea typeface="Helvetica Light" charset="0"/>
                <a:cs typeface="Arial" pitchFamily="34" charset="0"/>
                <a:sym typeface="Helvetica Light" charset="0"/>
              </a:endParaRPr>
            </a:p>
          </p:txBody>
        </p:sp>
      </p:grpSp>
      <p:sp>
        <p:nvSpPr>
          <p:cNvPr id="15364" name="Rectangle 7"/>
          <p:cNvSpPr>
            <a:spLocks/>
          </p:cNvSpPr>
          <p:nvPr/>
        </p:nvSpPr>
        <p:spPr bwMode="auto">
          <a:xfrm>
            <a:off x="2438400" y="1104900"/>
            <a:ext cx="14630400"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14400" dirty="0" smtClean="0">
                <a:solidFill>
                  <a:srgbClr val="139FD2"/>
                </a:solidFill>
                <a:latin typeface="Bebas Neue" pitchFamily="34" charset="0"/>
                <a:ea typeface="Bebas Neue" pitchFamily="34" charset="0"/>
                <a:cs typeface="Bebas Neue" pitchFamily="34" charset="0"/>
                <a:sym typeface="Bebas Neue" pitchFamily="34" charset="0"/>
              </a:rPr>
              <a:t>Facebook use</a:t>
            </a:r>
            <a:endParaRPr lang="en-US" sz="14400" dirty="0">
              <a:solidFill>
                <a:srgbClr val="139FD2"/>
              </a:solidFill>
              <a:latin typeface="Bebas Neue" pitchFamily="34" charset="0"/>
              <a:ea typeface="Bebas Neue" pitchFamily="34" charset="0"/>
              <a:cs typeface="Bebas Neue" pitchFamily="34" charset="0"/>
              <a:sym typeface="Bebas Neue" pitchFamily="34" charset="0"/>
            </a:endParaRPr>
          </a:p>
        </p:txBody>
      </p:sp>
      <p:graphicFrame>
        <p:nvGraphicFramePr>
          <p:cNvPr id="2" name="Chart 1"/>
          <p:cNvGraphicFramePr>
            <a:graphicFrameLocks/>
          </p:cNvGraphicFramePr>
          <p:nvPr>
            <p:extLst>
              <p:ext uri="{D42A27DB-BD31-4B8C-83A1-F6EECF244321}">
                <p14:modId xmlns:p14="http://schemas.microsoft.com/office/powerpoint/2010/main" val="3874544471"/>
              </p:ext>
            </p:extLst>
          </p:nvPr>
        </p:nvGraphicFramePr>
        <p:xfrm>
          <a:off x="2667000" y="3505200"/>
          <a:ext cx="9296400" cy="845820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3517925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4338" name="Slide Number Placeholder 3"/>
          <p:cNvSpPr>
            <a:spLocks noGrp="1"/>
          </p:cNvSpPr>
          <p:nvPr>
            <p:ph type="sldNum" sz="quarter" idx="10"/>
          </p:nvPr>
        </p:nvSpPr>
        <p:spPr>
          <a:noFill/>
        </p:spPr>
        <p:txBody>
          <a:bodyPr/>
          <a:lstStyle>
            <a:lvl1pPr eaLnBrk="0" hangingPunct="0">
              <a:defRPr sz="5600">
                <a:solidFill>
                  <a:srgbClr val="000000"/>
                </a:solidFill>
                <a:latin typeface="Gill Sans" charset="0"/>
                <a:ea typeface="ヒラギノ角ゴ ProN W3" charset="0"/>
                <a:cs typeface="ヒラギノ角ゴ ProN W3" charset="0"/>
                <a:sym typeface="Gill Sans" charset="0"/>
              </a:defRPr>
            </a:lvl1pPr>
            <a:lvl2pPr marL="742950" indent="-285750" eaLnBrk="0" hangingPunct="0">
              <a:defRPr sz="5600">
                <a:solidFill>
                  <a:srgbClr val="000000"/>
                </a:solidFill>
                <a:latin typeface="Gill Sans" charset="0"/>
                <a:ea typeface="ヒラギノ角ゴ ProN W3" charset="0"/>
                <a:cs typeface="ヒラギノ角ゴ ProN W3" charset="0"/>
                <a:sym typeface="Gill Sans" charset="0"/>
              </a:defRPr>
            </a:lvl2pPr>
            <a:lvl3pPr marL="1143000" indent="-228600" eaLnBrk="0" hangingPunct="0">
              <a:defRPr sz="5600">
                <a:solidFill>
                  <a:srgbClr val="000000"/>
                </a:solidFill>
                <a:latin typeface="Gill Sans" charset="0"/>
                <a:ea typeface="ヒラギノ角ゴ ProN W3" charset="0"/>
                <a:cs typeface="ヒラギノ角ゴ ProN W3" charset="0"/>
                <a:sym typeface="Gill Sans" charset="0"/>
              </a:defRPr>
            </a:lvl3pPr>
            <a:lvl4pPr marL="1600200" indent="-228600" eaLnBrk="0" hangingPunct="0">
              <a:defRPr sz="5600">
                <a:solidFill>
                  <a:srgbClr val="000000"/>
                </a:solidFill>
                <a:latin typeface="Gill Sans" charset="0"/>
                <a:ea typeface="ヒラギノ角ゴ ProN W3" charset="0"/>
                <a:cs typeface="ヒラギノ角ゴ ProN W3" charset="0"/>
                <a:sym typeface="Gill Sans" charset="0"/>
              </a:defRPr>
            </a:lvl4pPr>
            <a:lvl5pPr marL="2057400" indent="-228600" eaLnBrk="0" hangingPunct="0">
              <a:defRPr sz="5600">
                <a:solidFill>
                  <a:srgbClr val="000000"/>
                </a:solidFill>
                <a:latin typeface="Gill Sans" charset="0"/>
                <a:ea typeface="ヒラギノ角ゴ ProN W3" charset="0"/>
                <a:cs typeface="ヒラギノ角ゴ ProN W3" charset="0"/>
                <a:sym typeface="Gill Sans" charset="0"/>
              </a:defRPr>
            </a:lvl5pPr>
            <a:lvl6pPr marL="25146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6pPr>
            <a:lvl7pPr marL="29718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7pPr>
            <a:lvl8pPr marL="34290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8pPr>
            <a:lvl9pPr marL="38862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9pPr>
          </a:lstStyle>
          <a:p>
            <a:pPr eaLnBrk="1" hangingPunct="1"/>
            <a:fld id="{9A726F64-D00D-45AE-BC8A-82FAA12A5AD8}" type="slidenum">
              <a:rPr lang="en-US" sz="3600" smtClean="0">
                <a:solidFill>
                  <a:srgbClr val="139FD2"/>
                </a:solidFill>
                <a:latin typeface="Bebas Neue" pitchFamily="34" charset="0"/>
                <a:ea typeface="Bebas Neue" pitchFamily="34" charset="0"/>
                <a:cs typeface="Bebas Neue" pitchFamily="34" charset="0"/>
                <a:sym typeface="Bebas Neue" pitchFamily="34" charset="0"/>
              </a:rPr>
              <a:pPr eaLnBrk="1" hangingPunct="1"/>
              <a:t>15</a:t>
            </a:fld>
            <a:endParaRPr lang="en-US" sz="3600" smtClean="0">
              <a:solidFill>
                <a:srgbClr val="139FD2"/>
              </a:solidFill>
              <a:latin typeface="Bebas Neue" pitchFamily="34" charset="0"/>
              <a:ea typeface="Bebas Neue" pitchFamily="34" charset="0"/>
              <a:cs typeface="Bebas Neue" pitchFamily="34" charset="0"/>
              <a:sym typeface="Bebas Neue" pitchFamily="34" charset="0"/>
            </a:endParaRPr>
          </a:p>
        </p:txBody>
      </p:sp>
      <p:grpSp>
        <p:nvGrpSpPr>
          <p:cNvPr id="14339" name="Group 7"/>
          <p:cNvGrpSpPr>
            <a:grpSpLocks/>
          </p:cNvGrpSpPr>
          <p:nvPr/>
        </p:nvGrpSpPr>
        <p:grpSpPr bwMode="auto">
          <a:xfrm>
            <a:off x="12941300" y="5638800"/>
            <a:ext cx="8724900" cy="4038600"/>
            <a:chOff x="0" y="64"/>
            <a:chExt cx="5496" cy="2544"/>
          </a:xfrm>
        </p:grpSpPr>
        <p:sp>
          <p:nvSpPr>
            <p:cNvPr id="14342" name="Line 1"/>
            <p:cNvSpPr>
              <a:spLocks noChangeShapeType="1"/>
            </p:cNvSpPr>
            <p:nvPr/>
          </p:nvSpPr>
          <p:spPr bwMode="auto">
            <a:xfrm>
              <a:off x="0" y="688"/>
              <a:ext cx="5472" cy="0"/>
            </a:xfrm>
            <a:prstGeom prst="line">
              <a:avLst/>
            </a:prstGeom>
            <a:noFill/>
            <a:ln w="114300">
              <a:solidFill>
                <a:srgbClr val="FDBE36"/>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a:p>
          </p:txBody>
        </p:sp>
        <p:sp>
          <p:nvSpPr>
            <p:cNvPr id="14343" name="Rectangle 2"/>
            <p:cNvSpPr>
              <a:spLocks/>
            </p:cNvSpPr>
            <p:nvPr/>
          </p:nvSpPr>
          <p:spPr bwMode="auto">
            <a:xfrm>
              <a:off x="24" y="64"/>
              <a:ext cx="5472" cy="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buFontTx/>
                <a:buAutoNum type="arabicPeriod"/>
              </a:pPr>
              <a:r>
                <a:rPr lang="en-US" sz="7200" dirty="0">
                  <a:solidFill>
                    <a:srgbClr val="1E1D1D"/>
                  </a:solidFill>
                  <a:latin typeface="Bebas Neue" pitchFamily="34" charset="0"/>
                  <a:ea typeface="Bebas Neue" pitchFamily="34" charset="0"/>
                  <a:cs typeface="Bebas Neue" pitchFamily="34" charset="0"/>
                  <a:sym typeface="Bebas Neue" pitchFamily="34" charset="0"/>
                </a:rPr>
                <a:t> </a:t>
              </a:r>
              <a:r>
                <a:rPr lang="en-US" sz="7200" dirty="0" smtClean="0">
                  <a:solidFill>
                    <a:srgbClr val="1E1D1D"/>
                  </a:solidFill>
                  <a:latin typeface="Bebas Neue" pitchFamily="34" charset="0"/>
                  <a:ea typeface="Bebas Neue" pitchFamily="34" charset="0"/>
                  <a:cs typeface="Bebas Neue" pitchFamily="34" charset="0"/>
                  <a:sym typeface="Bebas Neue" pitchFamily="34" charset="0"/>
                </a:rPr>
                <a:t>add killer content</a:t>
              </a:r>
              <a:endParaRPr lang="en-US" sz="7200" dirty="0">
                <a:solidFill>
                  <a:srgbClr val="1E1D1D"/>
                </a:solidFill>
                <a:latin typeface="Bebas Neue" pitchFamily="34" charset="0"/>
                <a:ea typeface="Bebas Neue" pitchFamily="34" charset="0"/>
                <a:cs typeface="Bebas Neue" pitchFamily="34" charset="0"/>
                <a:sym typeface="Bebas Neue" pitchFamily="34" charset="0"/>
              </a:endParaRPr>
            </a:p>
          </p:txBody>
        </p:sp>
        <p:sp>
          <p:nvSpPr>
            <p:cNvPr id="14344" name="Line 3"/>
            <p:cNvSpPr>
              <a:spLocks noChangeShapeType="1"/>
            </p:cNvSpPr>
            <p:nvPr/>
          </p:nvSpPr>
          <p:spPr bwMode="auto">
            <a:xfrm>
              <a:off x="0" y="1648"/>
              <a:ext cx="5472" cy="0"/>
            </a:xfrm>
            <a:prstGeom prst="line">
              <a:avLst/>
            </a:prstGeom>
            <a:noFill/>
            <a:ln w="114300">
              <a:solidFill>
                <a:srgbClr val="D31E25"/>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a:p>
          </p:txBody>
        </p:sp>
        <p:sp>
          <p:nvSpPr>
            <p:cNvPr id="14345" name="Rectangle 4"/>
            <p:cNvSpPr>
              <a:spLocks/>
            </p:cNvSpPr>
            <p:nvPr/>
          </p:nvSpPr>
          <p:spPr bwMode="auto">
            <a:xfrm>
              <a:off x="24" y="1024"/>
              <a:ext cx="5472" cy="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buFontTx/>
                <a:buAutoNum type="arabicPeriod" startAt="2"/>
              </a:pPr>
              <a:r>
                <a:rPr lang="en-US" sz="7200" dirty="0">
                  <a:solidFill>
                    <a:srgbClr val="1E1D1D"/>
                  </a:solidFill>
                  <a:latin typeface="Bebas Neue" pitchFamily="34" charset="0"/>
                  <a:ea typeface="Bebas Neue" pitchFamily="34" charset="0"/>
                  <a:cs typeface="Bebas Neue" pitchFamily="34" charset="0"/>
                  <a:sym typeface="Bebas Neue" pitchFamily="34" charset="0"/>
                </a:rPr>
                <a:t> </a:t>
              </a:r>
              <a:r>
                <a:rPr lang="en-US" sz="7200" dirty="0" smtClean="0">
                  <a:solidFill>
                    <a:srgbClr val="1E1D1D"/>
                  </a:solidFill>
                  <a:latin typeface="Bebas Neue" pitchFamily="34" charset="0"/>
                  <a:ea typeface="Bebas Neue" pitchFamily="34" charset="0"/>
                  <a:cs typeface="Bebas Neue" pitchFamily="34" charset="0"/>
                  <a:sym typeface="Bebas Neue" pitchFamily="34" charset="0"/>
                </a:rPr>
                <a:t>competitions / giveaways</a:t>
              </a:r>
              <a:endParaRPr lang="en-US" sz="7200" dirty="0">
                <a:solidFill>
                  <a:srgbClr val="1E1D1D"/>
                </a:solidFill>
                <a:latin typeface="Bebas Neue" pitchFamily="34" charset="0"/>
                <a:ea typeface="Bebas Neue" pitchFamily="34" charset="0"/>
                <a:cs typeface="Bebas Neue" pitchFamily="34" charset="0"/>
                <a:sym typeface="Bebas Neue" pitchFamily="34" charset="0"/>
              </a:endParaRPr>
            </a:p>
          </p:txBody>
        </p:sp>
        <p:sp>
          <p:nvSpPr>
            <p:cNvPr id="14346" name="Line 5"/>
            <p:cNvSpPr>
              <a:spLocks noChangeShapeType="1"/>
            </p:cNvSpPr>
            <p:nvPr/>
          </p:nvSpPr>
          <p:spPr bwMode="auto">
            <a:xfrm>
              <a:off x="0" y="2608"/>
              <a:ext cx="5472" cy="0"/>
            </a:xfrm>
            <a:prstGeom prst="line">
              <a:avLst/>
            </a:prstGeom>
            <a:noFill/>
            <a:ln w="114300">
              <a:solidFill>
                <a:srgbClr val="70AE45"/>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a:p>
          </p:txBody>
        </p:sp>
        <p:sp>
          <p:nvSpPr>
            <p:cNvPr id="14347" name="Rectangle 6"/>
            <p:cNvSpPr>
              <a:spLocks/>
            </p:cNvSpPr>
            <p:nvPr/>
          </p:nvSpPr>
          <p:spPr bwMode="auto">
            <a:xfrm>
              <a:off x="24" y="1984"/>
              <a:ext cx="5472" cy="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buFontTx/>
                <a:buAutoNum type="arabicPeriod" startAt="3"/>
              </a:pPr>
              <a:r>
                <a:rPr lang="en-US" sz="7200" dirty="0">
                  <a:solidFill>
                    <a:srgbClr val="1E1D1D"/>
                  </a:solidFill>
                  <a:latin typeface="Bebas Neue" pitchFamily="34" charset="0"/>
                  <a:ea typeface="Bebas Neue" pitchFamily="34" charset="0"/>
                  <a:cs typeface="Bebas Neue" pitchFamily="34" charset="0"/>
                  <a:sym typeface="Bebas Neue" pitchFamily="34" charset="0"/>
                </a:rPr>
                <a:t> </a:t>
              </a:r>
              <a:r>
                <a:rPr lang="en-US" sz="7200" dirty="0" smtClean="0">
                  <a:solidFill>
                    <a:srgbClr val="1E1D1D"/>
                  </a:solidFill>
                  <a:latin typeface="Bebas Neue" pitchFamily="34" charset="0"/>
                  <a:ea typeface="Bebas Neue" pitchFamily="34" charset="0"/>
                  <a:cs typeface="Bebas Neue" pitchFamily="34" charset="0"/>
                  <a:sym typeface="Bebas Neue" pitchFamily="34" charset="0"/>
                </a:rPr>
                <a:t>viral images</a:t>
              </a:r>
              <a:endParaRPr lang="en-US" sz="7200" dirty="0">
                <a:solidFill>
                  <a:srgbClr val="1E1D1D"/>
                </a:solidFill>
                <a:latin typeface="Bebas Neue" pitchFamily="34" charset="0"/>
                <a:ea typeface="Bebas Neue" pitchFamily="34" charset="0"/>
                <a:cs typeface="Bebas Neue" pitchFamily="34" charset="0"/>
                <a:sym typeface="Bebas Neue" pitchFamily="34" charset="0"/>
              </a:endParaRPr>
            </a:p>
          </p:txBody>
        </p:sp>
      </p:grpSp>
      <p:sp>
        <p:nvSpPr>
          <p:cNvPr id="14341" name="Rectangle 9"/>
          <p:cNvSpPr>
            <a:spLocks/>
          </p:cNvSpPr>
          <p:nvPr/>
        </p:nvSpPr>
        <p:spPr bwMode="auto">
          <a:xfrm>
            <a:off x="2438400" y="1104900"/>
            <a:ext cx="14630400"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14400" dirty="0" smtClean="0">
                <a:solidFill>
                  <a:srgbClr val="139FD2"/>
                </a:solidFill>
                <a:latin typeface="Bebas Neue" pitchFamily="34" charset="0"/>
                <a:ea typeface="Bebas Neue" pitchFamily="34" charset="0"/>
                <a:cs typeface="Bebas Neue" pitchFamily="34" charset="0"/>
                <a:sym typeface="Bebas Neue" pitchFamily="34" charset="0"/>
              </a:rPr>
              <a:t>Make your page red hot</a:t>
            </a:r>
            <a:endParaRPr lang="en-US" sz="14400" dirty="0">
              <a:solidFill>
                <a:srgbClr val="139FD2"/>
              </a:solidFill>
              <a:latin typeface="Bebas Neue" pitchFamily="34" charset="0"/>
              <a:ea typeface="Bebas Neue" pitchFamily="34" charset="0"/>
              <a:cs typeface="Bebas Neue" pitchFamily="34" charset="0"/>
              <a:sym typeface="Bebas Neue" pitchFamily="34" charset="0"/>
            </a:endParaRPr>
          </a:p>
        </p:txBody>
      </p:sp>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515727" y="4267200"/>
            <a:ext cx="10058400" cy="6705600"/>
          </a:xfrm>
          <a:prstGeom prst="rect">
            <a:avLst/>
          </a:prstGeom>
        </p:spPr>
      </p:pic>
    </p:spTree>
    <p:extLst>
      <p:ext uri="{BB962C8B-B14F-4D97-AF65-F5344CB8AC3E}">
        <p14:creationId xmlns:p14="http://schemas.microsoft.com/office/powerpoint/2010/main" val="10563056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3794" name="Slide Number Placeholder 3"/>
          <p:cNvSpPr>
            <a:spLocks noGrp="1"/>
          </p:cNvSpPr>
          <p:nvPr>
            <p:ph type="sldNum" sz="quarter" idx="10"/>
          </p:nvPr>
        </p:nvSpPr>
        <p:spPr>
          <a:noFill/>
        </p:spPr>
        <p:txBody>
          <a:bodyPr/>
          <a:lstStyle>
            <a:lvl1pPr eaLnBrk="0" hangingPunct="0">
              <a:defRPr sz="5600">
                <a:solidFill>
                  <a:srgbClr val="000000"/>
                </a:solidFill>
                <a:latin typeface="Gill Sans" charset="0"/>
                <a:ea typeface="ヒラギノ角ゴ ProN W3" charset="0"/>
                <a:cs typeface="ヒラギノ角ゴ ProN W3" charset="0"/>
                <a:sym typeface="Gill Sans" charset="0"/>
              </a:defRPr>
            </a:lvl1pPr>
            <a:lvl2pPr marL="742950" indent="-285750" eaLnBrk="0" hangingPunct="0">
              <a:defRPr sz="5600">
                <a:solidFill>
                  <a:srgbClr val="000000"/>
                </a:solidFill>
                <a:latin typeface="Gill Sans" charset="0"/>
                <a:ea typeface="ヒラギノ角ゴ ProN W3" charset="0"/>
                <a:cs typeface="ヒラギノ角ゴ ProN W3" charset="0"/>
                <a:sym typeface="Gill Sans" charset="0"/>
              </a:defRPr>
            </a:lvl2pPr>
            <a:lvl3pPr marL="1143000" indent="-228600" eaLnBrk="0" hangingPunct="0">
              <a:defRPr sz="5600">
                <a:solidFill>
                  <a:srgbClr val="000000"/>
                </a:solidFill>
                <a:latin typeface="Gill Sans" charset="0"/>
                <a:ea typeface="ヒラギノ角ゴ ProN W3" charset="0"/>
                <a:cs typeface="ヒラギノ角ゴ ProN W3" charset="0"/>
                <a:sym typeface="Gill Sans" charset="0"/>
              </a:defRPr>
            </a:lvl3pPr>
            <a:lvl4pPr marL="1600200" indent="-228600" eaLnBrk="0" hangingPunct="0">
              <a:defRPr sz="5600">
                <a:solidFill>
                  <a:srgbClr val="000000"/>
                </a:solidFill>
                <a:latin typeface="Gill Sans" charset="0"/>
                <a:ea typeface="ヒラギノ角ゴ ProN W3" charset="0"/>
                <a:cs typeface="ヒラギノ角ゴ ProN W3" charset="0"/>
                <a:sym typeface="Gill Sans" charset="0"/>
              </a:defRPr>
            </a:lvl4pPr>
            <a:lvl5pPr marL="2057400" indent="-228600" eaLnBrk="0" hangingPunct="0">
              <a:defRPr sz="5600">
                <a:solidFill>
                  <a:srgbClr val="000000"/>
                </a:solidFill>
                <a:latin typeface="Gill Sans" charset="0"/>
                <a:ea typeface="ヒラギノ角ゴ ProN W3" charset="0"/>
                <a:cs typeface="ヒラギノ角ゴ ProN W3" charset="0"/>
                <a:sym typeface="Gill Sans" charset="0"/>
              </a:defRPr>
            </a:lvl5pPr>
            <a:lvl6pPr marL="25146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6pPr>
            <a:lvl7pPr marL="29718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7pPr>
            <a:lvl8pPr marL="34290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8pPr>
            <a:lvl9pPr marL="38862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9pPr>
          </a:lstStyle>
          <a:p>
            <a:pPr eaLnBrk="1" hangingPunct="1"/>
            <a:fld id="{53E17822-309B-4095-ADDF-9B0E3C4AC09F}" type="slidenum">
              <a:rPr lang="en-US" sz="3600" smtClean="0">
                <a:solidFill>
                  <a:srgbClr val="139FD2"/>
                </a:solidFill>
                <a:latin typeface="Bebas Neue" pitchFamily="34" charset="0"/>
                <a:ea typeface="Bebas Neue" pitchFamily="34" charset="0"/>
                <a:cs typeface="Bebas Neue" pitchFamily="34" charset="0"/>
                <a:sym typeface="Bebas Neue" pitchFamily="34" charset="0"/>
              </a:rPr>
              <a:pPr eaLnBrk="1" hangingPunct="1"/>
              <a:t>16</a:t>
            </a:fld>
            <a:endParaRPr lang="en-US" sz="3600" smtClean="0">
              <a:solidFill>
                <a:srgbClr val="139FD2"/>
              </a:solidFill>
              <a:latin typeface="Bebas Neue" pitchFamily="34" charset="0"/>
              <a:ea typeface="Bebas Neue" pitchFamily="34" charset="0"/>
              <a:cs typeface="Bebas Neue" pitchFamily="34" charset="0"/>
              <a:sym typeface="Bebas Neue" pitchFamily="34" charset="0"/>
            </a:endParaRPr>
          </a:p>
        </p:txBody>
      </p:sp>
      <p:sp>
        <p:nvSpPr>
          <p:cNvPr id="33796" name="Rectangle 2"/>
          <p:cNvSpPr>
            <a:spLocks/>
          </p:cNvSpPr>
          <p:nvPr/>
        </p:nvSpPr>
        <p:spPr bwMode="auto">
          <a:xfrm>
            <a:off x="2427288" y="1079500"/>
            <a:ext cx="10515600"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14400" dirty="0" smtClean="0">
                <a:solidFill>
                  <a:srgbClr val="139FD2"/>
                </a:solidFill>
                <a:latin typeface="Bebas Neue" pitchFamily="34" charset="0"/>
                <a:ea typeface="Bebas Neue" pitchFamily="34" charset="0"/>
                <a:cs typeface="Bebas Neue" pitchFamily="34" charset="0"/>
                <a:sym typeface="Bebas Neue" pitchFamily="34" charset="0"/>
              </a:rPr>
              <a:t>Viral image</a:t>
            </a:r>
            <a:endParaRPr lang="en-US" sz="14400" dirty="0">
              <a:solidFill>
                <a:srgbClr val="139FD2"/>
              </a:solidFill>
              <a:latin typeface="Bebas Neue" pitchFamily="34" charset="0"/>
              <a:ea typeface="Bebas Neue" pitchFamily="34" charset="0"/>
              <a:cs typeface="Bebas Neue" pitchFamily="34" charset="0"/>
              <a:sym typeface="Bebas Neue" pitchFamily="34" charset="0"/>
            </a:endParaRPr>
          </a:p>
        </p:txBody>
      </p:sp>
      <p:grpSp>
        <p:nvGrpSpPr>
          <p:cNvPr id="33797" name="Group 5"/>
          <p:cNvGrpSpPr>
            <a:grpSpLocks/>
          </p:cNvGrpSpPr>
          <p:nvPr/>
        </p:nvGrpSpPr>
        <p:grpSpPr bwMode="auto">
          <a:xfrm>
            <a:off x="3543300" y="8077200"/>
            <a:ext cx="5943600" cy="889000"/>
            <a:chOff x="0" y="0"/>
            <a:chExt cx="3744" cy="889000"/>
          </a:xfrm>
        </p:grpSpPr>
        <p:sp>
          <p:nvSpPr>
            <p:cNvPr id="33808" name="Line 3"/>
            <p:cNvSpPr>
              <a:spLocks noChangeShapeType="1"/>
            </p:cNvSpPr>
            <p:nvPr/>
          </p:nvSpPr>
          <p:spPr bwMode="auto">
            <a:xfrm>
              <a:off x="0" y="889000"/>
              <a:ext cx="3744" cy="0"/>
            </a:xfrm>
            <a:prstGeom prst="line">
              <a:avLst/>
            </a:prstGeom>
            <a:noFill/>
            <a:ln w="114300">
              <a:solidFill>
                <a:srgbClr val="139FD2"/>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a:p>
          </p:txBody>
        </p:sp>
        <p:sp>
          <p:nvSpPr>
            <p:cNvPr id="33809" name="Rectangle 4"/>
            <p:cNvSpPr>
              <a:spLocks/>
            </p:cNvSpPr>
            <p:nvPr/>
          </p:nvSpPr>
          <p:spPr bwMode="auto">
            <a:xfrm>
              <a:off x="24" y="0"/>
              <a:ext cx="3296" cy="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buFontTx/>
                <a:buAutoNum type="arabicPeriod"/>
              </a:pPr>
              <a:r>
                <a:rPr lang="en-US" sz="4800" dirty="0">
                  <a:solidFill>
                    <a:srgbClr val="1E1D1D"/>
                  </a:solidFill>
                  <a:latin typeface="Bebas Neue" pitchFamily="34" charset="0"/>
                  <a:ea typeface="Bebas Neue" pitchFamily="34" charset="0"/>
                  <a:cs typeface="Bebas Neue" pitchFamily="34" charset="0"/>
                  <a:sym typeface="Bebas Neue" pitchFamily="34" charset="0"/>
                </a:rPr>
                <a:t> </a:t>
              </a:r>
              <a:r>
                <a:rPr lang="en-US" sz="4800" dirty="0" smtClean="0">
                  <a:solidFill>
                    <a:srgbClr val="1E1D1D"/>
                  </a:solidFill>
                  <a:latin typeface="Bebas Neue" pitchFamily="34" charset="0"/>
                  <a:ea typeface="Bebas Neue" pitchFamily="34" charset="0"/>
                  <a:cs typeface="Bebas Neue" pitchFamily="34" charset="0"/>
                  <a:sym typeface="Bebas Neue" pitchFamily="34" charset="0"/>
                </a:rPr>
                <a:t>8,735 comments</a:t>
              </a:r>
              <a:endParaRPr lang="en-US" sz="4800" dirty="0">
                <a:solidFill>
                  <a:srgbClr val="1E1D1D"/>
                </a:solidFill>
                <a:latin typeface="Bebas Neue" pitchFamily="34" charset="0"/>
                <a:ea typeface="Bebas Neue" pitchFamily="34" charset="0"/>
                <a:cs typeface="Bebas Neue" pitchFamily="34" charset="0"/>
                <a:sym typeface="Bebas Neue" pitchFamily="34" charset="0"/>
              </a:endParaRPr>
            </a:p>
          </p:txBody>
        </p:sp>
      </p:grpSp>
      <p:grpSp>
        <p:nvGrpSpPr>
          <p:cNvPr id="33798" name="Group 8"/>
          <p:cNvGrpSpPr>
            <a:grpSpLocks/>
          </p:cNvGrpSpPr>
          <p:nvPr/>
        </p:nvGrpSpPr>
        <p:grpSpPr bwMode="auto">
          <a:xfrm>
            <a:off x="3543300" y="9601200"/>
            <a:ext cx="5943600" cy="914400"/>
            <a:chOff x="0" y="0"/>
            <a:chExt cx="3706" cy="576"/>
          </a:xfrm>
        </p:grpSpPr>
        <p:sp>
          <p:nvSpPr>
            <p:cNvPr id="33806" name="Line 6"/>
            <p:cNvSpPr>
              <a:spLocks noChangeShapeType="1"/>
            </p:cNvSpPr>
            <p:nvPr/>
          </p:nvSpPr>
          <p:spPr bwMode="auto">
            <a:xfrm>
              <a:off x="0" y="528"/>
              <a:ext cx="3706" cy="0"/>
            </a:xfrm>
            <a:prstGeom prst="line">
              <a:avLst/>
            </a:prstGeom>
            <a:noFill/>
            <a:ln w="114300">
              <a:solidFill>
                <a:srgbClr val="139FD2"/>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a:p>
          </p:txBody>
        </p:sp>
        <p:sp>
          <p:nvSpPr>
            <p:cNvPr id="33807" name="Rectangle 7"/>
            <p:cNvSpPr>
              <a:spLocks/>
            </p:cNvSpPr>
            <p:nvPr/>
          </p:nvSpPr>
          <p:spPr bwMode="auto">
            <a:xfrm>
              <a:off x="24" y="0"/>
              <a:ext cx="3360" cy="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buFontTx/>
                <a:buAutoNum type="arabicPeriod" startAt="2"/>
              </a:pPr>
              <a:r>
                <a:rPr lang="en-US" sz="4800" dirty="0">
                  <a:solidFill>
                    <a:srgbClr val="1E1D1D"/>
                  </a:solidFill>
                  <a:latin typeface="Bebas Neue" pitchFamily="34" charset="0"/>
                  <a:ea typeface="Bebas Neue" pitchFamily="34" charset="0"/>
                  <a:cs typeface="Bebas Neue" pitchFamily="34" charset="0"/>
                  <a:sym typeface="Bebas Neue" pitchFamily="34" charset="0"/>
                </a:rPr>
                <a:t> </a:t>
              </a:r>
              <a:r>
                <a:rPr lang="en-US" sz="4800" dirty="0" smtClean="0">
                  <a:solidFill>
                    <a:srgbClr val="1E1D1D"/>
                  </a:solidFill>
                  <a:latin typeface="Bebas Neue" pitchFamily="34" charset="0"/>
                  <a:ea typeface="Bebas Neue" pitchFamily="34" charset="0"/>
                  <a:cs typeface="Bebas Neue" pitchFamily="34" charset="0"/>
                  <a:sym typeface="Bebas Neue" pitchFamily="34" charset="0"/>
                </a:rPr>
                <a:t>808,973 likes</a:t>
              </a:r>
              <a:endParaRPr lang="en-US" sz="4800" dirty="0">
                <a:solidFill>
                  <a:srgbClr val="1E1D1D"/>
                </a:solidFill>
                <a:latin typeface="Bebas Neue" pitchFamily="34" charset="0"/>
                <a:ea typeface="Bebas Neue" pitchFamily="34" charset="0"/>
                <a:cs typeface="Bebas Neue" pitchFamily="34" charset="0"/>
                <a:sym typeface="Bebas Neue" pitchFamily="34" charset="0"/>
              </a:endParaRPr>
            </a:p>
          </p:txBody>
        </p:sp>
      </p:grpSp>
      <p:grpSp>
        <p:nvGrpSpPr>
          <p:cNvPr id="33799" name="Group 11"/>
          <p:cNvGrpSpPr>
            <a:grpSpLocks/>
          </p:cNvGrpSpPr>
          <p:nvPr/>
        </p:nvGrpSpPr>
        <p:grpSpPr bwMode="auto">
          <a:xfrm>
            <a:off x="3543300" y="11125200"/>
            <a:ext cx="5943600" cy="914400"/>
            <a:chOff x="0" y="0"/>
            <a:chExt cx="3707" cy="576"/>
          </a:xfrm>
        </p:grpSpPr>
        <p:sp>
          <p:nvSpPr>
            <p:cNvPr id="33804" name="Line 9"/>
            <p:cNvSpPr>
              <a:spLocks noChangeShapeType="1"/>
            </p:cNvSpPr>
            <p:nvPr/>
          </p:nvSpPr>
          <p:spPr bwMode="auto">
            <a:xfrm>
              <a:off x="0" y="528"/>
              <a:ext cx="3707" cy="0"/>
            </a:xfrm>
            <a:prstGeom prst="line">
              <a:avLst/>
            </a:prstGeom>
            <a:noFill/>
            <a:ln w="114300">
              <a:solidFill>
                <a:srgbClr val="139FD2"/>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a:p>
          </p:txBody>
        </p:sp>
        <p:sp>
          <p:nvSpPr>
            <p:cNvPr id="33805" name="Rectangle 10"/>
            <p:cNvSpPr>
              <a:spLocks/>
            </p:cNvSpPr>
            <p:nvPr/>
          </p:nvSpPr>
          <p:spPr bwMode="auto">
            <a:xfrm>
              <a:off x="24" y="0"/>
              <a:ext cx="3360" cy="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4800" dirty="0" smtClean="0">
                  <a:solidFill>
                    <a:srgbClr val="1E1D1D"/>
                  </a:solidFill>
                  <a:latin typeface="Bebas Neue" pitchFamily="34" charset="0"/>
                  <a:ea typeface="Bebas Neue" pitchFamily="34" charset="0"/>
                  <a:cs typeface="Bebas Neue" pitchFamily="34" charset="0"/>
                  <a:sym typeface="Bebas Neue" pitchFamily="34" charset="0"/>
                </a:rPr>
                <a:t>3. Seen by 12,492,800</a:t>
              </a:r>
              <a:endParaRPr lang="en-US" sz="4800" dirty="0">
                <a:solidFill>
                  <a:srgbClr val="1E1D1D"/>
                </a:solidFill>
                <a:latin typeface="Bebas Neue" pitchFamily="34" charset="0"/>
                <a:ea typeface="Bebas Neue" pitchFamily="34" charset="0"/>
                <a:cs typeface="Bebas Neue" pitchFamily="34" charset="0"/>
                <a:sym typeface="Bebas Neue" pitchFamily="34" charset="0"/>
              </a:endParaRPr>
            </a:p>
          </p:txBody>
        </p:sp>
      </p:grpSp>
      <p:grpSp>
        <p:nvGrpSpPr>
          <p:cNvPr id="33800" name="Group 15"/>
          <p:cNvGrpSpPr>
            <a:grpSpLocks/>
          </p:cNvGrpSpPr>
          <p:nvPr/>
        </p:nvGrpSpPr>
        <p:grpSpPr bwMode="auto">
          <a:xfrm>
            <a:off x="2451100" y="4343400"/>
            <a:ext cx="8751888" cy="2946400"/>
            <a:chOff x="0" y="72"/>
            <a:chExt cx="5513" cy="1856"/>
          </a:xfrm>
        </p:grpSpPr>
        <p:sp>
          <p:nvSpPr>
            <p:cNvPr id="33801" name="Line 12"/>
            <p:cNvSpPr>
              <a:spLocks noChangeShapeType="1"/>
            </p:cNvSpPr>
            <p:nvPr/>
          </p:nvSpPr>
          <p:spPr bwMode="auto">
            <a:xfrm>
              <a:off x="0" y="688"/>
              <a:ext cx="5472" cy="0"/>
            </a:xfrm>
            <a:prstGeom prst="line">
              <a:avLst/>
            </a:prstGeom>
            <a:noFill/>
            <a:ln w="114300">
              <a:solidFill>
                <a:srgbClr val="FDBE36"/>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a:p>
          </p:txBody>
        </p:sp>
        <p:sp>
          <p:nvSpPr>
            <p:cNvPr id="33802" name="Rectangle 13"/>
            <p:cNvSpPr>
              <a:spLocks/>
            </p:cNvSpPr>
            <p:nvPr/>
          </p:nvSpPr>
          <p:spPr bwMode="auto">
            <a:xfrm>
              <a:off x="24" y="72"/>
              <a:ext cx="5472" cy="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7200" dirty="0" smtClean="0">
                  <a:solidFill>
                    <a:srgbClr val="1E1D1D"/>
                  </a:solidFill>
                  <a:latin typeface="Bebas Neue" pitchFamily="34" charset="0"/>
                  <a:ea typeface="Bebas Neue" pitchFamily="34" charset="0"/>
                  <a:cs typeface="Bebas Neue" pitchFamily="34" charset="0"/>
                  <a:sym typeface="Bebas Neue" pitchFamily="34" charset="0"/>
                </a:rPr>
                <a:t>Look at the power </a:t>
              </a:r>
              <a:endParaRPr lang="en-US" sz="7200" dirty="0">
                <a:solidFill>
                  <a:srgbClr val="1E1D1D"/>
                </a:solidFill>
                <a:latin typeface="Bebas Neue" pitchFamily="34" charset="0"/>
                <a:ea typeface="Bebas Neue" pitchFamily="34" charset="0"/>
                <a:cs typeface="Bebas Neue" pitchFamily="34" charset="0"/>
                <a:sym typeface="Bebas Neue" pitchFamily="34" charset="0"/>
              </a:endParaRPr>
            </a:p>
          </p:txBody>
        </p:sp>
        <p:sp>
          <p:nvSpPr>
            <p:cNvPr id="33803" name="Rectangle 14"/>
            <p:cNvSpPr>
              <a:spLocks/>
            </p:cNvSpPr>
            <p:nvPr/>
          </p:nvSpPr>
          <p:spPr bwMode="auto">
            <a:xfrm>
              <a:off x="41" y="896"/>
              <a:ext cx="5472" cy="10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r>
                <a:rPr lang="en-US" sz="3600" dirty="0" smtClean="0">
                  <a:solidFill>
                    <a:srgbClr val="1E1D1D"/>
                  </a:solidFill>
                  <a:latin typeface="Arial" charset="0"/>
                  <a:ea typeface="Helvetica Light" charset="0"/>
                  <a:cs typeface="Arial" charset="0"/>
                  <a:sym typeface="Helvetica Light" charset="0"/>
                </a:rPr>
                <a:t>This image was posted to a Fan-page and within a few day</a:t>
              </a:r>
              <a:r>
                <a:rPr lang="en-US" sz="3600" dirty="0">
                  <a:solidFill>
                    <a:srgbClr val="1E1D1D"/>
                  </a:solidFill>
                  <a:latin typeface="Arial" charset="0"/>
                  <a:ea typeface="Helvetica Light" charset="0"/>
                  <a:cs typeface="Arial" charset="0"/>
                  <a:sym typeface="Helvetica Light" charset="0"/>
                </a:rPr>
                <a:t>s</a:t>
              </a:r>
              <a:r>
                <a:rPr lang="en-US" sz="3600" dirty="0" smtClean="0">
                  <a:solidFill>
                    <a:srgbClr val="1E1D1D"/>
                  </a:solidFill>
                  <a:latin typeface="Arial" charset="0"/>
                  <a:ea typeface="Helvetica Light" charset="0"/>
                  <a:cs typeface="Arial" charset="0"/>
                  <a:sym typeface="Helvetica Light" charset="0"/>
                </a:rPr>
                <a:t> it had gone viral, below is the traffic it generated over that period.</a:t>
              </a:r>
              <a:endParaRPr lang="en-US" sz="3600" dirty="0">
                <a:solidFill>
                  <a:srgbClr val="1E1D1D"/>
                </a:solidFill>
                <a:latin typeface="Arial" charset="0"/>
                <a:ea typeface="Helvetica Light" charset="0"/>
                <a:cs typeface="Arial" charset="0"/>
                <a:sym typeface="Helvetica Light" charset="0"/>
              </a:endParaRPr>
            </a:p>
          </p:txBody>
        </p:sp>
      </p:grpSp>
      <p:pic>
        <p:nvPicPr>
          <p:cNvPr id="18" name="Picture 3"/>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195300" y="-190500"/>
            <a:ext cx="11277600" cy="14160500"/>
          </a:xfrm>
          <a:prstGeom prst="rect">
            <a:avLst/>
          </a:prstGeom>
          <a:noFill/>
          <a:ln>
            <a:noFill/>
          </a:ln>
          <a:effectLst>
            <a:outerShdw blurRad="50800" dist="12700" algn="ctr" rotWithShape="0">
              <a:schemeClr val="bg2">
                <a:alpha val="50000"/>
              </a:scheme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a:tailEnd/>
              </a14:hiddenLine>
            </a:ext>
          </a:extLst>
        </p:spPr>
      </p:pic>
      <p:pic>
        <p:nvPicPr>
          <p:cNvPr id="3" name="Picture 2"/>
          <p:cNvPicPr>
            <a:picLocks noChangeAspect="1"/>
          </p:cNvPicPr>
          <p:nvPr/>
        </p:nvPicPr>
        <p:blipFill rotWithShape="1">
          <a:blip r:embed="rId4">
            <a:extLst>
              <a:ext uri="{28A0092B-C50C-407E-A947-70E740481C1C}">
                <a14:useLocalDpi xmlns:a14="http://schemas.microsoft.com/office/drawing/2010/main" val="0"/>
              </a:ext>
            </a:extLst>
          </a:blip>
          <a:srcRect t="605"/>
          <a:stretch/>
        </p:blipFill>
        <p:spPr>
          <a:xfrm>
            <a:off x="13227729" y="-32657"/>
            <a:ext cx="11172456" cy="13919250"/>
          </a:xfrm>
          <a:prstGeom prst="rect">
            <a:avLst/>
          </a:prstGeom>
        </p:spPr>
      </p:pic>
    </p:spTree>
    <p:extLst>
      <p:ext uri="{BB962C8B-B14F-4D97-AF65-F5344CB8AC3E}">
        <p14:creationId xmlns:p14="http://schemas.microsoft.com/office/powerpoint/2010/main" val="2769675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32" fill="hold" nodeType="click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strVal val="4*#ppt_w"/>
                                          </p:val>
                                        </p:tav>
                                        <p:tav tm="100000">
                                          <p:val>
                                            <p:strVal val="#ppt_w"/>
                                          </p:val>
                                        </p:tav>
                                      </p:tavLst>
                                    </p:anim>
                                    <p:anim calcmode="lin" valueType="num">
                                      <p:cBhvr>
                                        <p:cTn id="8" dur="500" fill="hold"/>
                                        <p:tgtEl>
                                          <p:spTgt spid="18"/>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129FD2"/>
        </a:solidFill>
        <a:effectLst/>
      </p:bgPr>
    </p:bg>
    <p:spTree>
      <p:nvGrpSpPr>
        <p:cNvPr id="1" name=""/>
        <p:cNvGrpSpPr/>
        <p:nvPr/>
      </p:nvGrpSpPr>
      <p:grpSpPr>
        <a:xfrm>
          <a:off x="0" y="0"/>
          <a:ext cx="0" cy="0"/>
          <a:chOff x="0" y="0"/>
          <a:chExt cx="0" cy="0"/>
        </a:xfrm>
      </p:grpSpPr>
      <p:grpSp>
        <p:nvGrpSpPr>
          <p:cNvPr id="46082" name="Group 4"/>
          <p:cNvGrpSpPr>
            <a:grpSpLocks/>
          </p:cNvGrpSpPr>
          <p:nvPr/>
        </p:nvGrpSpPr>
        <p:grpSpPr bwMode="auto">
          <a:xfrm>
            <a:off x="9347200" y="2779713"/>
            <a:ext cx="5613400" cy="5462587"/>
            <a:chOff x="0" y="0"/>
            <a:chExt cx="3535" cy="3440"/>
          </a:xfrm>
        </p:grpSpPr>
        <p:sp>
          <p:nvSpPr>
            <p:cNvPr id="46084" name="Oval 1"/>
            <p:cNvSpPr>
              <a:spLocks/>
            </p:cNvSpPr>
            <p:nvPr/>
          </p:nvSpPr>
          <p:spPr bwMode="auto">
            <a:xfrm>
              <a:off x="0" y="0"/>
              <a:ext cx="3535" cy="3440"/>
            </a:xfrm>
            <a:prstGeom prst="ellipse">
              <a:avLst/>
            </a:prstGeom>
            <a:solidFill>
              <a:srgbClr val="E8E8E8"/>
            </a:solidFill>
            <a:ln w="25400">
              <a:solidFill>
                <a:srgbClr val="E8E8E8"/>
              </a:solidFill>
              <a:miter lim="800000"/>
              <a:headEnd/>
              <a:tailEnd/>
            </a:ln>
          </p:spPr>
          <p:txBody>
            <a:bodyPr lIns="0" tIns="0" rIns="0" bIns="0"/>
            <a:lstStyle/>
            <a:p>
              <a:endParaRPr lang="en-US"/>
            </a:p>
          </p:txBody>
        </p:sp>
        <p:sp>
          <p:nvSpPr>
            <p:cNvPr id="46085" name="Oval 2"/>
            <p:cNvSpPr>
              <a:spLocks/>
            </p:cNvSpPr>
            <p:nvPr/>
          </p:nvSpPr>
          <p:spPr bwMode="auto">
            <a:xfrm>
              <a:off x="470" y="459"/>
              <a:ext cx="2592" cy="2521"/>
            </a:xfrm>
            <a:prstGeom prst="ellipse">
              <a:avLst/>
            </a:prstGeom>
            <a:solidFill>
              <a:srgbClr val="139FD2"/>
            </a:solidFill>
            <a:ln w="25400">
              <a:solidFill>
                <a:srgbClr val="139FD2"/>
              </a:solidFill>
              <a:miter lim="800000"/>
              <a:headEnd/>
              <a:tailEnd/>
            </a:ln>
          </p:spPr>
          <p:txBody>
            <a:bodyPr lIns="0" tIns="0" rIns="0" bIns="0"/>
            <a:lstStyle/>
            <a:p>
              <a:endParaRPr lang="en-US"/>
            </a:p>
          </p:txBody>
        </p:sp>
        <p:sp>
          <p:nvSpPr>
            <p:cNvPr id="46086" name="Oval 3"/>
            <p:cNvSpPr>
              <a:spLocks/>
            </p:cNvSpPr>
            <p:nvPr/>
          </p:nvSpPr>
          <p:spPr bwMode="auto">
            <a:xfrm>
              <a:off x="924" y="896"/>
              <a:ext cx="1693" cy="1647"/>
            </a:xfrm>
            <a:prstGeom prst="ellipse">
              <a:avLst/>
            </a:prstGeom>
            <a:solidFill>
              <a:srgbClr val="D31E25"/>
            </a:solidFill>
            <a:ln w="25400">
              <a:solidFill>
                <a:srgbClr val="D31E25"/>
              </a:solidFill>
              <a:miter lim="800000"/>
              <a:headEnd/>
              <a:tailEnd/>
            </a:ln>
          </p:spPr>
          <p:txBody>
            <a:bodyPr lIns="0" tIns="0" rIns="0" bIns="0" anchor="ctr"/>
            <a:lstStyle/>
            <a:p>
              <a:pPr>
                <a:lnSpc>
                  <a:spcPct val="80000"/>
                </a:lnSpc>
              </a:pPr>
              <a:endParaRPr lang="en-US" sz="7200" dirty="0">
                <a:solidFill>
                  <a:srgbClr val="FFFFFF"/>
                </a:solidFill>
                <a:latin typeface="Bebas Neue" pitchFamily="34" charset="0"/>
                <a:ea typeface="Bebas Neue" pitchFamily="34" charset="0"/>
                <a:cs typeface="Bebas Neue" pitchFamily="34" charset="0"/>
                <a:sym typeface="Bebas Neue" pitchFamily="34" charset="0"/>
              </a:endParaRPr>
            </a:p>
          </p:txBody>
        </p:sp>
      </p:grpSp>
      <p:sp>
        <p:nvSpPr>
          <p:cNvPr id="46083" name="Rectangle 5"/>
          <p:cNvSpPr>
            <a:spLocks/>
          </p:cNvSpPr>
          <p:nvPr/>
        </p:nvSpPr>
        <p:spPr bwMode="auto">
          <a:xfrm>
            <a:off x="0" y="8559800"/>
            <a:ext cx="24384000" cy="187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nSpc>
                <a:spcPct val="80000"/>
              </a:lnSpc>
            </a:pPr>
            <a:r>
              <a:rPr lang="en-US" sz="14400" dirty="0" smtClean="0">
                <a:solidFill>
                  <a:srgbClr val="FFFFFF"/>
                </a:solidFill>
                <a:latin typeface="Bebas Neue" pitchFamily="34" charset="0"/>
                <a:ea typeface="Bebas Neue" pitchFamily="34" charset="0"/>
                <a:cs typeface="Bebas Neue" pitchFamily="34" charset="0"/>
                <a:sym typeface="Bebas Neue" pitchFamily="34" charset="0"/>
              </a:rPr>
              <a:t>Facebook ads</a:t>
            </a:r>
            <a:endParaRPr lang="en-US" sz="14400" dirty="0">
              <a:solidFill>
                <a:srgbClr val="FFFFFF"/>
              </a:solidFill>
              <a:latin typeface="Bebas Neue" pitchFamily="34" charset="0"/>
              <a:ea typeface="Bebas Neue" pitchFamily="34" charset="0"/>
              <a:cs typeface="Bebas Neue" pitchFamily="34" charset="0"/>
              <a:sym typeface="Bebas Neue" pitchFamily="34" charset="0"/>
            </a:endParaRPr>
          </a:p>
        </p:txBody>
      </p:sp>
      <p:sp>
        <p:nvSpPr>
          <p:cNvPr id="7" name="AutoShape 10"/>
          <p:cNvSpPr>
            <a:spLocks/>
          </p:cNvSpPr>
          <p:nvPr/>
        </p:nvSpPr>
        <p:spPr bwMode="auto">
          <a:xfrm>
            <a:off x="11430000" y="4748212"/>
            <a:ext cx="1524000" cy="1524000"/>
          </a:xfrm>
          <a:custGeom>
            <a:avLst/>
            <a:gdLst>
              <a:gd name="T0" fmla="*/ 2147483647 w 21600"/>
              <a:gd name="T1" fmla="*/ 0 h 21600"/>
              <a:gd name="T2" fmla="*/ 0 w 21600"/>
              <a:gd name="T3" fmla="*/ 2147483647 h 21600"/>
              <a:gd name="T4" fmla="*/ 0 w 21600"/>
              <a:gd name="T5" fmla="*/ 2147483647 h 21600"/>
              <a:gd name="T6" fmla="*/ 2147483647 w 21600"/>
              <a:gd name="T7" fmla="*/ 2147483647 h 21600"/>
              <a:gd name="T8" fmla="*/ 2147483647 w 21600"/>
              <a:gd name="T9" fmla="*/ 2147483647 h 21600"/>
              <a:gd name="T10" fmla="*/ 2147483647 w 21600"/>
              <a:gd name="T11" fmla="*/ 2147483647 h 21600"/>
              <a:gd name="T12" fmla="*/ 2147483647 w 21600"/>
              <a:gd name="T13" fmla="*/ 2147483647 h 21600"/>
              <a:gd name="T14" fmla="*/ 2147483647 w 21600"/>
              <a:gd name="T15" fmla="*/ 2147483647 h 21600"/>
              <a:gd name="T16" fmla="*/ 2147483647 w 21600"/>
              <a:gd name="T17" fmla="*/ 2147483647 h 21600"/>
              <a:gd name="T18" fmla="*/ 2147483647 w 21600"/>
              <a:gd name="T19" fmla="*/ 2147483647 h 21600"/>
              <a:gd name="T20" fmla="*/ 2147483647 w 21600"/>
              <a:gd name="T21" fmla="*/ 2147483647 h 21600"/>
              <a:gd name="T22" fmla="*/ 2147483647 w 21600"/>
              <a:gd name="T23" fmla="*/ 2147483647 h 21600"/>
              <a:gd name="T24" fmla="*/ 2147483647 w 21600"/>
              <a:gd name="T25" fmla="*/ 2147483647 h 21600"/>
              <a:gd name="T26" fmla="*/ 2147483647 w 21600"/>
              <a:gd name="T27" fmla="*/ 2147483647 h 21600"/>
              <a:gd name="T28" fmla="*/ 2147483647 w 21600"/>
              <a:gd name="T29" fmla="*/ 2147483647 h 21600"/>
              <a:gd name="T30" fmla="*/ 2147483647 w 21600"/>
              <a:gd name="T31" fmla="*/ 2147483647 h 21600"/>
              <a:gd name="T32" fmla="*/ 2147483647 w 21600"/>
              <a:gd name="T33" fmla="*/ 2147483647 h 21600"/>
              <a:gd name="T34" fmla="*/ 2147483647 w 21600"/>
              <a:gd name="T35" fmla="*/ 2147483647 h 21600"/>
              <a:gd name="T36" fmla="*/ 2147483647 w 21600"/>
              <a:gd name="T37" fmla="*/ 2147483647 h 21600"/>
              <a:gd name="T38" fmla="*/ 2147483647 w 21600"/>
              <a:gd name="T39" fmla="*/ 2147483647 h 21600"/>
              <a:gd name="T40" fmla="*/ 2147483647 w 21600"/>
              <a:gd name="T41" fmla="*/ 2147483647 h 21600"/>
              <a:gd name="T42" fmla="*/ 2147483647 w 21600"/>
              <a:gd name="T43" fmla="*/ 2147483647 h 21600"/>
              <a:gd name="T44" fmla="*/ 2147483647 w 21600"/>
              <a:gd name="T45" fmla="*/ 2147483647 h 21600"/>
              <a:gd name="T46" fmla="*/ 2147483647 w 21600"/>
              <a:gd name="T47" fmla="*/ 0 h 21600"/>
              <a:gd name="T48" fmla="*/ 2147483647 w 21600"/>
              <a:gd name="T49" fmla="*/ 0 h 21600"/>
              <a:gd name="T50" fmla="*/ 2147483647 w 21600"/>
              <a:gd name="T51" fmla="*/ 0 h 21600"/>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21600" h="21600">
                <a:moveTo>
                  <a:pt x="1800" y="0"/>
                </a:moveTo>
                <a:cubicBezTo>
                  <a:pt x="810" y="0"/>
                  <a:pt x="0" y="810"/>
                  <a:pt x="0" y="1800"/>
                </a:cubicBezTo>
                <a:lnTo>
                  <a:pt x="0" y="19800"/>
                </a:lnTo>
                <a:cubicBezTo>
                  <a:pt x="0" y="20791"/>
                  <a:pt x="810" y="21600"/>
                  <a:pt x="1800" y="21600"/>
                </a:cubicBezTo>
                <a:lnTo>
                  <a:pt x="10656" y="21600"/>
                </a:lnTo>
                <a:lnTo>
                  <a:pt x="10656" y="13347"/>
                </a:lnTo>
                <a:lnTo>
                  <a:pt x="8028" y="13347"/>
                </a:lnTo>
                <a:lnTo>
                  <a:pt x="8172" y="9729"/>
                </a:lnTo>
                <a:lnTo>
                  <a:pt x="10656" y="9729"/>
                </a:lnTo>
                <a:lnTo>
                  <a:pt x="10656" y="7119"/>
                </a:lnTo>
                <a:cubicBezTo>
                  <a:pt x="10656" y="7119"/>
                  <a:pt x="10314" y="3591"/>
                  <a:pt x="14220" y="3591"/>
                </a:cubicBezTo>
                <a:cubicBezTo>
                  <a:pt x="18135" y="3591"/>
                  <a:pt x="17199" y="3627"/>
                  <a:pt x="17199" y="3627"/>
                </a:cubicBezTo>
                <a:lnTo>
                  <a:pt x="17199" y="6984"/>
                </a:lnTo>
                <a:lnTo>
                  <a:pt x="15282" y="7138"/>
                </a:lnTo>
                <a:cubicBezTo>
                  <a:pt x="15282" y="7138"/>
                  <a:pt x="14382" y="6688"/>
                  <a:pt x="14382" y="7425"/>
                </a:cubicBezTo>
                <a:lnTo>
                  <a:pt x="14382" y="9801"/>
                </a:lnTo>
                <a:lnTo>
                  <a:pt x="17766" y="9801"/>
                </a:lnTo>
                <a:lnTo>
                  <a:pt x="16965" y="13419"/>
                </a:lnTo>
                <a:lnTo>
                  <a:pt x="14337" y="13419"/>
                </a:lnTo>
                <a:lnTo>
                  <a:pt x="14346" y="21600"/>
                </a:lnTo>
                <a:lnTo>
                  <a:pt x="19800" y="21600"/>
                </a:lnTo>
                <a:cubicBezTo>
                  <a:pt x="20790" y="21600"/>
                  <a:pt x="21600" y="20791"/>
                  <a:pt x="21600" y="19800"/>
                </a:cubicBezTo>
                <a:lnTo>
                  <a:pt x="21600" y="1800"/>
                </a:lnTo>
                <a:cubicBezTo>
                  <a:pt x="21600" y="810"/>
                  <a:pt x="20790" y="0"/>
                  <a:pt x="19800" y="0"/>
                </a:cubicBezTo>
                <a:cubicBezTo>
                  <a:pt x="19800" y="0"/>
                  <a:pt x="1800" y="0"/>
                  <a:pt x="1800" y="0"/>
                </a:cubicBezTo>
                <a:close/>
                <a:moveTo>
                  <a:pt x="1800" y="0"/>
                </a:moveTo>
              </a:path>
            </a:pathLst>
          </a:custGeom>
          <a:solidFill>
            <a:schemeClr val="accent3"/>
          </a:solidFill>
          <a:ln>
            <a:noFill/>
          </a:ln>
          <a:extLst/>
        </p:spPr>
        <p:txBody>
          <a:bodyPr lIns="0" tIns="0" rIns="0" bIns="0"/>
          <a:lstStyle/>
          <a:p>
            <a:endParaRPr lang="en-US"/>
          </a:p>
        </p:txBody>
      </p:sp>
    </p:spTree>
    <p:extLst>
      <p:ext uri="{BB962C8B-B14F-4D97-AF65-F5344CB8AC3E}">
        <p14:creationId xmlns:p14="http://schemas.microsoft.com/office/powerpoint/2010/main" val="15853556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4" name="Picture 3"/>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62200" y="4152900"/>
            <a:ext cx="10883900" cy="8420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a:tailEnd/>
              </a14:hiddenLine>
            </a:ext>
          </a:extLst>
        </p:spPr>
      </p:pic>
      <p:sp>
        <p:nvSpPr>
          <p:cNvPr id="36866" name="Slide Number Placeholder 3"/>
          <p:cNvSpPr>
            <a:spLocks noGrp="1"/>
          </p:cNvSpPr>
          <p:nvPr>
            <p:ph type="sldNum" sz="quarter" idx="10"/>
          </p:nvPr>
        </p:nvSpPr>
        <p:spPr>
          <a:noFill/>
        </p:spPr>
        <p:txBody>
          <a:bodyPr/>
          <a:lstStyle>
            <a:lvl1pPr eaLnBrk="0" hangingPunct="0">
              <a:defRPr sz="5600">
                <a:solidFill>
                  <a:srgbClr val="000000"/>
                </a:solidFill>
                <a:latin typeface="Gill Sans" charset="0"/>
                <a:ea typeface="ヒラギノ角ゴ ProN W3" charset="0"/>
                <a:cs typeface="ヒラギノ角ゴ ProN W3" charset="0"/>
                <a:sym typeface="Gill Sans" charset="0"/>
              </a:defRPr>
            </a:lvl1pPr>
            <a:lvl2pPr marL="742950" indent="-285750" eaLnBrk="0" hangingPunct="0">
              <a:defRPr sz="5600">
                <a:solidFill>
                  <a:srgbClr val="000000"/>
                </a:solidFill>
                <a:latin typeface="Gill Sans" charset="0"/>
                <a:ea typeface="ヒラギノ角ゴ ProN W3" charset="0"/>
                <a:cs typeface="ヒラギノ角ゴ ProN W3" charset="0"/>
                <a:sym typeface="Gill Sans" charset="0"/>
              </a:defRPr>
            </a:lvl2pPr>
            <a:lvl3pPr marL="1143000" indent="-228600" eaLnBrk="0" hangingPunct="0">
              <a:defRPr sz="5600">
                <a:solidFill>
                  <a:srgbClr val="000000"/>
                </a:solidFill>
                <a:latin typeface="Gill Sans" charset="0"/>
                <a:ea typeface="ヒラギノ角ゴ ProN W3" charset="0"/>
                <a:cs typeface="ヒラギノ角ゴ ProN W3" charset="0"/>
                <a:sym typeface="Gill Sans" charset="0"/>
              </a:defRPr>
            </a:lvl3pPr>
            <a:lvl4pPr marL="1600200" indent="-228600" eaLnBrk="0" hangingPunct="0">
              <a:defRPr sz="5600">
                <a:solidFill>
                  <a:srgbClr val="000000"/>
                </a:solidFill>
                <a:latin typeface="Gill Sans" charset="0"/>
                <a:ea typeface="ヒラギノ角ゴ ProN W3" charset="0"/>
                <a:cs typeface="ヒラギノ角ゴ ProN W3" charset="0"/>
                <a:sym typeface="Gill Sans" charset="0"/>
              </a:defRPr>
            </a:lvl4pPr>
            <a:lvl5pPr marL="2057400" indent="-228600" eaLnBrk="0" hangingPunct="0">
              <a:defRPr sz="5600">
                <a:solidFill>
                  <a:srgbClr val="000000"/>
                </a:solidFill>
                <a:latin typeface="Gill Sans" charset="0"/>
                <a:ea typeface="ヒラギノ角ゴ ProN W3" charset="0"/>
                <a:cs typeface="ヒラギノ角ゴ ProN W3" charset="0"/>
                <a:sym typeface="Gill Sans" charset="0"/>
              </a:defRPr>
            </a:lvl5pPr>
            <a:lvl6pPr marL="25146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6pPr>
            <a:lvl7pPr marL="29718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7pPr>
            <a:lvl8pPr marL="34290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8pPr>
            <a:lvl9pPr marL="38862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9pPr>
          </a:lstStyle>
          <a:p>
            <a:pPr eaLnBrk="1" hangingPunct="1"/>
            <a:fld id="{1FA84FB9-3044-47A7-AC78-E9BCA55FB690}" type="slidenum">
              <a:rPr lang="en-US" sz="3600" smtClean="0">
                <a:solidFill>
                  <a:srgbClr val="139FD2"/>
                </a:solidFill>
                <a:latin typeface="Bebas Neue" pitchFamily="34" charset="0"/>
                <a:ea typeface="Bebas Neue" pitchFamily="34" charset="0"/>
                <a:cs typeface="Bebas Neue" pitchFamily="34" charset="0"/>
                <a:sym typeface="Bebas Neue" pitchFamily="34" charset="0"/>
              </a:rPr>
              <a:pPr eaLnBrk="1" hangingPunct="1"/>
              <a:t>18</a:t>
            </a:fld>
            <a:endParaRPr lang="en-US" sz="3600" smtClean="0">
              <a:solidFill>
                <a:srgbClr val="139FD2"/>
              </a:solidFill>
              <a:latin typeface="Bebas Neue" pitchFamily="34" charset="0"/>
              <a:ea typeface="Bebas Neue" pitchFamily="34" charset="0"/>
              <a:cs typeface="Bebas Neue" pitchFamily="34" charset="0"/>
              <a:sym typeface="Bebas Neue" pitchFamily="34" charset="0"/>
            </a:endParaRPr>
          </a:p>
        </p:txBody>
      </p:sp>
      <p:sp>
        <p:nvSpPr>
          <p:cNvPr id="36867" name="Rectangle 1"/>
          <p:cNvSpPr>
            <a:spLocks/>
          </p:cNvSpPr>
          <p:nvPr/>
        </p:nvSpPr>
        <p:spPr bwMode="auto">
          <a:xfrm>
            <a:off x="2427288" y="1079500"/>
            <a:ext cx="14630400"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14400" dirty="0" smtClean="0">
                <a:solidFill>
                  <a:srgbClr val="139FD2"/>
                </a:solidFill>
                <a:latin typeface="Bebas Neue" pitchFamily="34" charset="0"/>
                <a:ea typeface="Bebas Neue" pitchFamily="34" charset="0"/>
                <a:cs typeface="Bebas Neue" pitchFamily="34" charset="0"/>
                <a:sym typeface="Bebas Neue" pitchFamily="34" charset="0"/>
              </a:rPr>
              <a:t>Facebook stats</a:t>
            </a:r>
            <a:endParaRPr lang="en-US" sz="14400" dirty="0">
              <a:solidFill>
                <a:srgbClr val="139FD2"/>
              </a:solidFill>
              <a:latin typeface="Bebas Neue" pitchFamily="34" charset="0"/>
              <a:ea typeface="Bebas Neue" pitchFamily="34" charset="0"/>
              <a:cs typeface="Bebas Neue" pitchFamily="34" charset="0"/>
              <a:sym typeface="Bebas Neue" pitchFamily="34" charset="0"/>
            </a:endParaRPr>
          </a:p>
        </p:txBody>
      </p:sp>
      <p:grpSp>
        <p:nvGrpSpPr>
          <p:cNvPr id="36869" name="Group 9"/>
          <p:cNvGrpSpPr>
            <a:grpSpLocks/>
          </p:cNvGrpSpPr>
          <p:nvPr/>
        </p:nvGrpSpPr>
        <p:grpSpPr bwMode="auto">
          <a:xfrm>
            <a:off x="13665200" y="4343400"/>
            <a:ext cx="8696325" cy="8216900"/>
            <a:chOff x="120" y="72"/>
            <a:chExt cx="5478" cy="5176"/>
          </a:xfrm>
        </p:grpSpPr>
        <p:sp>
          <p:nvSpPr>
            <p:cNvPr id="36870" name="Rectangle 5"/>
            <p:cNvSpPr>
              <a:spLocks/>
            </p:cNvSpPr>
            <p:nvPr/>
          </p:nvSpPr>
          <p:spPr bwMode="auto">
            <a:xfrm>
              <a:off x="120" y="72"/>
              <a:ext cx="5472" cy="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6600" dirty="0" smtClean="0">
                  <a:solidFill>
                    <a:srgbClr val="1E1D1D"/>
                  </a:solidFill>
                  <a:latin typeface="Bebas Neue" pitchFamily="34" charset="0"/>
                  <a:ea typeface="Bebas Neue" pitchFamily="34" charset="0"/>
                  <a:cs typeface="Bebas Neue" pitchFamily="34" charset="0"/>
                  <a:sym typeface="Bebas Neue" pitchFamily="34" charset="0"/>
                </a:rPr>
                <a:t>Why you should be using fb ads</a:t>
              </a:r>
              <a:endParaRPr lang="en-US" sz="6600" dirty="0">
                <a:solidFill>
                  <a:srgbClr val="1E1D1D"/>
                </a:solidFill>
                <a:latin typeface="Bebas Neue" pitchFamily="34" charset="0"/>
                <a:ea typeface="Bebas Neue" pitchFamily="34" charset="0"/>
                <a:cs typeface="Bebas Neue" pitchFamily="34" charset="0"/>
                <a:sym typeface="Bebas Neue" pitchFamily="34" charset="0"/>
              </a:endParaRPr>
            </a:p>
          </p:txBody>
        </p:sp>
        <p:sp>
          <p:nvSpPr>
            <p:cNvPr id="36872" name="Line 7"/>
            <p:cNvSpPr>
              <a:spLocks noChangeShapeType="1"/>
            </p:cNvSpPr>
            <p:nvPr/>
          </p:nvSpPr>
          <p:spPr bwMode="auto">
            <a:xfrm>
              <a:off x="126" y="688"/>
              <a:ext cx="5472" cy="0"/>
            </a:xfrm>
            <a:prstGeom prst="line">
              <a:avLst/>
            </a:prstGeom>
            <a:noFill/>
            <a:ln w="114300">
              <a:solidFill>
                <a:srgbClr val="FDBE36"/>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a:p>
          </p:txBody>
        </p:sp>
        <p:sp>
          <p:nvSpPr>
            <p:cNvPr id="41992" name="Rectangle 8"/>
            <p:cNvSpPr>
              <a:spLocks/>
            </p:cNvSpPr>
            <p:nvPr/>
          </p:nvSpPr>
          <p:spPr bwMode="auto">
            <a:xfrm>
              <a:off x="137" y="936"/>
              <a:ext cx="5296" cy="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lstStyle/>
            <a:p>
              <a:pPr marL="342900" algn="l">
                <a:buClr>
                  <a:srgbClr val="FDBE36"/>
                </a:buClr>
                <a:buSzPct val="125000"/>
                <a:defRPr/>
              </a:pPr>
              <a:endParaRPr lang="en-US" sz="3600" dirty="0" smtClean="0">
                <a:solidFill>
                  <a:srgbClr val="1E1D1D"/>
                </a:solidFill>
                <a:latin typeface="Arial" pitchFamily="34" charset="0"/>
                <a:ea typeface="Helvetica Light" charset="0"/>
                <a:cs typeface="Arial" pitchFamily="34" charset="0"/>
                <a:sym typeface="Helvetica Light" charset="0"/>
              </a:endParaRPr>
            </a:p>
            <a:p>
              <a:pPr marL="914400" indent="-571500" algn="l">
                <a:buClr>
                  <a:srgbClr val="FDBE36"/>
                </a:buClr>
                <a:buSzPct val="125000"/>
                <a:buFont typeface="Arial" pitchFamily="34" charset="0"/>
                <a:buChar char="•"/>
                <a:defRPr/>
              </a:pPr>
              <a:r>
                <a:rPr lang="en-US" sz="3600" dirty="0" smtClean="0">
                  <a:solidFill>
                    <a:srgbClr val="1E1D1D"/>
                  </a:solidFill>
                  <a:latin typeface="Arial" pitchFamily="34" charset="0"/>
                  <a:ea typeface="Helvetica Light" charset="0"/>
                  <a:cs typeface="Arial" pitchFamily="34" charset="0"/>
                  <a:sym typeface="Helvetica Light" charset="0"/>
                </a:rPr>
                <a:t>70% of people had a 3x greater return on ad spend.</a:t>
              </a:r>
            </a:p>
            <a:p>
              <a:pPr marL="914400" indent="-571500" algn="l">
                <a:buClr>
                  <a:srgbClr val="FDBE36"/>
                </a:buClr>
                <a:buSzPct val="125000"/>
                <a:buFont typeface="Arial" pitchFamily="34" charset="0"/>
                <a:buChar char="•"/>
                <a:defRPr/>
              </a:pPr>
              <a:endParaRPr lang="en-US" sz="3600" dirty="0" smtClean="0">
                <a:solidFill>
                  <a:srgbClr val="1E1D1D"/>
                </a:solidFill>
                <a:latin typeface="Arial" pitchFamily="34" charset="0"/>
                <a:ea typeface="Helvetica Light" charset="0"/>
                <a:cs typeface="Arial" pitchFamily="34" charset="0"/>
                <a:sym typeface="Helvetica Light" charset="0"/>
              </a:endParaRPr>
            </a:p>
            <a:p>
              <a:pPr marL="914400" indent="-571500" algn="l">
                <a:buClr>
                  <a:srgbClr val="FDBE36"/>
                </a:buClr>
                <a:buSzPct val="125000"/>
                <a:buFont typeface="Arial" pitchFamily="34" charset="0"/>
                <a:buChar char="•"/>
                <a:defRPr/>
              </a:pPr>
              <a:r>
                <a:rPr lang="en-US" sz="3600" dirty="0" smtClean="0">
                  <a:solidFill>
                    <a:srgbClr val="1E1D1D"/>
                  </a:solidFill>
                  <a:latin typeface="Arial" pitchFamily="34" charset="0"/>
                  <a:ea typeface="Helvetica Light" charset="0"/>
                  <a:cs typeface="Arial" pitchFamily="34" charset="0"/>
                  <a:sym typeface="Helvetica Light" charset="0"/>
                </a:rPr>
                <a:t>49% had 5x greater return on ad spend.</a:t>
              </a:r>
            </a:p>
            <a:p>
              <a:pPr marL="914400" indent="-571500" algn="l">
                <a:buClr>
                  <a:srgbClr val="FDBE36"/>
                </a:buClr>
                <a:buSzPct val="125000"/>
                <a:buFont typeface="Arial" pitchFamily="34" charset="0"/>
                <a:buChar char="•"/>
                <a:defRPr/>
              </a:pPr>
              <a:endParaRPr lang="en-US" sz="3600" dirty="0">
                <a:solidFill>
                  <a:srgbClr val="1E1D1D"/>
                </a:solidFill>
                <a:latin typeface="Arial" pitchFamily="34" charset="0"/>
                <a:ea typeface="Helvetica Light" charset="0"/>
                <a:cs typeface="Arial" pitchFamily="34" charset="0"/>
                <a:sym typeface="Helvetica Light" charset="0"/>
              </a:endParaRPr>
            </a:p>
            <a:p>
              <a:pPr marL="914400" indent="-571500" algn="l">
                <a:buClr>
                  <a:srgbClr val="FDBE36"/>
                </a:buClr>
                <a:buSzPct val="125000"/>
                <a:buFont typeface="Arial" pitchFamily="34" charset="0"/>
                <a:buChar char="•"/>
                <a:defRPr/>
              </a:pPr>
              <a:r>
                <a:rPr lang="en-US" sz="3600" dirty="0" smtClean="0">
                  <a:solidFill>
                    <a:srgbClr val="1E1D1D"/>
                  </a:solidFill>
                  <a:latin typeface="Arial" pitchFamily="34" charset="0"/>
                  <a:ea typeface="Helvetica Light" charset="0"/>
                  <a:cs typeface="Arial" pitchFamily="34" charset="0"/>
                  <a:sym typeface="Helvetica Light" charset="0"/>
                </a:rPr>
                <a:t>61% year over year mobile user growth.</a:t>
              </a:r>
            </a:p>
            <a:p>
              <a:pPr marL="914400" indent="-571500" algn="l">
                <a:buClr>
                  <a:srgbClr val="FDBE36"/>
                </a:buClr>
                <a:buSzPct val="125000"/>
                <a:buFont typeface="Arial" pitchFamily="34" charset="0"/>
                <a:buChar char="•"/>
                <a:defRPr/>
              </a:pPr>
              <a:endParaRPr lang="en-US" sz="3600" dirty="0">
                <a:solidFill>
                  <a:srgbClr val="1E1D1D"/>
                </a:solidFill>
                <a:latin typeface="Arial" pitchFamily="34" charset="0"/>
                <a:ea typeface="Helvetica Light" charset="0"/>
                <a:cs typeface="Arial" pitchFamily="34" charset="0"/>
                <a:sym typeface="Helvetica Light" charset="0"/>
              </a:endParaRPr>
            </a:p>
            <a:p>
              <a:pPr marL="914400" indent="-571500" algn="l">
                <a:buClr>
                  <a:srgbClr val="FDBE36"/>
                </a:buClr>
                <a:buSzPct val="125000"/>
                <a:buFont typeface="Arial" pitchFamily="34" charset="0"/>
                <a:buChar char="•"/>
                <a:defRPr/>
              </a:pPr>
              <a:r>
                <a:rPr lang="en-US" sz="3600" dirty="0" smtClean="0">
                  <a:solidFill>
                    <a:srgbClr val="1E1D1D"/>
                  </a:solidFill>
                  <a:latin typeface="Arial" pitchFamily="34" charset="0"/>
                  <a:ea typeface="Helvetica Light" charset="0"/>
                  <a:cs typeface="Arial" pitchFamily="34" charset="0"/>
                  <a:sym typeface="Helvetica Light" charset="0"/>
                </a:rPr>
                <a:t>600M monthly active users on mobile.</a:t>
              </a:r>
              <a:endParaRPr lang="en-US" sz="3600" dirty="0">
                <a:solidFill>
                  <a:srgbClr val="1E1D1D"/>
                </a:solidFill>
                <a:latin typeface="Arial" pitchFamily="34" charset="0"/>
                <a:ea typeface="Helvetica Light" charset="0"/>
                <a:cs typeface="Arial" pitchFamily="34" charset="0"/>
                <a:sym typeface="Helvetica Light" charset="0"/>
              </a:endParaRPr>
            </a:p>
            <a:p>
              <a:pPr algn="l">
                <a:defRPr/>
              </a:pPr>
              <a:endParaRPr lang="en-US" sz="3600" dirty="0" smtClean="0">
                <a:solidFill>
                  <a:srgbClr val="1E1D1D"/>
                </a:solidFill>
                <a:latin typeface="Arial" pitchFamily="34" charset="0"/>
                <a:ea typeface="Helvetica Light" charset="0"/>
                <a:cs typeface="Arial" pitchFamily="34" charset="0"/>
                <a:sym typeface="Helvetica Light" charset="0"/>
              </a:endParaRPr>
            </a:p>
            <a:p>
              <a:pPr marL="571500" indent="-571500" algn="l">
                <a:buFont typeface="Arial" pitchFamily="34" charset="0"/>
                <a:buChar char="•"/>
                <a:defRPr/>
              </a:pPr>
              <a:endParaRPr lang="en-US" sz="3600" dirty="0">
                <a:solidFill>
                  <a:srgbClr val="1E1D1D"/>
                </a:solidFill>
                <a:latin typeface="Arial" pitchFamily="34" charset="0"/>
                <a:ea typeface="Helvetica Light" charset="0"/>
                <a:cs typeface="Arial" pitchFamily="34" charset="0"/>
                <a:sym typeface="Helvetica Light" charset="0"/>
              </a:endParaRPr>
            </a:p>
          </p:txBody>
        </p:sp>
      </p:grpSp>
      <p:pic>
        <p:nvPicPr>
          <p:cNvPr id="8" name="Picture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774950" y="4426241"/>
            <a:ext cx="10058400" cy="7546847"/>
          </a:xfrm>
          <a:prstGeom prst="rect">
            <a:avLst/>
          </a:prstGeom>
        </p:spPr>
      </p:pic>
    </p:spTree>
    <p:extLst>
      <p:ext uri="{BB962C8B-B14F-4D97-AF65-F5344CB8AC3E}">
        <p14:creationId xmlns:p14="http://schemas.microsoft.com/office/powerpoint/2010/main" val="6642745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6866" name="Slide Number Placeholder 3"/>
          <p:cNvSpPr>
            <a:spLocks noGrp="1"/>
          </p:cNvSpPr>
          <p:nvPr>
            <p:ph type="sldNum" sz="quarter" idx="10"/>
          </p:nvPr>
        </p:nvSpPr>
        <p:spPr>
          <a:noFill/>
        </p:spPr>
        <p:txBody>
          <a:bodyPr/>
          <a:lstStyle>
            <a:lvl1pPr eaLnBrk="0" hangingPunct="0">
              <a:defRPr sz="5600">
                <a:solidFill>
                  <a:srgbClr val="000000"/>
                </a:solidFill>
                <a:latin typeface="Gill Sans" charset="0"/>
                <a:ea typeface="ヒラギノ角ゴ ProN W3" charset="0"/>
                <a:cs typeface="ヒラギノ角ゴ ProN W3" charset="0"/>
                <a:sym typeface="Gill Sans" charset="0"/>
              </a:defRPr>
            </a:lvl1pPr>
            <a:lvl2pPr marL="742950" indent="-285750" eaLnBrk="0" hangingPunct="0">
              <a:defRPr sz="5600">
                <a:solidFill>
                  <a:srgbClr val="000000"/>
                </a:solidFill>
                <a:latin typeface="Gill Sans" charset="0"/>
                <a:ea typeface="ヒラギノ角ゴ ProN W3" charset="0"/>
                <a:cs typeface="ヒラギノ角ゴ ProN W3" charset="0"/>
                <a:sym typeface="Gill Sans" charset="0"/>
              </a:defRPr>
            </a:lvl2pPr>
            <a:lvl3pPr marL="1143000" indent="-228600" eaLnBrk="0" hangingPunct="0">
              <a:defRPr sz="5600">
                <a:solidFill>
                  <a:srgbClr val="000000"/>
                </a:solidFill>
                <a:latin typeface="Gill Sans" charset="0"/>
                <a:ea typeface="ヒラギノ角ゴ ProN W3" charset="0"/>
                <a:cs typeface="ヒラギノ角ゴ ProN W3" charset="0"/>
                <a:sym typeface="Gill Sans" charset="0"/>
              </a:defRPr>
            </a:lvl3pPr>
            <a:lvl4pPr marL="1600200" indent="-228600" eaLnBrk="0" hangingPunct="0">
              <a:defRPr sz="5600">
                <a:solidFill>
                  <a:srgbClr val="000000"/>
                </a:solidFill>
                <a:latin typeface="Gill Sans" charset="0"/>
                <a:ea typeface="ヒラギノ角ゴ ProN W3" charset="0"/>
                <a:cs typeface="ヒラギノ角ゴ ProN W3" charset="0"/>
                <a:sym typeface="Gill Sans" charset="0"/>
              </a:defRPr>
            </a:lvl4pPr>
            <a:lvl5pPr marL="2057400" indent="-228600" eaLnBrk="0" hangingPunct="0">
              <a:defRPr sz="5600">
                <a:solidFill>
                  <a:srgbClr val="000000"/>
                </a:solidFill>
                <a:latin typeface="Gill Sans" charset="0"/>
                <a:ea typeface="ヒラギノ角ゴ ProN W3" charset="0"/>
                <a:cs typeface="ヒラギノ角ゴ ProN W3" charset="0"/>
                <a:sym typeface="Gill Sans" charset="0"/>
              </a:defRPr>
            </a:lvl5pPr>
            <a:lvl6pPr marL="25146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6pPr>
            <a:lvl7pPr marL="29718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7pPr>
            <a:lvl8pPr marL="34290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8pPr>
            <a:lvl9pPr marL="38862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9pPr>
          </a:lstStyle>
          <a:p>
            <a:pPr eaLnBrk="1" hangingPunct="1"/>
            <a:fld id="{1FA84FB9-3044-47A7-AC78-E9BCA55FB690}" type="slidenum">
              <a:rPr lang="en-US" sz="3600" smtClean="0">
                <a:solidFill>
                  <a:srgbClr val="139FD2"/>
                </a:solidFill>
                <a:latin typeface="Bebas Neue" pitchFamily="34" charset="0"/>
                <a:ea typeface="Bebas Neue" pitchFamily="34" charset="0"/>
                <a:cs typeface="Bebas Neue" pitchFamily="34" charset="0"/>
                <a:sym typeface="Bebas Neue" pitchFamily="34" charset="0"/>
              </a:rPr>
              <a:pPr eaLnBrk="1" hangingPunct="1"/>
              <a:t>19</a:t>
            </a:fld>
            <a:endParaRPr lang="en-US" sz="3600" smtClean="0">
              <a:solidFill>
                <a:srgbClr val="139FD2"/>
              </a:solidFill>
              <a:latin typeface="Bebas Neue" pitchFamily="34" charset="0"/>
              <a:ea typeface="Bebas Neue" pitchFamily="34" charset="0"/>
              <a:cs typeface="Bebas Neue" pitchFamily="34" charset="0"/>
              <a:sym typeface="Bebas Neue" pitchFamily="34" charset="0"/>
            </a:endParaRPr>
          </a:p>
        </p:txBody>
      </p:sp>
      <p:sp>
        <p:nvSpPr>
          <p:cNvPr id="36867" name="Rectangle 1"/>
          <p:cNvSpPr>
            <a:spLocks/>
          </p:cNvSpPr>
          <p:nvPr/>
        </p:nvSpPr>
        <p:spPr bwMode="auto">
          <a:xfrm>
            <a:off x="2427288" y="1079500"/>
            <a:ext cx="14630400"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14400" dirty="0" smtClean="0">
                <a:solidFill>
                  <a:srgbClr val="139FD2"/>
                </a:solidFill>
                <a:latin typeface="Bebas Neue" pitchFamily="34" charset="0"/>
                <a:ea typeface="Bebas Neue" pitchFamily="34" charset="0"/>
                <a:cs typeface="Bebas Neue" pitchFamily="34" charset="0"/>
                <a:sym typeface="Bebas Neue" pitchFamily="34" charset="0"/>
              </a:rPr>
              <a:t>Facebook stats</a:t>
            </a:r>
            <a:endParaRPr lang="en-US" sz="14400" dirty="0">
              <a:solidFill>
                <a:srgbClr val="139FD2"/>
              </a:solidFill>
              <a:latin typeface="Bebas Neue" pitchFamily="34" charset="0"/>
              <a:ea typeface="Bebas Neue" pitchFamily="34" charset="0"/>
              <a:cs typeface="Bebas Neue" pitchFamily="34" charset="0"/>
              <a:sym typeface="Bebas Neue" pitchFamily="34" charset="0"/>
            </a:endParaRPr>
          </a:p>
        </p:txBody>
      </p:sp>
      <p:grpSp>
        <p:nvGrpSpPr>
          <p:cNvPr id="36869" name="Group 9"/>
          <p:cNvGrpSpPr>
            <a:grpSpLocks/>
          </p:cNvGrpSpPr>
          <p:nvPr/>
        </p:nvGrpSpPr>
        <p:grpSpPr bwMode="auto">
          <a:xfrm>
            <a:off x="13665200" y="4343400"/>
            <a:ext cx="8696325" cy="8216900"/>
            <a:chOff x="120" y="72"/>
            <a:chExt cx="5478" cy="5176"/>
          </a:xfrm>
        </p:grpSpPr>
        <p:sp>
          <p:nvSpPr>
            <p:cNvPr id="36870" name="Rectangle 5"/>
            <p:cNvSpPr>
              <a:spLocks/>
            </p:cNvSpPr>
            <p:nvPr/>
          </p:nvSpPr>
          <p:spPr bwMode="auto">
            <a:xfrm>
              <a:off x="120" y="72"/>
              <a:ext cx="5472" cy="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6600" dirty="0" smtClean="0">
                  <a:solidFill>
                    <a:srgbClr val="1E1D1D"/>
                  </a:solidFill>
                  <a:latin typeface="Bebas Neue" pitchFamily="34" charset="0"/>
                  <a:ea typeface="Bebas Neue" pitchFamily="34" charset="0"/>
                  <a:cs typeface="Bebas Neue" pitchFamily="34" charset="0"/>
                  <a:sym typeface="Bebas Neue" pitchFamily="34" charset="0"/>
                </a:rPr>
                <a:t>Why you should be using fb ads</a:t>
              </a:r>
              <a:endParaRPr lang="en-US" sz="6600" dirty="0">
                <a:solidFill>
                  <a:srgbClr val="1E1D1D"/>
                </a:solidFill>
                <a:latin typeface="Bebas Neue" pitchFamily="34" charset="0"/>
                <a:ea typeface="Bebas Neue" pitchFamily="34" charset="0"/>
                <a:cs typeface="Bebas Neue" pitchFamily="34" charset="0"/>
                <a:sym typeface="Bebas Neue" pitchFamily="34" charset="0"/>
              </a:endParaRPr>
            </a:p>
          </p:txBody>
        </p:sp>
        <p:sp>
          <p:nvSpPr>
            <p:cNvPr id="36872" name="Line 7"/>
            <p:cNvSpPr>
              <a:spLocks noChangeShapeType="1"/>
            </p:cNvSpPr>
            <p:nvPr/>
          </p:nvSpPr>
          <p:spPr bwMode="auto">
            <a:xfrm>
              <a:off x="126" y="688"/>
              <a:ext cx="5472" cy="0"/>
            </a:xfrm>
            <a:prstGeom prst="line">
              <a:avLst/>
            </a:prstGeom>
            <a:noFill/>
            <a:ln w="114300">
              <a:solidFill>
                <a:srgbClr val="FDBE36"/>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a:p>
          </p:txBody>
        </p:sp>
        <p:sp>
          <p:nvSpPr>
            <p:cNvPr id="41992" name="Rectangle 8"/>
            <p:cNvSpPr>
              <a:spLocks/>
            </p:cNvSpPr>
            <p:nvPr/>
          </p:nvSpPr>
          <p:spPr bwMode="auto">
            <a:xfrm>
              <a:off x="137" y="936"/>
              <a:ext cx="5296" cy="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lstStyle/>
            <a:p>
              <a:pPr marL="914400" indent="-571500" algn="l">
                <a:buClr>
                  <a:srgbClr val="FDBE36"/>
                </a:buClr>
                <a:buSzPct val="125000"/>
                <a:buFont typeface="Arial" pitchFamily="34" charset="0"/>
                <a:buChar char="•"/>
                <a:defRPr/>
              </a:pPr>
              <a:endParaRPr lang="en-US" sz="3600" dirty="0" smtClean="0">
                <a:solidFill>
                  <a:srgbClr val="1E1D1D"/>
                </a:solidFill>
                <a:latin typeface="Arial" pitchFamily="34" charset="0"/>
                <a:ea typeface="Helvetica Light" charset="0"/>
                <a:cs typeface="Arial" pitchFamily="34" charset="0"/>
                <a:sym typeface="Helvetica Light" charset="0"/>
              </a:endParaRPr>
            </a:p>
            <a:p>
              <a:pPr marL="914400" indent="-571500" algn="l">
                <a:buClr>
                  <a:srgbClr val="FDBE36"/>
                </a:buClr>
                <a:buSzPct val="125000"/>
                <a:buFont typeface="Arial" pitchFamily="34" charset="0"/>
                <a:buChar char="•"/>
                <a:defRPr/>
              </a:pPr>
              <a:r>
                <a:rPr lang="en-US" sz="3600" dirty="0" smtClean="0">
                  <a:solidFill>
                    <a:srgbClr val="1E1D1D"/>
                  </a:solidFill>
                  <a:latin typeface="Arial" pitchFamily="34" charset="0"/>
                  <a:ea typeface="Helvetica Light" charset="0"/>
                  <a:cs typeface="Arial" pitchFamily="34" charset="0"/>
                  <a:sym typeface="Helvetica Light" charset="0"/>
                </a:rPr>
                <a:t>1 Billion active users.</a:t>
              </a:r>
            </a:p>
            <a:p>
              <a:pPr marL="914400" indent="-571500" algn="l">
                <a:buClr>
                  <a:srgbClr val="FDBE36"/>
                </a:buClr>
                <a:buSzPct val="125000"/>
                <a:buFont typeface="Arial" pitchFamily="34" charset="0"/>
                <a:buChar char="•"/>
                <a:defRPr/>
              </a:pPr>
              <a:endParaRPr lang="en-US" sz="3600" dirty="0" smtClean="0">
                <a:solidFill>
                  <a:srgbClr val="1E1D1D"/>
                </a:solidFill>
                <a:latin typeface="Arial" pitchFamily="34" charset="0"/>
                <a:ea typeface="Helvetica Light" charset="0"/>
                <a:cs typeface="Arial" pitchFamily="34" charset="0"/>
                <a:sym typeface="Helvetica Light" charset="0"/>
              </a:endParaRPr>
            </a:p>
            <a:p>
              <a:pPr marL="914400" indent="-571500" algn="l">
                <a:buClr>
                  <a:srgbClr val="FDBE36"/>
                </a:buClr>
                <a:buSzPct val="125000"/>
                <a:buFont typeface="Arial" pitchFamily="34" charset="0"/>
                <a:buChar char="•"/>
                <a:defRPr/>
              </a:pPr>
              <a:r>
                <a:rPr lang="en-US" sz="3600" dirty="0" smtClean="0">
                  <a:solidFill>
                    <a:srgbClr val="1E1D1D"/>
                  </a:solidFill>
                  <a:latin typeface="Arial" pitchFamily="34" charset="0"/>
                  <a:ea typeface="Helvetica Light" charset="0"/>
                  <a:cs typeface="Arial" pitchFamily="34" charset="0"/>
                  <a:sym typeface="Helvetica Light" charset="0"/>
                </a:rPr>
                <a:t>3,200,000,000 </a:t>
              </a:r>
              <a:r>
                <a:rPr lang="en-US" sz="3600" dirty="0">
                  <a:solidFill>
                    <a:srgbClr val="1E1D1D"/>
                  </a:solidFill>
                  <a:latin typeface="Arial" pitchFamily="34" charset="0"/>
                  <a:ea typeface="Helvetica Light" charset="0"/>
                  <a:cs typeface="Arial" pitchFamily="34" charset="0"/>
                  <a:sym typeface="Helvetica Light" charset="0"/>
                </a:rPr>
                <a:t>L</a:t>
              </a:r>
              <a:r>
                <a:rPr lang="en-US" sz="3600" dirty="0" smtClean="0">
                  <a:solidFill>
                    <a:srgbClr val="1E1D1D"/>
                  </a:solidFill>
                  <a:latin typeface="Arial" pitchFamily="34" charset="0"/>
                  <a:ea typeface="Helvetica Light" charset="0"/>
                  <a:cs typeface="Arial" pitchFamily="34" charset="0"/>
                  <a:sym typeface="Helvetica Light" charset="0"/>
                </a:rPr>
                <a:t>ikes and Comments everyday in the world.</a:t>
              </a:r>
            </a:p>
            <a:p>
              <a:pPr marL="914400" indent="-571500" algn="l">
                <a:buClr>
                  <a:srgbClr val="FDBE36"/>
                </a:buClr>
                <a:buSzPct val="125000"/>
                <a:buFont typeface="Arial" pitchFamily="34" charset="0"/>
                <a:buChar char="•"/>
                <a:defRPr/>
              </a:pPr>
              <a:endParaRPr lang="en-US" sz="3600" dirty="0" smtClean="0">
                <a:solidFill>
                  <a:srgbClr val="1E1D1D"/>
                </a:solidFill>
                <a:latin typeface="Arial" pitchFamily="34" charset="0"/>
                <a:ea typeface="Helvetica Light" charset="0"/>
                <a:cs typeface="Arial" pitchFamily="34" charset="0"/>
                <a:sym typeface="Helvetica Light" charset="0"/>
              </a:endParaRPr>
            </a:p>
            <a:p>
              <a:pPr marL="914400" indent="-571500" algn="l">
                <a:buClr>
                  <a:srgbClr val="FDBE36"/>
                </a:buClr>
                <a:buSzPct val="125000"/>
                <a:buFont typeface="Arial" pitchFamily="34" charset="0"/>
                <a:buChar char="•"/>
                <a:defRPr/>
              </a:pPr>
              <a:r>
                <a:rPr lang="en-US" sz="3600" dirty="0" smtClean="0">
                  <a:solidFill>
                    <a:srgbClr val="1E1D1D"/>
                  </a:solidFill>
                  <a:latin typeface="Arial" pitchFamily="34" charset="0"/>
                  <a:ea typeface="Helvetica Light" charset="0"/>
                  <a:cs typeface="Arial" pitchFamily="34" charset="0"/>
                  <a:sym typeface="Helvetica Light" charset="0"/>
                </a:rPr>
                <a:t>35% lower cost per conversion.</a:t>
              </a:r>
            </a:p>
            <a:p>
              <a:pPr marL="914400" indent="-571500" algn="l">
                <a:buClr>
                  <a:srgbClr val="FDBE36"/>
                </a:buClr>
                <a:buSzPct val="125000"/>
                <a:buFont typeface="Arial" pitchFamily="34" charset="0"/>
                <a:buChar char="•"/>
                <a:defRPr/>
              </a:pPr>
              <a:endParaRPr lang="en-US" sz="3600" dirty="0">
                <a:solidFill>
                  <a:srgbClr val="1E1D1D"/>
                </a:solidFill>
                <a:latin typeface="Arial" pitchFamily="34" charset="0"/>
                <a:ea typeface="Helvetica Light" charset="0"/>
                <a:cs typeface="Arial" pitchFamily="34" charset="0"/>
                <a:sym typeface="Helvetica Light" charset="0"/>
              </a:endParaRPr>
            </a:p>
            <a:p>
              <a:pPr marL="914400" indent="-571500" algn="l">
                <a:buClr>
                  <a:srgbClr val="FDBE36"/>
                </a:buClr>
                <a:buSzPct val="125000"/>
                <a:buFont typeface="Arial" pitchFamily="34" charset="0"/>
                <a:buChar char="•"/>
                <a:defRPr/>
              </a:pPr>
              <a:r>
                <a:rPr lang="en-US" sz="3600" dirty="0" smtClean="0">
                  <a:solidFill>
                    <a:srgbClr val="1E1D1D"/>
                  </a:solidFill>
                  <a:latin typeface="Arial" pitchFamily="34" charset="0"/>
                  <a:ea typeface="Helvetica Light" charset="0"/>
                  <a:cs typeface="Arial" pitchFamily="34" charset="0"/>
                  <a:sym typeface="Helvetica Light" charset="0"/>
                </a:rPr>
                <a:t>Reach people wherever they are.</a:t>
              </a:r>
            </a:p>
            <a:p>
              <a:pPr algn="l">
                <a:defRPr/>
              </a:pPr>
              <a:endParaRPr lang="en-US" sz="3600" dirty="0">
                <a:solidFill>
                  <a:srgbClr val="1E1D1D"/>
                </a:solidFill>
                <a:latin typeface="Arial" pitchFamily="34" charset="0"/>
                <a:ea typeface="Helvetica Light" charset="0"/>
                <a:cs typeface="Arial" pitchFamily="34" charset="0"/>
                <a:sym typeface="Helvetica Light" charset="0"/>
              </a:endParaRPr>
            </a:p>
          </p:txBody>
        </p:sp>
      </p:grpSp>
      <p:grpSp>
        <p:nvGrpSpPr>
          <p:cNvPr id="12" name="Group 4"/>
          <p:cNvGrpSpPr>
            <a:grpSpLocks/>
          </p:cNvGrpSpPr>
          <p:nvPr/>
        </p:nvGrpSpPr>
        <p:grpSpPr bwMode="auto">
          <a:xfrm>
            <a:off x="2362200" y="4152900"/>
            <a:ext cx="10883900" cy="8420100"/>
            <a:chOff x="0" y="0"/>
            <a:chExt cx="6856" cy="5304"/>
          </a:xfrm>
        </p:grpSpPr>
        <p:pic>
          <p:nvPicPr>
            <p:cNvPr id="13"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8" y="96"/>
              <a:ext cx="6600" cy="49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a:tailEnd/>
                </a14:hiddenLine>
              </a:ext>
            </a:extLst>
          </p:spPr>
        </p:pic>
        <p:pic>
          <p:nvPicPr>
            <p:cNvPr id="14" name="Picture 3"/>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6856" cy="53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a:tailEnd/>
                </a14:hiddenLine>
              </a:ext>
            </a:extLst>
          </p:spPr>
        </p:pic>
      </p:grpSp>
      <p:pic>
        <p:nvPicPr>
          <p:cNvPr id="2" name="Picture 1" descr="(4) The Power of Facebook Advertising — by the numbers - Google Chrome"/>
          <p:cNvPicPr>
            <a:picLocks noChangeAspect="1"/>
          </p:cNvPicPr>
          <p:nvPr/>
        </p:nvPicPr>
        <p:blipFill rotWithShape="1">
          <a:blip r:embed="rId5">
            <a:extLst>
              <a:ext uri="{28A0092B-C50C-407E-A947-70E740481C1C}">
                <a14:useLocalDpi xmlns:a14="http://schemas.microsoft.com/office/drawing/2010/main" val="0"/>
              </a:ext>
            </a:extLst>
          </a:blip>
          <a:srcRect l="16858" t="22987" r="18679" b="7668"/>
          <a:stretch/>
        </p:blipFill>
        <p:spPr>
          <a:xfrm>
            <a:off x="2565400" y="4343400"/>
            <a:ext cx="10477500" cy="7823200"/>
          </a:xfrm>
          <a:prstGeom prst="rect">
            <a:avLst/>
          </a:prstGeom>
        </p:spPr>
      </p:pic>
    </p:spTree>
    <p:extLst>
      <p:ext uri="{BB962C8B-B14F-4D97-AF65-F5344CB8AC3E}">
        <p14:creationId xmlns:p14="http://schemas.microsoft.com/office/powerpoint/2010/main" val="13977003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32"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500" fill="hold"/>
                                        <p:tgtEl>
                                          <p:spTgt spid="12"/>
                                        </p:tgtEl>
                                        <p:attrNameLst>
                                          <p:attrName>ppt_w</p:attrName>
                                        </p:attrNameLst>
                                      </p:cBhvr>
                                      <p:tavLst>
                                        <p:tav tm="0">
                                          <p:val>
                                            <p:strVal val="4*#ppt_w"/>
                                          </p:val>
                                        </p:tav>
                                        <p:tav tm="100000">
                                          <p:val>
                                            <p:strVal val="#ppt_w"/>
                                          </p:val>
                                        </p:tav>
                                      </p:tavLst>
                                    </p:anim>
                                    <p:anim calcmode="lin" valueType="num">
                                      <p:cBhvr>
                                        <p:cTn id="8" dur="500" fill="hold"/>
                                        <p:tgtEl>
                                          <p:spTgt spid="12"/>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FFFEFE"/>
        </a:solidFill>
        <a:effectLst/>
      </p:bgPr>
    </p:bg>
    <p:spTree>
      <p:nvGrpSpPr>
        <p:cNvPr id="1" name=""/>
        <p:cNvGrpSpPr/>
        <p:nvPr/>
      </p:nvGrpSpPr>
      <p:grpSpPr>
        <a:xfrm>
          <a:off x="0" y="0"/>
          <a:ext cx="0" cy="0"/>
          <a:chOff x="0" y="0"/>
          <a:chExt cx="0" cy="0"/>
        </a:xfrm>
      </p:grpSpPr>
      <p:grpSp>
        <p:nvGrpSpPr>
          <p:cNvPr id="5122" name="Group 4"/>
          <p:cNvGrpSpPr>
            <a:grpSpLocks/>
          </p:cNvGrpSpPr>
          <p:nvPr/>
        </p:nvGrpSpPr>
        <p:grpSpPr bwMode="auto">
          <a:xfrm>
            <a:off x="2438400" y="4648200"/>
            <a:ext cx="9742488" cy="5029200"/>
            <a:chOff x="0" y="0"/>
            <a:chExt cx="6137" cy="3168"/>
          </a:xfrm>
        </p:grpSpPr>
        <p:sp>
          <p:nvSpPr>
            <p:cNvPr id="5124" name="Line 1"/>
            <p:cNvSpPr>
              <a:spLocks noChangeShapeType="1"/>
            </p:cNvSpPr>
            <p:nvPr/>
          </p:nvSpPr>
          <p:spPr bwMode="auto">
            <a:xfrm>
              <a:off x="8" y="0"/>
              <a:ext cx="6129" cy="0"/>
            </a:xfrm>
            <a:prstGeom prst="line">
              <a:avLst/>
            </a:prstGeom>
            <a:noFill/>
            <a:ln w="114300">
              <a:solidFill>
                <a:srgbClr val="139FD2"/>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a:p>
          </p:txBody>
        </p:sp>
        <p:sp>
          <p:nvSpPr>
            <p:cNvPr id="5125" name="Rectangle 2"/>
            <p:cNvSpPr>
              <a:spLocks/>
            </p:cNvSpPr>
            <p:nvPr/>
          </p:nvSpPr>
          <p:spPr bwMode="auto">
            <a:xfrm>
              <a:off x="0" y="672"/>
              <a:ext cx="5704" cy="24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GB" sz="9600" dirty="0" smtClean="0">
                  <a:solidFill>
                    <a:srgbClr val="1E1D1D"/>
                  </a:solidFill>
                  <a:latin typeface="Bebas Neue" pitchFamily="34" charset="0"/>
                  <a:ea typeface="Bebas Neue" pitchFamily="34" charset="0"/>
                  <a:cs typeface="Bebas Neue" pitchFamily="34" charset="0"/>
                  <a:sym typeface="Bebas Neue" pitchFamily="34" charset="0"/>
                </a:rPr>
                <a:t>Local </a:t>
              </a:r>
              <a:r>
                <a:rPr lang="en-GB" sz="9600" dirty="0">
                  <a:solidFill>
                    <a:srgbClr val="1E1D1D"/>
                  </a:solidFill>
                  <a:latin typeface="Bebas Neue" pitchFamily="34" charset="0"/>
                  <a:ea typeface="Bebas Neue" pitchFamily="34" charset="0"/>
                  <a:cs typeface="Bebas Neue" pitchFamily="34" charset="0"/>
                  <a:sym typeface="Bebas Neue" pitchFamily="34" charset="0"/>
                </a:rPr>
                <a:t>Traffic </a:t>
              </a:r>
              <a:r>
                <a:rPr lang="en-GB" sz="9600" dirty="0" smtClean="0">
                  <a:solidFill>
                    <a:srgbClr val="1E1D1D"/>
                  </a:solidFill>
                  <a:latin typeface="Bebas Neue" pitchFamily="34" charset="0"/>
                  <a:ea typeface="Bebas Neue" pitchFamily="34" charset="0"/>
                  <a:cs typeface="Bebas Neue" pitchFamily="34" charset="0"/>
                  <a:sym typeface="Bebas Neue" pitchFamily="34" charset="0"/>
                </a:rPr>
                <a:t>Blueprint</a:t>
              </a:r>
            </a:p>
            <a:p>
              <a:pPr algn="l">
                <a:lnSpc>
                  <a:spcPct val="80000"/>
                </a:lnSpc>
              </a:pPr>
              <a:r>
                <a:rPr lang="en-GB" sz="6600" dirty="0" smtClean="0">
                  <a:solidFill>
                    <a:srgbClr val="1E1D1D"/>
                  </a:solidFill>
                  <a:latin typeface="Bebas Neue" pitchFamily="34" charset="0"/>
                  <a:ea typeface="Bebas Neue" pitchFamily="34" charset="0"/>
                  <a:cs typeface="Bebas Neue" pitchFamily="34" charset="0"/>
                  <a:sym typeface="Bebas Neue" pitchFamily="34" charset="0"/>
                </a:rPr>
                <a:t>Online profit </a:t>
              </a:r>
              <a:r>
                <a:rPr lang="en-GB" sz="6600" dirty="0">
                  <a:solidFill>
                    <a:srgbClr val="1E1D1D"/>
                  </a:solidFill>
                  <a:latin typeface="Bebas Neue" pitchFamily="34" charset="0"/>
                  <a:ea typeface="Bebas Neue" pitchFamily="34" charset="0"/>
                  <a:cs typeface="Bebas Neue" pitchFamily="34" charset="0"/>
                  <a:sym typeface="Bebas Neue" pitchFamily="34" charset="0"/>
                </a:rPr>
                <a:t>Strategies</a:t>
              </a:r>
              <a:endParaRPr lang="en-US" sz="6600" dirty="0">
                <a:solidFill>
                  <a:srgbClr val="1E1D1D"/>
                </a:solidFill>
                <a:latin typeface="Bebas Neue" pitchFamily="34" charset="0"/>
                <a:ea typeface="Bebas Neue" pitchFamily="34" charset="0"/>
                <a:cs typeface="Bebas Neue" pitchFamily="34" charset="0"/>
                <a:sym typeface="Bebas Neue" pitchFamily="34" charset="0"/>
              </a:endParaRPr>
            </a:p>
          </p:txBody>
        </p:sp>
        <p:sp>
          <p:nvSpPr>
            <p:cNvPr id="5126" name="Rectangle 3"/>
            <p:cNvSpPr>
              <a:spLocks/>
            </p:cNvSpPr>
            <p:nvPr/>
          </p:nvSpPr>
          <p:spPr bwMode="auto">
            <a:xfrm>
              <a:off x="40" y="136"/>
              <a:ext cx="5704" cy="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nchor="ctr"/>
            <a:lstStyle/>
            <a:p>
              <a:pPr algn="l"/>
              <a:r>
                <a:rPr lang="en-US" sz="3600" dirty="0" smtClean="0">
                  <a:solidFill>
                    <a:schemeClr val="tx1"/>
                  </a:solidFill>
                  <a:latin typeface="Arial" charset="0"/>
                  <a:ea typeface="Helvetica Neue Light" charset="0"/>
                  <a:cs typeface="Arial" charset="0"/>
                  <a:sym typeface="Helvetica Neue Light" charset="0"/>
                </a:rPr>
                <a:t>YOUR NAME YOUR BUSINESS</a:t>
              </a:r>
              <a:endParaRPr lang="en-US" sz="3600" dirty="0">
                <a:solidFill>
                  <a:schemeClr val="tx1"/>
                </a:solidFill>
                <a:latin typeface="Arial" charset="0"/>
                <a:ea typeface="Helvetica Neue Light" charset="0"/>
                <a:cs typeface="Arial" charset="0"/>
                <a:sym typeface="Helvetica Neue Light" charset="0"/>
              </a:endParaRPr>
            </a:p>
          </p:txBody>
        </p:sp>
      </p:grpSp>
      <p:pic>
        <p:nvPicPr>
          <p:cNvPr id="4" name="Picture 3"/>
          <p:cNvPicPr>
            <a:picLocks noChangeAspect="1"/>
          </p:cNvPicPr>
          <p:nvPr/>
        </p:nvPicPr>
        <p:blipFill rotWithShape="1">
          <a:blip r:embed="rId3" cstate="print">
            <a:extLst>
              <a:ext uri="{28A0092B-C50C-407E-A947-70E740481C1C}">
                <a14:useLocalDpi xmlns:a14="http://schemas.microsoft.com/office/drawing/2010/main" val="0"/>
              </a:ext>
            </a:extLst>
          </a:blip>
          <a:srcRect l="6385" t="3781" r="7824"/>
          <a:stretch/>
        </p:blipFill>
        <p:spPr>
          <a:xfrm>
            <a:off x="12180888" y="879576"/>
            <a:ext cx="11995608" cy="12836424"/>
          </a:xfrm>
          <a:prstGeom prst="rect">
            <a:avLst/>
          </a:prstGeom>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1986" name="Slide Number Placeholder 3"/>
          <p:cNvSpPr>
            <a:spLocks noGrp="1"/>
          </p:cNvSpPr>
          <p:nvPr>
            <p:ph type="sldNum" sz="quarter" idx="10"/>
          </p:nvPr>
        </p:nvSpPr>
        <p:spPr>
          <a:noFill/>
        </p:spPr>
        <p:txBody>
          <a:bodyPr/>
          <a:lstStyle>
            <a:lvl1pPr eaLnBrk="0" hangingPunct="0">
              <a:defRPr sz="5600">
                <a:solidFill>
                  <a:srgbClr val="000000"/>
                </a:solidFill>
                <a:latin typeface="Gill Sans" charset="0"/>
                <a:ea typeface="ヒラギノ角ゴ ProN W3" charset="0"/>
                <a:cs typeface="ヒラギノ角ゴ ProN W3" charset="0"/>
                <a:sym typeface="Gill Sans" charset="0"/>
              </a:defRPr>
            </a:lvl1pPr>
            <a:lvl2pPr marL="742950" indent="-285750" eaLnBrk="0" hangingPunct="0">
              <a:defRPr sz="5600">
                <a:solidFill>
                  <a:srgbClr val="000000"/>
                </a:solidFill>
                <a:latin typeface="Gill Sans" charset="0"/>
                <a:ea typeface="ヒラギノ角ゴ ProN W3" charset="0"/>
                <a:cs typeface="ヒラギノ角ゴ ProN W3" charset="0"/>
                <a:sym typeface="Gill Sans" charset="0"/>
              </a:defRPr>
            </a:lvl2pPr>
            <a:lvl3pPr marL="1143000" indent="-228600" eaLnBrk="0" hangingPunct="0">
              <a:defRPr sz="5600">
                <a:solidFill>
                  <a:srgbClr val="000000"/>
                </a:solidFill>
                <a:latin typeface="Gill Sans" charset="0"/>
                <a:ea typeface="ヒラギノ角ゴ ProN W3" charset="0"/>
                <a:cs typeface="ヒラギノ角ゴ ProN W3" charset="0"/>
                <a:sym typeface="Gill Sans" charset="0"/>
              </a:defRPr>
            </a:lvl3pPr>
            <a:lvl4pPr marL="1600200" indent="-228600" eaLnBrk="0" hangingPunct="0">
              <a:defRPr sz="5600">
                <a:solidFill>
                  <a:srgbClr val="000000"/>
                </a:solidFill>
                <a:latin typeface="Gill Sans" charset="0"/>
                <a:ea typeface="ヒラギノ角ゴ ProN W3" charset="0"/>
                <a:cs typeface="ヒラギノ角ゴ ProN W3" charset="0"/>
                <a:sym typeface="Gill Sans" charset="0"/>
              </a:defRPr>
            </a:lvl4pPr>
            <a:lvl5pPr marL="2057400" indent="-228600" eaLnBrk="0" hangingPunct="0">
              <a:defRPr sz="5600">
                <a:solidFill>
                  <a:srgbClr val="000000"/>
                </a:solidFill>
                <a:latin typeface="Gill Sans" charset="0"/>
                <a:ea typeface="ヒラギノ角ゴ ProN W3" charset="0"/>
                <a:cs typeface="ヒラギノ角ゴ ProN W3" charset="0"/>
                <a:sym typeface="Gill Sans" charset="0"/>
              </a:defRPr>
            </a:lvl5pPr>
            <a:lvl6pPr marL="25146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6pPr>
            <a:lvl7pPr marL="29718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7pPr>
            <a:lvl8pPr marL="34290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8pPr>
            <a:lvl9pPr marL="38862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9pPr>
          </a:lstStyle>
          <a:p>
            <a:pPr eaLnBrk="1" hangingPunct="1"/>
            <a:fld id="{886A57B0-2A4E-41A9-B422-D253DB352454}" type="slidenum">
              <a:rPr lang="en-US" sz="3600" smtClean="0">
                <a:solidFill>
                  <a:srgbClr val="139FD2"/>
                </a:solidFill>
                <a:latin typeface="Bebas Neue" pitchFamily="34" charset="0"/>
                <a:ea typeface="Bebas Neue" pitchFamily="34" charset="0"/>
                <a:cs typeface="Bebas Neue" pitchFamily="34" charset="0"/>
                <a:sym typeface="Bebas Neue" pitchFamily="34" charset="0"/>
              </a:rPr>
              <a:pPr eaLnBrk="1" hangingPunct="1"/>
              <a:t>20</a:t>
            </a:fld>
            <a:endParaRPr lang="en-US" sz="3600" smtClean="0">
              <a:solidFill>
                <a:srgbClr val="139FD2"/>
              </a:solidFill>
              <a:latin typeface="Bebas Neue" pitchFamily="34" charset="0"/>
              <a:ea typeface="Bebas Neue" pitchFamily="34" charset="0"/>
              <a:cs typeface="Bebas Neue" pitchFamily="34" charset="0"/>
              <a:sym typeface="Bebas Neue" pitchFamily="34" charset="0"/>
            </a:endParaRPr>
          </a:p>
        </p:txBody>
      </p:sp>
      <p:sp>
        <p:nvSpPr>
          <p:cNvPr id="41987" name="Rectangle 1"/>
          <p:cNvSpPr>
            <a:spLocks/>
          </p:cNvSpPr>
          <p:nvPr/>
        </p:nvSpPr>
        <p:spPr bwMode="auto">
          <a:xfrm>
            <a:off x="2427288" y="1079500"/>
            <a:ext cx="14630400"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14400" dirty="0" smtClean="0">
                <a:solidFill>
                  <a:srgbClr val="139FD2"/>
                </a:solidFill>
                <a:latin typeface="Bebas Neue" pitchFamily="34" charset="0"/>
                <a:ea typeface="Bebas Neue" pitchFamily="34" charset="0"/>
                <a:cs typeface="Bebas Neue" pitchFamily="34" charset="0"/>
                <a:sym typeface="Bebas Neue" pitchFamily="34" charset="0"/>
              </a:rPr>
              <a:t>Ad strategy </a:t>
            </a:r>
            <a:endParaRPr lang="en-US" sz="14400" dirty="0">
              <a:solidFill>
                <a:srgbClr val="139FD2"/>
              </a:solidFill>
              <a:latin typeface="Bebas Neue" pitchFamily="34" charset="0"/>
              <a:ea typeface="Bebas Neue" pitchFamily="34" charset="0"/>
              <a:cs typeface="Bebas Neue" pitchFamily="34" charset="0"/>
              <a:sym typeface="Bebas Neue" pitchFamily="34" charset="0"/>
            </a:endParaRPr>
          </a:p>
        </p:txBody>
      </p:sp>
      <p:grpSp>
        <p:nvGrpSpPr>
          <p:cNvPr id="41988" name="Group 5"/>
          <p:cNvGrpSpPr>
            <a:grpSpLocks/>
          </p:cNvGrpSpPr>
          <p:nvPr/>
        </p:nvGrpSpPr>
        <p:grpSpPr bwMode="auto">
          <a:xfrm>
            <a:off x="12876213" y="2774950"/>
            <a:ext cx="9740900" cy="10007600"/>
            <a:chOff x="0" y="0"/>
            <a:chExt cx="6135" cy="6304"/>
          </a:xfrm>
        </p:grpSpPr>
        <p:sp>
          <p:nvSpPr>
            <p:cNvPr id="42004" name="AutoShape 2"/>
            <p:cNvSpPr>
              <a:spLocks/>
            </p:cNvSpPr>
            <p:nvPr/>
          </p:nvSpPr>
          <p:spPr bwMode="auto">
            <a:xfrm rot="2700000">
              <a:off x="28" y="3417"/>
              <a:ext cx="3988" cy="1731"/>
            </a:xfrm>
            <a:custGeom>
              <a:avLst/>
              <a:gdLst>
                <a:gd name="T0" fmla="*/ 20 w 21598"/>
                <a:gd name="T1" fmla="*/ 0 h 21592"/>
                <a:gd name="T2" fmla="*/ 19 w 21598"/>
                <a:gd name="T3" fmla="*/ 0 h 21592"/>
                <a:gd name="T4" fmla="*/ 19 w 21598"/>
                <a:gd name="T5" fmla="*/ 0 h 21592"/>
                <a:gd name="T6" fmla="*/ 18 w 21598"/>
                <a:gd name="T7" fmla="*/ 0 h 21592"/>
                <a:gd name="T8" fmla="*/ 17 w 21598"/>
                <a:gd name="T9" fmla="*/ 0 h 21592"/>
                <a:gd name="T10" fmla="*/ 16 w 21598"/>
                <a:gd name="T11" fmla="*/ 0 h 21592"/>
                <a:gd name="T12" fmla="*/ 14 w 21598"/>
                <a:gd name="T13" fmla="*/ 0 h 21592"/>
                <a:gd name="T14" fmla="*/ 13 w 21598"/>
                <a:gd name="T15" fmla="*/ 0 h 21592"/>
                <a:gd name="T16" fmla="*/ 12 w 21598"/>
                <a:gd name="T17" fmla="*/ 0 h 21592"/>
                <a:gd name="T18" fmla="*/ 11 w 21598"/>
                <a:gd name="T19" fmla="*/ 0 h 21592"/>
                <a:gd name="T20" fmla="*/ 9 w 21598"/>
                <a:gd name="T21" fmla="*/ 0 h 21592"/>
                <a:gd name="T22" fmla="*/ 8 w 21598"/>
                <a:gd name="T23" fmla="*/ 0 h 21592"/>
                <a:gd name="T24" fmla="*/ 7 w 21598"/>
                <a:gd name="T25" fmla="*/ 0 h 21592"/>
                <a:gd name="T26" fmla="*/ 6 w 21598"/>
                <a:gd name="T27" fmla="*/ 0 h 21592"/>
                <a:gd name="T28" fmla="*/ 6 w 21598"/>
                <a:gd name="T29" fmla="*/ 0 h 21592"/>
                <a:gd name="T30" fmla="*/ 5 w 21598"/>
                <a:gd name="T31" fmla="*/ 0 h 21592"/>
                <a:gd name="T32" fmla="*/ 4 w 21598"/>
                <a:gd name="T33" fmla="*/ 0 h 21592"/>
                <a:gd name="T34" fmla="*/ 0 w 21598"/>
                <a:gd name="T35" fmla="*/ 0 h 21592"/>
                <a:gd name="T36" fmla="*/ 1 w 21598"/>
                <a:gd name="T37" fmla="*/ 0 h 21592"/>
                <a:gd name="T38" fmla="*/ 2 w 21598"/>
                <a:gd name="T39" fmla="*/ 1 h 21592"/>
                <a:gd name="T40" fmla="*/ 4 w 21598"/>
                <a:gd name="T41" fmla="*/ 1 h 21592"/>
                <a:gd name="T42" fmla="*/ 5 w 21598"/>
                <a:gd name="T43" fmla="*/ 1 h 21592"/>
                <a:gd name="T44" fmla="*/ 7 w 21598"/>
                <a:gd name="T45" fmla="*/ 1 h 21592"/>
                <a:gd name="T46" fmla="*/ 8 w 21598"/>
                <a:gd name="T47" fmla="*/ 1 h 21592"/>
                <a:gd name="T48" fmla="*/ 10 w 21598"/>
                <a:gd name="T49" fmla="*/ 1 h 21592"/>
                <a:gd name="T50" fmla="*/ 12 w 21598"/>
                <a:gd name="T51" fmla="*/ 1 h 21592"/>
                <a:gd name="T52" fmla="*/ 13 w 21598"/>
                <a:gd name="T53" fmla="*/ 1 h 21592"/>
                <a:gd name="T54" fmla="*/ 14 w 21598"/>
                <a:gd name="T55" fmla="*/ 1 h 21592"/>
                <a:gd name="T56" fmla="*/ 15 w 21598"/>
                <a:gd name="T57" fmla="*/ 1 h 21592"/>
                <a:gd name="T58" fmla="*/ 16 w 21598"/>
                <a:gd name="T59" fmla="*/ 1 h 21592"/>
                <a:gd name="T60" fmla="*/ 17 w 21598"/>
                <a:gd name="T61" fmla="*/ 1 h 21592"/>
                <a:gd name="T62" fmla="*/ 18 w 21598"/>
                <a:gd name="T63" fmla="*/ 1 h 21592"/>
                <a:gd name="T64" fmla="*/ 19 w 21598"/>
                <a:gd name="T65" fmla="*/ 1 h 21592"/>
                <a:gd name="T66" fmla="*/ 20 w 21598"/>
                <a:gd name="T67" fmla="*/ 1 h 21592"/>
                <a:gd name="T68" fmla="*/ 21 w 21598"/>
                <a:gd name="T69" fmla="*/ 1 h 21592"/>
                <a:gd name="T70" fmla="*/ 22 w 21598"/>
                <a:gd name="T71" fmla="*/ 1 h 21592"/>
                <a:gd name="T72" fmla="*/ 22 w 21598"/>
                <a:gd name="T73" fmla="*/ 0 h 21592"/>
                <a:gd name="T74" fmla="*/ 23 w 21598"/>
                <a:gd name="T75" fmla="*/ 0 h 21592"/>
                <a:gd name="T76" fmla="*/ 24 w 21598"/>
                <a:gd name="T77" fmla="*/ 0 h 21592"/>
                <a:gd name="T78" fmla="*/ 24 w 21598"/>
                <a:gd name="T79" fmla="*/ 0 h 21592"/>
                <a:gd name="T80" fmla="*/ 25 w 21598"/>
                <a:gd name="T81" fmla="*/ 0 h 21592"/>
                <a:gd name="T82" fmla="*/ 25 w 21598"/>
                <a:gd name="T83" fmla="*/ 0 h 21592"/>
                <a:gd name="T84" fmla="*/ 20 w 21598"/>
                <a:gd name="T85" fmla="*/ 0 h 21592"/>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21598" h="21592">
                  <a:moveTo>
                    <a:pt x="17205" y="-19"/>
                  </a:moveTo>
                  <a:lnTo>
                    <a:pt x="17205" y="-19"/>
                  </a:lnTo>
                  <a:lnTo>
                    <a:pt x="16975" y="1129"/>
                  </a:lnTo>
                  <a:lnTo>
                    <a:pt x="16706" y="2278"/>
                  </a:lnTo>
                  <a:lnTo>
                    <a:pt x="16418" y="3338"/>
                  </a:lnTo>
                  <a:lnTo>
                    <a:pt x="16053" y="4310"/>
                  </a:lnTo>
                  <a:lnTo>
                    <a:pt x="15708" y="5325"/>
                  </a:lnTo>
                  <a:lnTo>
                    <a:pt x="15305" y="6209"/>
                  </a:lnTo>
                  <a:lnTo>
                    <a:pt x="14882" y="7093"/>
                  </a:lnTo>
                  <a:lnTo>
                    <a:pt x="14422" y="7844"/>
                  </a:lnTo>
                  <a:lnTo>
                    <a:pt x="13942" y="8507"/>
                  </a:lnTo>
                  <a:lnTo>
                    <a:pt x="13443" y="9081"/>
                  </a:lnTo>
                  <a:lnTo>
                    <a:pt x="12944" y="9612"/>
                  </a:lnTo>
                  <a:lnTo>
                    <a:pt x="12407" y="10054"/>
                  </a:lnTo>
                  <a:lnTo>
                    <a:pt x="11851" y="10408"/>
                  </a:lnTo>
                  <a:lnTo>
                    <a:pt x="11275" y="10673"/>
                  </a:lnTo>
                  <a:lnTo>
                    <a:pt x="10681" y="10806"/>
                  </a:lnTo>
                  <a:lnTo>
                    <a:pt x="10086" y="10851"/>
                  </a:lnTo>
                  <a:lnTo>
                    <a:pt x="9568" y="10808"/>
                  </a:lnTo>
                  <a:lnTo>
                    <a:pt x="9050" y="10676"/>
                  </a:lnTo>
                  <a:lnTo>
                    <a:pt x="8552" y="10544"/>
                  </a:lnTo>
                  <a:lnTo>
                    <a:pt x="8053" y="10235"/>
                  </a:lnTo>
                  <a:lnTo>
                    <a:pt x="7574" y="9883"/>
                  </a:lnTo>
                  <a:lnTo>
                    <a:pt x="7113" y="9486"/>
                  </a:lnTo>
                  <a:lnTo>
                    <a:pt x="6653" y="9045"/>
                  </a:lnTo>
                  <a:lnTo>
                    <a:pt x="6231" y="8515"/>
                  </a:lnTo>
                  <a:lnTo>
                    <a:pt x="5809" y="7898"/>
                  </a:lnTo>
                  <a:lnTo>
                    <a:pt x="5407" y="7280"/>
                  </a:lnTo>
                  <a:lnTo>
                    <a:pt x="5043" y="6574"/>
                  </a:lnTo>
                  <a:lnTo>
                    <a:pt x="4678" y="5779"/>
                  </a:lnTo>
                  <a:lnTo>
                    <a:pt x="4352" y="4985"/>
                  </a:lnTo>
                  <a:lnTo>
                    <a:pt x="4027" y="4102"/>
                  </a:lnTo>
                  <a:lnTo>
                    <a:pt x="3758" y="3219"/>
                  </a:lnTo>
                  <a:lnTo>
                    <a:pt x="3471" y="2292"/>
                  </a:lnTo>
                  <a:lnTo>
                    <a:pt x="498" y="971"/>
                  </a:lnTo>
                  <a:lnTo>
                    <a:pt x="-3" y="9670"/>
                  </a:lnTo>
                  <a:lnTo>
                    <a:pt x="438" y="10994"/>
                  </a:lnTo>
                  <a:lnTo>
                    <a:pt x="917" y="12230"/>
                  </a:lnTo>
                  <a:lnTo>
                    <a:pt x="1415" y="13466"/>
                  </a:lnTo>
                  <a:lnTo>
                    <a:pt x="1933" y="14525"/>
                  </a:lnTo>
                  <a:lnTo>
                    <a:pt x="2508" y="15628"/>
                  </a:lnTo>
                  <a:lnTo>
                    <a:pt x="3083" y="16599"/>
                  </a:lnTo>
                  <a:lnTo>
                    <a:pt x="3697" y="17526"/>
                  </a:lnTo>
                  <a:lnTo>
                    <a:pt x="4310" y="18320"/>
                  </a:lnTo>
                  <a:lnTo>
                    <a:pt x="4982" y="19070"/>
                  </a:lnTo>
                  <a:lnTo>
                    <a:pt x="5653" y="19687"/>
                  </a:lnTo>
                  <a:lnTo>
                    <a:pt x="6362" y="20261"/>
                  </a:lnTo>
                  <a:lnTo>
                    <a:pt x="7072" y="20701"/>
                  </a:lnTo>
                  <a:lnTo>
                    <a:pt x="7801" y="21054"/>
                  </a:lnTo>
                  <a:lnTo>
                    <a:pt x="8549" y="21362"/>
                  </a:lnTo>
                  <a:lnTo>
                    <a:pt x="9316" y="21494"/>
                  </a:lnTo>
                  <a:lnTo>
                    <a:pt x="10083" y="21581"/>
                  </a:lnTo>
                  <a:lnTo>
                    <a:pt x="10582" y="21492"/>
                  </a:lnTo>
                  <a:lnTo>
                    <a:pt x="11061" y="21447"/>
                  </a:lnTo>
                  <a:lnTo>
                    <a:pt x="11522" y="21359"/>
                  </a:lnTo>
                  <a:lnTo>
                    <a:pt x="12001" y="21226"/>
                  </a:lnTo>
                  <a:lnTo>
                    <a:pt x="12481" y="21004"/>
                  </a:lnTo>
                  <a:lnTo>
                    <a:pt x="12941" y="20783"/>
                  </a:lnTo>
                  <a:lnTo>
                    <a:pt x="13402" y="20518"/>
                  </a:lnTo>
                  <a:lnTo>
                    <a:pt x="13843" y="20208"/>
                  </a:lnTo>
                  <a:lnTo>
                    <a:pt x="14284" y="19854"/>
                  </a:lnTo>
                  <a:lnTo>
                    <a:pt x="14706" y="19501"/>
                  </a:lnTo>
                  <a:lnTo>
                    <a:pt x="15128" y="19103"/>
                  </a:lnTo>
                  <a:lnTo>
                    <a:pt x="15551" y="18661"/>
                  </a:lnTo>
                  <a:lnTo>
                    <a:pt x="15973" y="18130"/>
                  </a:lnTo>
                  <a:lnTo>
                    <a:pt x="16376" y="17600"/>
                  </a:lnTo>
                  <a:lnTo>
                    <a:pt x="16759" y="17114"/>
                  </a:lnTo>
                  <a:lnTo>
                    <a:pt x="17143" y="16539"/>
                  </a:lnTo>
                  <a:lnTo>
                    <a:pt x="17508" y="15877"/>
                  </a:lnTo>
                  <a:lnTo>
                    <a:pt x="17872" y="15258"/>
                  </a:lnTo>
                  <a:lnTo>
                    <a:pt x="18218" y="14595"/>
                  </a:lnTo>
                  <a:lnTo>
                    <a:pt x="18544" y="13888"/>
                  </a:lnTo>
                  <a:lnTo>
                    <a:pt x="18890" y="13137"/>
                  </a:lnTo>
                  <a:lnTo>
                    <a:pt x="19197" y="12386"/>
                  </a:lnTo>
                  <a:lnTo>
                    <a:pt x="19485" y="11636"/>
                  </a:lnTo>
                  <a:lnTo>
                    <a:pt x="19792" y="10840"/>
                  </a:lnTo>
                  <a:lnTo>
                    <a:pt x="20061" y="10001"/>
                  </a:lnTo>
                  <a:lnTo>
                    <a:pt x="20329" y="9206"/>
                  </a:lnTo>
                  <a:lnTo>
                    <a:pt x="20579" y="8278"/>
                  </a:lnTo>
                  <a:lnTo>
                    <a:pt x="20809" y="7439"/>
                  </a:lnTo>
                  <a:lnTo>
                    <a:pt x="21040" y="6512"/>
                  </a:lnTo>
                  <a:lnTo>
                    <a:pt x="21232" y="5540"/>
                  </a:lnTo>
                  <a:lnTo>
                    <a:pt x="21424" y="4613"/>
                  </a:lnTo>
                  <a:lnTo>
                    <a:pt x="21597" y="3641"/>
                  </a:lnTo>
                  <a:lnTo>
                    <a:pt x="18297" y="6736"/>
                  </a:lnTo>
                  <a:lnTo>
                    <a:pt x="17205" y="-19"/>
                  </a:lnTo>
                  <a:close/>
                  <a:moveTo>
                    <a:pt x="17205" y="-19"/>
                  </a:moveTo>
                </a:path>
              </a:pathLst>
            </a:custGeom>
            <a:solidFill>
              <a:srgbClr val="D31E25"/>
            </a:solidFill>
            <a:ln w="9525" cap="flat">
              <a:solidFill>
                <a:srgbClr val="D31E25"/>
              </a:solidFill>
              <a:prstDash val="solid"/>
              <a:round/>
              <a:headEnd type="none" w="med" len="med"/>
              <a:tailEnd type="none" w="med" len="med"/>
            </a:ln>
          </p:spPr>
          <p:txBody>
            <a:bodyPr lIns="0" tIns="0" rIns="0" bIns="0"/>
            <a:lstStyle/>
            <a:p>
              <a:endParaRPr lang="en-US"/>
            </a:p>
          </p:txBody>
        </p:sp>
        <p:sp>
          <p:nvSpPr>
            <p:cNvPr id="42005" name="AutoShape 3"/>
            <p:cNvSpPr>
              <a:spLocks/>
            </p:cNvSpPr>
            <p:nvPr/>
          </p:nvSpPr>
          <p:spPr bwMode="auto">
            <a:xfrm rot="2700000">
              <a:off x="3045" y="1943"/>
              <a:ext cx="2288" cy="3215"/>
            </a:xfrm>
            <a:custGeom>
              <a:avLst/>
              <a:gdLst>
                <a:gd name="T0" fmla="*/ 2 w 21609"/>
                <a:gd name="T1" fmla="*/ 7 h 21605"/>
                <a:gd name="T2" fmla="*/ 2 w 21609"/>
                <a:gd name="T3" fmla="*/ 8 h 21605"/>
                <a:gd name="T4" fmla="*/ 2 w 21609"/>
                <a:gd name="T5" fmla="*/ 9 h 21605"/>
                <a:gd name="T6" fmla="*/ 3 w 21609"/>
                <a:gd name="T7" fmla="*/ 10 h 21605"/>
                <a:gd name="T8" fmla="*/ 3 w 21609"/>
                <a:gd name="T9" fmla="*/ 9 h 21605"/>
                <a:gd name="T10" fmla="*/ 3 w 21609"/>
                <a:gd name="T11" fmla="*/ 9 h 21605"/>
                <a:gd name="T12" fmla="*/ 3 w 21609"/>
                <a:gd name="T13" fmla="*/ 8 h 21605"/>
                <a:gd name="T14" fmla="*/ 3 w 21609"/>
                <a:gd name="T15" fmla="*/ 7 h 21605"/>
                <a:gd name="T16" fmla="*/ 3 w 21609"/>
                <a:gd name="T17" fmla="*/ 7 h 21605"/>
                <a:gd name="T18" fmla="*/ 3 w 21609"/>
                <a:gd name="T19" fmla="*/ 6 h 21605"/>
                <a:gd name="T20" fmla="*/ 3 w 21609"/>
                <a:gd name="T21" fmla="*/ 5 h 21605"/>
                <a:gd name="T22" fmla="*/ 3 w 21609"/>
                <a:gd name="T23" fmla="*/ 5 h 21605"/>
                <a:gd name="T24" fmla="*/ 2 w 21609"/>
                <a:gd name="T25" fmla="*/ 4 h 21605"/>
                <a:gd name="T26" fmla="*/ 2 w 21609"/>
                <a:gd name="T27" fmla="*/ 3 h 21605"/>
                <a:gd name="T28" fmla="*/ 2 w 21609"/>
                <a:gd name="T29" fmla="*/ 3 h 21605"/>
                <a:gd name="T30" fmla="*/ 2 w 21609"/>
                <a:gd name="T31" fmla="*/ 2 h 21605"/>
                <a:gd name="T32" fmla="*/ 2 w 21609"/>
                <a:gd name="T33" fmla="*/ 2 h 21605"/>
                <a:gd name="T34" fmla="*/ 2 w 21609"/>
                <a:gd name="T35" fmla="*/ 1 h 21605"/>
                <a:gd name="T36" fmla="*/ 1 w 21609"/>
                <a:gd name="T37" fmla="*/ 1 h 21605"/>
                <a:gd name="T38" fmla="*/ 1 w 21609"/>
                <a:gd name="T39" fmla="*/ 1 h 21605"/>
                <a:gd name="T40" fmla="*/ 1 w 21609"/>
                <a:gd name="T41" fmla="*/ 0 h 21605"/>
                <a:gd name="T42" fmla="*/ 1 w 21609"/>
                <a:gd name="T43" fmla="*/ 0 h 21605"/>
                <a:gd name="T44" fmla="*/ 0 w 21609"/>
                <a:gd name="T45" fmla="*/ 0 h 21605"/>
                <a:gd name="T46" fmla="*/ 0 w 21609"/>
                <a:gd name="T47" fmla="*/ 0 h 21605"/>
                <a:gd name="T48" fmla="*/ 0 w 21609"/>
                <a:gd name="T49" fmla="*/ 3 h 21605"/>
                <a:gd name="T50" fmla="*/ 0 w 21609"/>
                <a:gd name="T51" fmla="*/ 3 h 21605"/>
                <a:gd name="T52" fmla="*/ 0 w 21609"/>
                <a:gd name="T53" fmla="*/ 3 h 21605"/>
                <a:gd name="T54" fmla="*/ 0 w 21609"/>
                <a:gd name="T55" fmla="*/ 3 h 21605"/>
                <a:gd name="T56" fmla="*/ 1 w 21609"/>
                <a:gd name="T57" fmla="*/ 3 h 21605"/>
                <a:gd name="T58" fmla="*/ 1 w 21609"/>
                <a:gd name="T59" fmla="*/ 3 h 21605"/>
                <a:gd name="T60" fmla="*/ 1 w 21609"/>
                <a:gd name="T61" fmla="*/ 3 h 21605"/>
                <a:gd name="T62" fmla="*/ 1 w 21609"/>
                <a:gd name="T63" fmla="*/ 4 h 21605"/>
                <a:gd name="T64" fmla="*/ 1 w 21609"/>
                <a:gd name="T65" fmla="*/ 4 h 21605"/>
                <a:gd name="T66" fmla="*/ 1 w 21609"/>
                <a:gd name="T67" fmla="*/ 4 h 21605"/>
                <a:gd name="T68" fmla="*/ 1 w 21609"/>
                <a:gd name="T69" fmla="*/ 5 h 21605"/>
                <a:gd name="T70" fmla="*/ 1 w 21609"/>
                <a:gd name="T71" fmla="*/ 5 h 21605"/>
                <a:gd name="T72" fmla="*/ 1 w 21609"/>
                <a:gd name="T73" fmla="*/ 5 h 21605"/>
                <a:gd name="T74" fmla="*/ 2 w 21609"/>
                <a:gd name="T75" fmla="*/ 6 h 21605"/>
                <a:gd name="T76" fmla="*/ 2 w 21609"/>
                <a:gd name="T77" fmla="*/ 6 h 21605"/>
                <a:gd name="T78" fmla="*/ 2 w 21609"/>
                <a:gd name="T79" fmla="*/ 7 h 21605"/>
                <a:gd name="T80" fmla="*/ 2 w 21609"/>
                <a:gd name="T81" fmla="*/ 7 h 21605"/>
                <a:gd name="T82" fmla="*/ 2 w 21609"/>
                <a:gd name="T83" fmla="*/ 7 h 21605"/>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21609" h="21605">
                  <a:moveTo>
                    <a:pt x="13433" y="15152"/>
                  </a:moveTo>
                  <a:lnTo>
                    <a:pt x="13433" y="15152"/>
                  </a:lnTo>
                  <a:lnTo>
                    <a:pt x="13399" y="15819"/>
                  </a:lnTo>
                  <a:lnTo>
                    <a:pt x="13265" y="16509"/>
                  </a:lnTo>
                  <a:lnTo>
                    <a:pt x="13063" y="17151"/>
                  </a:lnTo>
                  <a:lnTo>
                    <a:pt x="12862" y="17794"/>
                  </a:lnTo>
                  <a:lnTo>
                    <a:pt x="14799" y="21600"/>
                  </a:lnTo>
                  <a:lnTo>
                    <a:pt x="20487" y="19932"/>
                  </a:lnTo>
                  <a:lnTo>
                    <a:pt x="20755" y="19361"/>
                  </a:lnTo>
                  <a:lnTo>
                    <a:pt x="20956" y="18790"/>
                  </a:lnTo>
                  <a:lnTo>
                    <a:pt x="21157" y="18195"/>
                  </a:lnTo>
                  <a:lnTo>
                    <a:pt x="21325" y="17624"/>
                  </a:lnTo>
                  <a:lnTo>
                    <a:pt x="21393" y="17005"/>
                  </a:lnTo>
                  <a:lnTo>
                    <a:pt x="21494" y="16387"/>
                  </a:lnTo>
                  <a:lnTo>
                    <a:pt x="21594" y="15768"/>
                  </a:lnTo>
                  <a:lnTo>
                    <a:pt x="21595" y="15149"/>
                  </a:lnTo>
                  <a:lnTo>
                    <a:pt x="21529" y="14364"/>
                  </a:lnTo>
                  <a:lnTo>
                    <a:pt x="21496" y="13603"/>
                  </a:lnTo>
                  <a:lnTo>
                    <a:pt x="21329" y="12865"/>
                  </a:lnTo>
                  <a:lnTo>
                    <a:pt x="21163" y="12128"/>
                  </a:lnTo>
                  <a:lnTo>
                    <a:pt x="20929" y="11390"/>
                  </a:lnTo>
                  <a:lnTo>
                    <a:pt x="20629" y="10677"/>
                  </a:lnTo>
                  <a:lnTo>
                    <a:pt x="20295" y="9987"/>
                  </a:lnTo>
                  <a:lnTo>
                    <a:pt x="19928" y="9297"/>
                  </a:lnTo>
                  <a:lnTo>
                    <a:pt x="19494" y="8631"/>
                  </a:lnTo>
                  <a:lnTo>
                    <a:pt x="19026" y="7988"/>
                  </a:lnTo>
                  <a:lnTo>
                    <a:pt x="18525" y="7346"/>
                  </a:lnTo>
                  <a:lnTo>
                    <a:pt x="17990" y="6728"/>
                  </a:lnTo>
                  <a:lnTo>
                    <a:pt x="17388" y="6133"/>
                  </a:lnTo>
                  <a:lnTo>
                    <a:pt x="16720" y="5586"/>
                  </a:lnTo>
                  <a:lnTo>
                    <a:pt x="16085" y="5039"/>
                  </a:lnTo>
                  <a:lnTo>
                    <a:pt x="15383" y="4516"/>
                  </a:lnTo>
                  <a:lnTo>
                    <a:pt x="14648" y="4016"/>
                  </a:lnTo>
                  <a:lnTo>
                    <a:pt x="13879" y="3517"/>
                  </a:lnTo>
                  <a:lnTo>
                    <a:pt x="13076" y="3089"/>
                  </a:lnTo>
                  <a:lnTo>
                    <a:pt x="12240" y="2661"/>
                  </a:lnTo>
                  <a:lnTo>
                    <a:pt x="11404" y="2257"/>
                  </a:lnTo>
                  <a:lnTo>
                    <a:pt x="10502" y="1876"/>
                  </a:lnTo>
                  <a:lnTo>
                    <a:pt x="9565" y="1543"/>
                  </a:lnTo>
                  <a:lnTo>
                    <a:pt x="8629" y="1234"/>
                  </a:lnTo>
                  <a:lnTo>
                    <a:pt x="7659" y="949"/>
                  </a:lnTo>
                  <a:lnTo>
                    <a:pt x="6689" y="712"/>
                  </a:lnTo>
                  <a:lnTo>
                    <a:pt x="5686" y="522"/>
                  </a:lnTo>
                  <a:lnTo>
                    <a:pt x="4649" y="355"/>
                  </a:lnTo>
                  <a:lnTo>
                    <a:pt x="3613" y="189"/>
                  </a:lnTo>
                  <a:lnTo>
                    <a:pt x="2542" y="94"/>
                  </a:lnTo>
                  <a:lnTo>
                    <a:pt x="1472" y="47"/>
                  </a:lnTo>
                  <a:lnTo>
                    <a:pt x="335" y="0"/>
                  </a:lnTo>
                  <a:lnTo>
                    <a:pt x="4446" y="3020"/>
                  </a:lnTo>
                  <a:lnTo>
                    <a:pt x="-5" y="5734"/>
                  </a:lnTo>
                  <a:lnTo>
                    <a:pt x="28" y="5734"/>
                  </a:lnTo>
                  <a:lnTo>
                    <a:pt x="731" y="5782"/>
                  </a:lnTo>
                  <a:lnTo>
                    <a:pt x="1433" y="5805"/>
                  </a:lnTo>
                  <a:lnTo>
                    <a:pt x="2069" y="5877"/>
                  </a:lnTo>
                  <a:lnTo>
                    <a:pt x="2738" y="5924"/>
                  </a:lnTo>
                  <a:lnTo>
                    <a:pt x="3373" y="6043"/>
                  </a:lnTo>
                  <a:lnTo>
                    <a:pt x="4009" y="6185"/>
                  </a:lnTo>
                  <a:lnTo>
                    <a:pt x="4644" y="6328"/>
                  </a:lnTo>
                  <a:lnTo>
                    <a:pt x="5246" y="6494"/>
                  </a:lnTo>
                  <a:lnTo>
                    <a:pt x="5848" y="6660"/>
                  </a:lnTo>
                  <a:lnTo>
                    <a:pt x="6416" y="6874"/>
                  </a:lnTo>
                  <a:lnTo>
                    <a:pt x="6985" y="7088"/>
                  </a:lnTo>
                  <a:lnTo>
                    <a:pt x="7520" y="7350"/>
                  </a:lnTo>
                  <a:lnTo>
                    <a:pt x="8055" y="7635"/>
                  </a:lnTo>
                  <a:lnTo>
                    <a:pt x="8523" y="7897"/>
                  </a:lnTo>
                  <a:lnTo>
                    <a:pt x="9058" y="8182"/>
                  </a:lnTo>
                  <a:lnTo>
                    <a:pt x="9492" y="8491"/>
                  </a:lnTo>
                  <a:lnTo>
                    <a:pt x="9927" y="8824"/>
                  </a:lnTo>
                  <a:lnTo>
                    <a:pt x="10361" y="9157"/>
                  </a:lnTo>
                  <a:lnTo>
                    <a:pt x="10729" y="9538"/>
                  </a:lnTo>
                  <a:lnTo>
                    <a:pt x="11130" y="9895"/>
                  </a:lnTo>
                  <a:lnTo>
                    <a:pt x="11464" y="10275"/>
                  </a:lnTo>
                  <a:lnTo>
                    <a:pt x="11798" y="10680"/>
                  </a:lnTo>
                  <a:lnTo>
                    <a:pt x="12099" y="11084"/>
                  </a:lnTo>
                  <a:lnTo>
                    <a:pt x="12333" y="11488"/>
                  </a:lnTo>
                  <a:lnTo>
                    <a:pt x="12600" y="11917"/>
                  </a:lnTo>
                  <a:lnTo>
                    <a:pt x="12834" y="12345"/>
                  </a:lnTo>
                  <a:lnTo>
                    <a:pt x="13001" y="12797"/>
                  </a:lnTo>
                  <a:lnTo>
                    <a:pt x="13134" y="13273"/>
                  </a:lnTo>
                  <a:lnTo>
                    <a:pt x="13267" y="13725"/>
                  </a:lnTo>
                  <a:lnTo>
                    <a:pt x="13334" y="14201"/>
                  </a:lnTo>
                  <a:lnTo>
                    <a:pt x="13400" y="14653"/>
                  </a:lnTo>
                  <a:lnTo>
                    <a:pt x="13433" y="15152"/>
                  </a:lnTo>
                  <a:close/>
                  <a:moveTo>
                    <a:pt x="13433" y="15152"/>
                  </a:moveTo>
                </a:path>
              </a:pathLst>
            </a:custGeom>
            <a:solidFill>
              <a:srgbClr val="70AE45"/>
            </a:solidFill>
            <a:ln w="9525" cap="flat">
              <a:solidFill>
                <a:srgbClr val="70AE45"/>
              </a:solidFill>
              <a:prstDash val="solid"/>
              <a:round/>
              <a:headEnd type="none" w="med" len="med"/>
              <a:tailEnd type="none" w="med" len="med"/>
            </a:ln>
          </p:spPr>
          <p:txBody>
            <a:bodyPr lIns="0" tIns="0" rIns="0" bIns="0"/>
            <a:lstStyle/>
            <a:p>
              <a:endParaRPr lang="en-US"/>
            </a:p>
          </p:txBody>
        </p:sp>
        <p:sp>
          <p:nvSpPr>
            <p:cNvPr id="42006" name="AutoShape 4"/>
            <p:cNvSpPr>
              <a:spLocks/>
            </p:cNvSpPr>
            <p:nvPr/>
          </p:nvSpPr>
          <p:spPr bwMode="auto">
            <a:xfrm rot="2700000">
              <a:off x="1298" y="422"/>
              <a:ext cx="2625" cy="3452"/>
            </a:xfrm>
            <a:custGeom>
              <a:avLst/>
              <a:gdLst>
                <a:gd name="T0" fmla="*/ 0 w 21590"/>
                <a:gd name="T1" fmla="*/ 9 h 21594"/>
                <a:gd name="T2" fmla="*/ 0 w 21590"/>
                <a:gd name="T3" fmla="*/ 10 h 21594"/>
                <a:gd name="T4" fmla="*/ 0 w 21590"/>
                <a:gd name="T5" fmla="*/ 11 h 21594"/>
                <a:gd name="T6" fmla="*/ 0 w 21590"/>
                <a:gd name="T7" fmla="*/ 11 h 21594"/>
                <a:gd name="T8" fmla="*/ 0 w 21590"/>
                <a:gd name="T9" fmla="*/ 12 h 21594"/>
                <a:gd name="T10" fmla="*/ 0 w 21590"/>
                <a:gd name="T11" fmla="*/ 12 h 21594"/>
                <a:gd name="T12" fmla="*/ 0 w 21590"/>
                <a:gd name="T13" fmla="*/ 14 h 21594"/>
                <a:gd name="T14" fmla="*/ 1 w 21590"/>
                <a:gd name="T15" fmla="*/ 11 h 21594"/>
                <a:gd name="T16" fmla="*/ 2 w 21590"/>
                <a:gd name="T17" fmla="*/ 11 h 21594"/>
                <a:gd name="T18" fmla="*/ 2 w 21590"/>
                <a:gd name="T19" fmla="*/ 11 h 21594"/>
                <a:gd name="T20" fmla="*/ 2 w 21590"/>
                <a:gd name="T21" fmla="*/ 10 h 21594"/>
                <a:gd name="T22" fmla="*/ 2 w 21590"/>
                <a:gd name="T23" fmla="*/ 10 h 21594"/>
                <a:gd name="T24" fmla="*/ 2 w 21590"/>
                <a:gd name="T25" fmla="*/ 9 h 21594"/>
                <a:gd name="T26" fmla="*/ 2 w 21590"/>
                <a:gd name="T27" fmla="*/ 8 h 21594"/>
                <a:gd name="T28" fmla="*/ 2 w 21590"/>
                <a:gd name="T29" fmla="*/ 8 h 21594"/>
                <a:gd name="T30" fmla="*/ 2 w 21590"/>
                <a:gd name="T31" fmla="*/ 7 h 21594"/>
                <a:gd name="T32" fmla="*/ 2 w 21590"/>
                <a:gd name="T33" fmla="*/ 7 h 21594"/>
                <a:gd name="T34" fmla="*/ 2 w 21590"/>
                <a:gd name="T35" fmla="*/ 6 h 21594"/>
                <a:gd name="T36" fmla="*/ 2 w 21590"/>
                <a:gd name="T37" fmla="*/ 6 h 21594"/>
                <a:gd name="T38" fmla="*/ 2 w 21590"/>
                <a:gd name="T39" fmla="*/ 6 h 21594"/>
                <a:gd name="T40" fmla="*/ 2 w 21590"/>
                <a:gd name="T41" fmla="*/ 5 h 21594"/>
                <a:gd name="T42" fmla="*/ 2 w 21590"/>
                <a:gd name="T43" fmla="*/ 5 h 21594"/>
                <a:gd name="T44" fmla="*/ 3 w 21590"/>
                <a:gd name="T45" fmla="*/ 4 h 21594"/>
                <a:gd name="T46" fmla="*/ 3 w 21590"/>
                <a:gd name="T47" fmla="*/ 4 h 21594"/>
                <a:gd name="T48" fmla="*/ 3 w 21590"/>
                <a:gd name="T49" fmla="*/ 4 h 21594"/>
                <a:gd name="T50" fmla="*/ 3 w 21590"/>
                <a:gd name="T51" fmla="*/ 4 h 21594"/>
                <a:gd name="T52" fmla="*/ 4 w 21590"/>
                <a:gd name="T53" fmla="*/ 4 h 21594"/>
                <a:gd name="T54" fmla="*/ 4 w 21590"/>
                <a:gd name="T55" fmla="*/ 4 h 21594"/>
                <a:gd name="T56" fmla="*/ 4 w 21590"/>
                <a:gd name="T57" fmla="*/ 4 h 21594"/>
                <a:gd name="T58" fmla="*/ 5 w 21590"/>
                <a:gd name="T59" fmla="*/ 2 h 21594"/>
                <a:gd name="T60" fmla="*/ 4 w 21590"/>
                <a:gd name="T61" fmla="*/ 0 h 21594"/>
                <a:gd name="T62" fmla="*/ 3 w 21590"/>
                <a:gd name="T63" fmla="*/ 0 h 21594"/>
                <a:gd name="T64" fmla="*/ 3 w 21590"/>
                <a:gd name="T65" fmla="*/ 0 h 21594"/>
                <a:gd name="T66" fmla="*/ 3 w 21590"/>
                <a:gd name="T67" fmla="*/ 1 h 21594"/>
                <a:gd name="T68" fmla="*/ 2 w 21590"/>
                <a:gd name="T69" fmla="*/ 1 h 21594"/>
                <a:gd name="T70" fmla="*/ 2 w 21590"/>
                <a:gd name="T71" fmla="*/ 1 h 21594"/>
                <a:gd name="T72" fmla="*/ 2 w 21590"/>
                <a:gd name="T73" fmla="*/ 2 h 21594"/>
                <a:gd name="T74" fmla="*/ 1 w 21590"/>
                <a:gd name="T75" fmla="*/ 3 h 21594"/>
                <a:gd name="T76" fmla="*/ 1 w 21590"/>
                <a:gd name="T77" fmla="*/ 3 h 21594"/>
                <a:gd name="T78" fmla="*/ 1 w 21590"/>
                <a:gd name="T79" fmla="*/ 4 h 21594"/>
                <a:gd name="T80" fmla="*/ 1 w 21590"/>
                <a:gd name="T81" fmla="*/ 4 h 21594"/>
                <a:gd name="T82" fmla="*/ 0 w 21590"/>
                <a:gd name="T83" fmla="*/ 5 h 21594"/>
                <a:gd name="T84" fmla="*/ 0 w 21590"/>
                <a:gd name="T85" fmla="*/ 6 h 21594"/>
                <a:gd name="T86" fmla="*/ 0 w 21590"/>
                <a:gd name="T87" fmla="*/ 7 h 21594"/>
                <a:gd name="T88" fmla="*/ 0 w 21590"/>
                <a:gd name="T89" fmla="*/ 8 h 21594"/>
                <a:gd name="T90" fmla="*/ 0 w 21590"/>
                <a:gd name="T91" fmla="*/ 9 h 21594"/>
                <a:gd name="T92" fmla="*/ 0 w 21590"/>
                <a:gd name="T93" fmla="*/ 9 h 21594"/>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21590" h="21594">
                  <a:moveTo>
                    <a:pt x="-12" y="14108"/>
                  </a:moveTo>
                  <a:lnTo>
                    <a:pt x="-12" y="14108"/>
                  </a:lnTo>
                  <a:lnTo>
                    <a:pt x="-12" y="14617"/>
                  </a:lnTo>
                  <a:lnTo>
                    <a:pt x="17" y="15149"/>
                  </a:lnTo>
                  <a:lnTo>
                    <a:pt x="104" y="15636"/>
                  </a:lnTo>
                  <a:lnTo>
                    <a:pt x="162" y="16146"/>
                  </a:lnTo>
                  <a:lnTo>
                    <a:pt x="278" y="16633"/>
                  </a:lnTo>
                  <a:lnTo>
                    <a:pt x="394" y="17120"/>
                  </a:lnTo>
                  <a:lnTo>
                    <a:pt x="539" y="17607"/>
                  </a:lnTo>
                  <a:lnTo>
                    <a:pt x="743" y="18072"/>
                  </a:lnTo>
                  <a:lnTo>
                    <a:pt x="917" y="18537"/>
                  </a:lnTo>
                  <a:lnTo>
                    <a:pt x="1150" y="18980"/>
                  </a:lnTo>
                  <a:lnTo>
                    <a:pt x="1644" y="19910"/>
                  </a:lnTo>
                  <a:lnTo>
                    <a:pt x="2197" y="20774"/>
                  </a:lnTo>
                  <a:lnTo>
                    <a:pt x="2837" y="21593"/>
                  </a:lnTo>
                  <a:lnTo>
                    <a:pt x="3570" y="17252"/>
                  </a:lnTo>
                  <a:lnTo>
                    <a:pt x="8260" y="17914"/>
                  </a:lnTo>
                  <a:lnTo>
                    <a:pt x="7998" y="17494"/>
                  </a:lnTo>
                  <a:lnTo>
                    <a:pt x="7765" y="17029"/>
                  </a:lnTo>
                  <a:lnTo>
                    <a:pt x="7562" y="16564"/>
                  </a:lnTo>
                  <a:lnTo>
                    <a:pt x="7416" y="16121"/>
                  </a:lnTo>
                  <a:lnTo>
                    <a:pt x="7271" y="15634"/>
                  </a:lnTo>
                  <a:lnTo>
                    <a:pt x="7184" y="15102"/>
                  </a:lnTo>
                  <a:lnTo>
                    <a:pt x="7126" y="14615"/>
                  </a:lnTo>
                  <a:lnTo>
                    <a:pt x="7127" y="14105"/>
                  </a:lnTo>
                  <a:lnTo>
                    <a:pt x="7127" y="13662"/>
                  </a:lnTo>
                  <a:lnTo>
                    <a:pt x="7157" y="13264"/>
                  </a:lnTo>
                  <a:lnTo>
                    <a:pt x="7244" y="12843"/>
                  </a:lnTo>
                  <a:lnTo>
                    <a:pt x="7303" y="12444"/>
                  </a:lnTo>
                  <a:lnTo>
                    <a:pt x="7420" y="12045"/>
                  </a:lnTo>
                  <a:lnTo>
                    <a:pt x="7566" y="11669"/>
                  </a:lnTo>
                  <a:lnTo>
                    <a:pt x="7741" y="11270"/>
                  </a:lnTo>
                  <a:lnTo>
                    <a:pt x="7916" y="10894"/>
                  </a:lnTo>
                  <a:lnTo>
                    <a:pt x="8120" y="10517"/>
                  </a:lnTo>
                  <a:lnTo>
                    <a:pt x="8325" y="10163"/>
                  </a:lnTo>
                  <a:lnTo>
                    <a:pt x="8587" y="9830"/>
                  </a:lnTo>
                  <a:lnTo>
                    <a:pt x="8879" y="9476"/>
                  </a:lnTo>
                  <a:lnTo>
                    <a:pt x="9171" y="9143"/>
                  </a:lnTo>
                  <a:lnTo>
                    <a:pt x="9462" y="8811"/>
                  </a:lnTo>
                  <a:lnTo>
                    <a:pt x="9812" y="8501"/>
                  </a:lnTo>
                  <a:lnTo>
                    <a:pt x="10162" y="8213"/>
                  </a:lnTo>
                  <a:lnTo>
                    <a:pt x="10483" y="7925"/>
                  </a:lnTo>
                  <a:lnTo>
                    <a:pt x="10862" y="7659"/>
                  </a:lnTo>
                  <a:lnTo>
                    <a:pt x="11270" y="7415"/>
                  </a:lnTo>
                  <a:lnTo>
                    <a:pt x="11649" y="7149"/>
                  </a:lnTo>
                  <a:lnTo>
                    <a:pt x="12115" y="6928"/>
                  </a:lnTo>
                  <a:lnTo>
                    <a:pt x="12523" y="6684"/>
                  </a:lnTo>
                  <a:lnTo>
                    <a:pt x="12990" y="6484"/>
                  </a:lnTo>
                  <a:lnTo>
                    <a:pt x="13485" y="6329"/>
                  </a:lnTo>
                  <a:lnTo>
                    <a:pt x="13922" y="6152"/>
                  </a:lnTo>
                  <a:lnTo>
                    <a:pt x="14418" y="5974"/>
                  </a:lnTo>
                  <a:lnTo>
                    <a:pt x="14913" y="5819"/>
                  </a:lnTo>
                  <a:lnTo>
                    <a:pt x="15438" y="5708"/>
                  </a:lnTo>
                  <a:lnTo>
                    <a:pt x="15962" y="5597"/>
                  </a:lnTo>
                  <a:lnTo>
                    <a:pt x="16487" y="5508"/>
                  </a:lnTo>
                  <a:lnTo>
                    <a:pt x="17040" y="5464"/>
                  </a:lnTo>
                  <a:lnTo>
                    <a:pt x="17565" y="5397"/>
                  </a:lnTo>
                  <a:lnTo>
                    <a:pt x="17682" y="5331"/>
                  </a:lnTo>
                  <a:lnTo>
                    <a:pt x="17623" y="5331"/>
                  </a:lnTo>
                  <a:lnTo>
                    <a:pt x="21588" y="2760"/>
                  </a:lnTo>
                  <a:lnTo>
                    <a:pt x="18094" y="-7"/>
                  </a:lnTo>
                  <a:lnTo>
                    <a:pt x="17132" y="60"/>
                  </a:lnTo>
                  <a:lnTo>
                    <a:pt x="16200" y="104"/>
                  </a:lnTo>
                  <a:lnTo>
                    <a:pt x="15297" y="238"/>
                  </a:lnTo>
                  <a:lnTo>
                    <a:pt x="14423" y="371"/>
                  </a:lnTo>
                  <a:lnTo>
                    <a:pt x="13519" y="548"/>
                  </a:lnTo>
                  <a:lnTo>
                    <a:pt x="12674" y="748"/>
                  </a:lnTo>
                  <a:lnTo>
                    <a:pt x="11829" y="970"/>
                  </a:lnTo>
                  <a:lnTo>
                    <a:pt x="11013" y="1236"/>
                  </a:lnTo>
                  <a:lnTo>
                    <a:pt x="10197" y="1546"/>
                  </a:lnTo>
                  <a:lnTo>
                    <a:pt x="9439" y="1879"/>
                  </a:lnTo>
                  <a:lnTo>
                    <a:pt x="8681" y="2211"/>
                  </a:lnTo>
                  <a:lnTo>
                    <a:pt x="7923" y="2588"/>
                  </a:lnTo>
                  <a:lnTo>
                    <a:pt x="7253" y="2965"/>
                  </a:lnTo>
                  <a:lnTo>
                    <a:pt x="6524" y="3386"/>
                  </a:lnTo>
                  <a:lnTo>
                    <a:pt x="5883" y="3829"/>
                  </a:lnTo>
                  <a:lnTo>
                    <a:pt x="5270" y="4317"/>
                  </a:lnTo>
                  <a:lnTo>
                    <a:pt x="4687" y="4804"/>
                  </a:lnTo>
                  <a:lnTo>
                    <a:pt x="4104" y="5292"/>
                  </a:lnTo>
                  <a:lnTo>
                    <a:pt x="3579" y="5823"/>
                  </a:lnTo>
                  <a:lnTo>
                    <a:pt x="3054" y="6377"/>
                  </a:lnTo>
                  <a:lnTo>
                    <a:pt x="2588" y="6931"/>
                  </a:lnTo>
                  <a:lnTo>
                    <a:pt x="2150" y="7529"/>
                  </a:lnTo>
                  <a:lnTo>
                    <a:pt x="1771" y="8105"/>
                  </a:lnTo>
                  <a:lnTo>
                    <a:pt x="1392" y="8725"/>
                  </a:lnTo>
                  <a:lnTo>
                    <a:pt x="1070" y="9368"/>
                  </a:lnTo>
                  <a:lnTo>
                    <a:pt x="779" y="9988"/>
                  </a:lnTo>
                  <a:lnTo>
                    <a:pt x="545" y="10653"/>
                  </a:lnTo>
                  <a:lnTo>
                    <a:pt x="370" y="11317"/>
                  </a:lnTo>
                  <a:lnTo>
                    <a:pt x="165" y="12004"/>
                  </a:lnTo>
                  <a:lnTo>
                    <a:pt x="48" y="12690"/>
                  </a:lnTo>
                  <a:lnTo>
                    <a:pt x="18" y="13377"/>
                  </a:lnTo>
                  <a:lnTo>
                    <a:pt x="-12" y="14108"/>
                  </a:lnTo>
                  <a:close/>
                  <a:moveTo>
                    <a:pt x="-12" y="14108"/>
                  </a:moveTo>
                </a:path>
              </a:pathLst>
            </a:custGeom>
            <a:solidFill>
              <a:srgbClr val="FDBE36"/>
            </a:solidFill>
            <a:ln w="9525" cap="flat">
              <a:solidFill>
                <a:srgbClr val="FDBE36"/>
              </a:solidFill>
              <a:prstDash val="solid"/>
              <a:round/>
              <a:headEnd type="none" w="med" len="med"/>
              <a:tailEnd type="none" w="med" len="med"/>
            </a:ln>
          </p:spPr>
          <p:txBody>
            <a:bodyPr lIns="0" tIns="0" rIns="0" bIns="0"/>
            <a:lstStyle/>
            <a:p>
              <a:endParaRPr lang="en-US"/>
            </a:p>
          </p:txBody>
        </p:sp>
      </p:grpSp>
      <p:sp>
        <p:nvSpPr>
          <p:cNvPr id="41989" name="Rectangle 6"/>
          <p:cNvSpPr>
            <a:spLocks/>
          </p:cNvSpPr>
          <p:nvPr/>
        </p:nvSpPr>
        <p:spPr bwMode="auto">
          <a:xfrm>
            <a:off x="3035300" y="5029200"/>
            <a:ext cx="8128000" cy="965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7200" dirty="0">
                <a:solidFill>
                  <a:srgbClr val="1E1D1D"/>
                </a:solidFill>
                <a:latin typeface="Bebas Neue" pitchFamily="34" charset="0"/>
                <a:ea typeface="Bebas Neue" pitchFamily="34" charset="0"/>
                <a:cs typeface="Bebas Neue" pitchFamily="34" charset="0"/>
                <a:sym typeface="Bebas Neue" pitchFamily="34" charset="0"/>
              </a:rPr>
              <a:t>1. </a:t>
            </a:r>
            <a:r>
              <a:rPr lang="en-US" sz="7200" dirty="0" smtClean="0">
                <a:solidFill>
                  <a:srgbClr val="1E1D1D"/>
                </a:solidFill>
                <a:latin typeface="Bebas Neue" pitchFamily="34" charset="0"/>
                <a:ea typeface="Bebas Neue" pitchFamily="34" charset="0"/>
                <a:cs typeface="Bebas Neue" pitchFamily="34" charset="0"/>
                <a:sym typeface="Bebas Neue" pitchFamily="34" charset="0"/>
              </a:rPr>
              <a:t>influence</a:t>
            </a:r>
            <a:endParaRPr lang="en-US" sz="7200" dirty="0">
              <a:solidFill>
                <a:srgbClr val="1E1D1D"/>
              </a:solidFill>
              <a:latin typeface="Bebas Neue" pitchFamily="34" charset="0"/>
              <a:ea typeface="Bebas Neue" pitchFamily="34" charset="0"/>
              <a:cs typeface="Bebas Neue" pitchFamily="34" charset="0"/>
              <a:sym typeface="Bebas Neue" pitchFamily="34" charset="0"/>
            </a:endParaRPr>
          </a:p>
        </p:txBody>
      </p:sp>
      <p:grpSp>
        <p:nvGrpSpPr>
          <p:cNvPr id="41990" name="Group 9"/>
          <p:cNvGrpSpPr>
            <a:grpSpLocks/>
          </p:cNvGrpSpPr>
          <p:nvPr/>
        </p:nvGrpSpPr>
        <p:grpSpPr bwMode="auto">
          <a:xfrm>
            <a:off x="2489200" y="9677400"/>
            <a:ext cx="12214225" cy="0"/>
            <a:chOff x="0" y="0"/>
            <a:chExt cx="7694" cy="0"/>
          </a:xfrm>
        </p:grpSpPr>
        <p:sp>
          <p:nvSpPr>
            <p:cNvPr id="42002" name="Line 7"/>
            <p:cNvSpPr>
              <a:spLocks noChangeShapeType="1"/>
            </p:cNvSpPr>
            <p:nvPr/>
          </p:nvSpPr>
          <p:spPr bwMode="auto">
            <a:xfrm>
              <a:off x="5000" y="0"/>
              <a:ext cx="2694" cy="0"/>
            </a:xfrm>
            <a:prstGeom prst="line">
              <a:avLst/>
            </a:prstGeom>
            <a:noFill/>
            <a:ln w="114300">
              <a:solidFill>
                <a:srgbClr val="D31E25"/>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a:p>
          </p:txBody>
        </p:sp>
        <p:sp>
          <p:nvSpPr>
            <p:cNvPr id="42003" name="Line 8"/>
            <p:cNvSpPr>
              <a:spLocks noChangeShapeType="1"/>
            </p:cNvSpPr>
            <p:nvPr/>
          </p:nvSpPr>
          <p:spPr bwMode="auto">
            <a:xfrm>
              <a:off x="92" y="0"/>
              <a:ext cx="4969" cy="0"/>
            </a:xfrm>
            <a:prstGeom prst="line">
              <a:avLst/>
            </a:prstGeom>
            <a:noFill/>
            <a:ln w="114300">
              <a:solidFill>
                <a:srgbClr val="D31E25"/>
              </a:solidFill>
              <a:miter lim="800000"/>
              <a:headEnd type="oval" w="med" len="med"/>
              <a:tailEnd/>
            </a:ln>
            <a:extLst>
              <a:ext uri="{909E8E84-426E-40DD-AFC4-6F175D3DCCD1}">
                <a14:hiddenFill xmlns:a14="http://schemas.microsoft.com/office/drawing/2010/main">
                  <a:noFill/>
                </a14:hiddenFill>
              </a:ext>
            </a:extLst>
          </p:spPr>
          <p:txBody>
            <a:bodyPr lIns="0" tIns="0" rIns="0" bIns="0"/>
            <a:lstStyle/>
            <a:p>
              <a:endParaRPr lang="en-US"/>
            </a:p>
          </p:txBody>
        </p:sp>
      </p:grpSp>
      <p:sp>
        <p:nvSpPr>
          <p:cNvPr id="41991" name="Rectangle 10"/>
          <p:cNvSpPr>
            <a:spLocks/>
          </p:cNvSpPr>
          <p:nvPr/>
        </p:nvSpPr>
        <p:spPr bwMode="auto">
          <a:xfrm>
            <a:off x="3035300" y="8458200"/>
            <a:ext cx="8648700" cy="965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7200" dirty="0">
                <a:solidFill>
                  <a:srgbClr val="1E1D1D"/>
                </a:solidFill>
                <a:latin typeface="Bebas Neue" pitchFamily="34" charset="0"/>
                <a:ea typeface="Bebas Neue" pitchFamily="34" charset="0"/>
                <a:cs typeface="Bebas Neue" pitchFamily="34" charset="0"/>
                <a:sym typeface="Bebas Neue" pitchFamily="34" charset="0"/>
              </a:rPr>
              <a:t>3. </a:t>
            </a:r>
            <a:r>
              <a:rPr lang="en-US" sz="7200" dirty="0" smtClean="0">
                <a:solidFill>
                  <a:srgbClr val="1E1D1D"/>
                </a:solidFill>
                <a:latin typeface="Bebas Neue" pitchFamily="34" charset="0"/>
                <a:ea typeface="Bebas Neue" pitchFamily="34" charset="0"/>
                <a:cs typeface="Bebas Neue" pitchFamily="34" charset="0"/>
                <a:sym typeface="Bebas Neue" pitchFamily="34" charset="0"/>
              </a:rPr>
              <a:t>engage</a:t>
            </a:r>
            <a:endParaRPr lang="en-US" sz="7200" dirty="0">
              <a:solidFill>
                <a:srgbClr val="1E1D1D"/>
              </a:solidFill>
              <a:latin typeface="Bebas Neue" pitchFamily="34" charset="0"/>
              <a:ea typeface="Bebas Neue" pitchFamily="34" charset="0"/>
              <a:cs typeface="Bebas Neue" pitchFamily="34" charset="0"/>
              <a:sym typeface="Bebas Neue" pitchFamily="34" charset="0"/>
            </a:endParaRPr>
          </a:p>
        </p:txBody>
      </p:sp>
      <p:sp>
        <p:nvSpPr>
          <p:cNvPr id="41992" name="Rectangle 11"/>
          <p:cNvSpPr>
            <a:spLocks/>
          </p:cNvSpPr>
          <p:nvPr/>
        </p:nvSpPr>
        <p:spPr bwMode="auto">
          <a:xfrm>
            <a:off x="3035300" y="6743700"/>
            <a:ext cx="7327900" cy="965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7200" dirty="0">
                <a:solidFill>
                  <a:srgbClr val="1E1D1D"/>
                </a:solidFill>
                <a:latin typeface="Bebas Neue" pitchFamily="34" charset="0"/>
                <a:ea typeface="Bebas Neue" pitchFamily="34" charset="0"/>
                <a:cs typeface="Bebas Neue" pitchFamily="34" charset="0"/>
                <a:sym typeface="Bebas Neue" pitchFamily="34" charset="0"/>
              </a:rPr>
              <a:t>2. </a:t>
            </a:r>
            <a:r>
              <a:rPr lang="en-US" sz="7200" dirty="0" smtClean="0">
                <a:solidFill>
                  <a:srgbClr val="1E1D1D"/>
                </a:solidFill>
                <a:latin typeface="Bebas Neue" pitchFamily="34" charset="0"/>
                <a:ea typeface="Bebas Neue" pitchFamily="34" charset="0"/>
                <a:cs typeface="Bebas Neue" pitchFamily="34" charset="0"/>
                <a:sym typeface="Bebas Neue" pitchFamily="34" charset="0"/>
              </a:rPr>
              <a:t>connect</a:t>
            </a:r>
            <a:endParaRPr lang="en-US" sz="7200" dirty="0">
              <a:solidFill>
                <a:srgbClr val="1E1D1D"/>
              </a:solidFill>
              <a:latin typeface="Bebas Neue" pitchFamily="34" charset="0"/>
              <a:ea typeface="Bebas Neue" pitchFamily="34" charset="0"/>
              <a:cs typeface="Bebas Neue" pitchFamily="34" charset="0"/>
              <a:sym typeface="Bebas Neue" pitchFamily="34" charset="0"/>
            </a:endParaRPr>
          </a:p>
        </p:txBody>
      </p:sp>
      <p:grpSp>
        <p:nvGrpSpPr>
          <p:cNvPr id="41993" name="Group 14"/>
          <p:cNvGrpSpPr>
            <a:grpSpLocks/>
          </p:cNvGrpSpPr>
          <p:nvPr/>
        </p:nvGrpSpPr>
        <p:grpSpPr bwMode="auto">
          <a:xfrm>
            <a:off x="2635250" y="6115053"/>
            <a:ext cx="13223875" cy="0"/>
            <a:chOff x="92" y="3"/>
            <a:chExt cx="8330" cy="0"/>
          </a:xfrm>
        </p:grpSpPr>
        <p:sp>
          <p:nvSpPr>
            <p:cNvPr id="42000" name="Line 12"/>
            <p:cNvSpPr>
              <a:spLocks noChangeShapeType="1"/>
            </p:cNvSpPr>
            <p:nvPr/>
          </p:nvSpPr>
          <p:spPr bwMode="auto">
            <a:xfrm>
              <a:off x="92" y="3"/>
              <a:ext cx="5151" cy="0"/>
            </a:xfrm>
            <a:prstGeom prst="line">
              <a:avLst/>
            </a:prstGeom>
            <a:noFill/>
            <a:ln w="114300">
              <a:solidFill>
                <a:srgbClr val="FDBE36"/>
              </a:solidFill>
              <a:miter lim="800000"/>
              <a:headEnd type="oval" w="med" len="med"/>
              <a:tailEnd/>
            </a:ln>
            <a:extLst>
              <a:ext uri="{909E8E84-426E-40DD-AFC4-6F175D3DCCD1}">
                <a14:hiddenFill xmlns:a14="http://schemas.microsoft.com/office/drawing/2010/main">
                  <a:noFill/>
                </a14:hiddenFill>
              </a:ext>
            </a:extLst>
          </p:spPr>
          <p:txBody>
            <a:bodyPr lIns="0" tIns="0" rIns="0" bIns="0"/>
            <a:lstStyle/>
            <a:p>
              <a:endParaRPr lang="en-US"/>
            </a:p>
          </p:txBody>
        </p:sp>
        <p:sp>
          <p:nvSpPr>
            <p:cNvPr id="42001" name="Line 13"/>
            <p:cNvSpPr>
              <a:spLocks noChangeShapeType="1"/>
            </p:cNvSpPr>
            <p:nvPr/>
          </p:nvSpPr>
          <p:spPr bwMode="auto">
            <a:xfrm rot="10800000" flipH="1">
              <a:off x="5168" y="3"/>
              <a:ext cx="3254" cy="0"/>
            </a:xfrm>
            <a:prstGeom prst="line">
              <a:avLst/>
            </a:prstGeom>
            <a:noFill/>
            <a:ln w="114300">
              <a:solidFill>
                <a:srgbClr val="FDBE36"/>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a:p>
          </p:txBody>
        </p:sp>
      </p:grpSp>
      <p:grpSp>
        <p:nvGrpSpPr>
          <p:cNvPr id="41994" name="Group 19"/>
          <p:cNvGrpSpPr>
            <a:grpSpLocks/>
          </p:cNvGrpSpPr>
          <p:nvPr/>
        </p:nvGrpSpPr>
        <p:grpSpPr bwMode="auto">
          <a:xfrm>
            <a:off x="2635250" y="7899400"/>
            <a:ext cx="18286413" cy="3973513"/>
            <a:chOff x="92" y="0"/>
            <a:chExt cx="11519" cy="2503"/>
          </a:xfrm>
        </p:grpSpPr>
        <p:sp>
          <p:nvSpPr>
            <p:cNvPr id="41996" name="Line 15"/>
            <p:cNvSpPr>
              <a:spLocks noChangeShapeType="1"/>
            </p:cNvSpPr>
            <p:nvPr/>
          </p:nvSpPr>
          <p:spPr bwMode="auto">
            <a:xfrm>
              <a:off x="92" y="0"/>
              <a:ext cx="4921" cy="0"/>
            </a:xfrm>
            <a:prstGeom prst="line">
              <a:avLst/>
            </a:prstGeom>
            <a:noFill/>
            <a:ln w="114300">
              <a:solidFill>
                <a:srgbClr val="70AE45"/>
              </a:solidFill>
              <a:miter lim="800000"/>
              <a:headEnd type="oval" w="med" len="med"/>
              <a:tailEnd/>
            </a:ln>
            <a:extLst>
              <a:ext uri="{909E8E84-426E-40DD-AFC4-6F175D3DCCD1}">
                <a14:hiddenFill xmlns:a14="http://schemas.microsoft.com/office/drawing/2010/main">
                  <a:noFill/>
                </a14:hiddenFill>
              </a:ext>
            </a:extLst>
          </p:spPr>
          <p:txBody>
            <a:bodyPr lIns="0" tIns="0" rIns="0" bIns="0"/>
            <a:lstStyle/>
            <a:p>
              <a:endParaRPr lang="en-US"/>
            </a:p>
          </p:txBody>
        </p:sp>
        <p:sp>
          <p:nvSpPr>
            <p:cNvPr id="41997" name="Line 16"/>
            <p:cNvSpPr>
              <a:spLocks noChangeShapeType="1"/>
            </p:cNvSpPr>
            <p:nvPr/>
          </p:nvSpPr>
          <p:spPr bwMode="auto">
            <a:xfrm>
              <a:off x="4976" y="13"/>
              <a:ext cx="0" cy="2490"/>
            </a:xfrm>
            <a:prstGeom prst="line">
              <a:avLst/>
            </a:prstGeom>
            <a:noFill/>
            <a:ln w="114300">
              <a:solidFill>
                <a:srgbClr val="70AE45"/>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a:p>
          </p:txBody>
        </p:sp>
        <p:sp>
          <p:nvSpPr>
            <p:cNvPr id="41998" name="Line 17"/>
            <p:cNvSpPr>
              <a:spLocks noChangeShapeType="1"/>
            </p:cNvSpPr>
            <p:nvPr/>
          </p:nvSpPr>
          <p:spPr bwMode="auto">
            <a:xfrm>
              <a:off x="4954" y="2468"/>
              <a:ext cx="6657" cy="0"/>
            </a:xfrm>
            <a:prstGeom prst="line">
              <a:avLst/>
            </a:prstGeom>
            <a:noFill/>
            <a:ln w="114300">
              <a:solidFill>
                <a:srgbClr val="70AE45"/>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a:p>
          </p:txBody>
        </p:sp>
        <p:sp>
          <p:nvSpPr>
            <p:cNvPr id="41999" name="Line 18"/>
            <p:cNvSpPr>
              <a:spLocks noChangeShapeType="1"/>
            </p:cNvSpPr>
            <p:nvPr/>
          </p:nvSpPr>
          <p:spPr bwMode="auto">
            <a:xfrm>
              <a:off x="11576" y="613"/>
              <a:ext cx="0" cy="1869"/>
            </a:xfrm>
            <a:prstGeom prst="line">
              <a:avLst/>
            </a:prstGeom>
            <a:noFill/>
            <a:ln w="114300">
              <a:solidFill>
                <a:srgbClr val="70AE45"/>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a:p>
          </p:txBody>
        </p:sp>
      </p:grpSp>
      <p:sp>
        <p:nvSpPr>
          <p:cNvPr id="41995" name="AutoShape 20"/>
          <p:cNvSpPr>
            <a:spLocks/>
          </p:cNvSpPr>
          <p:nvPr/>
        </p:nvSpPr>
        <p:spPr bwMode="auto">
          <a:xfrm>
            <a:off x="15367000" y="5651500"/>
            <a:ext cx="4279900" cy="4432300"/>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2147483647 h 21600"/>
              <a:gd name="T8" fmla="*/ 2147483647 w 21600"/>
              <a:gd name="T9" fmla="*/ 2147483647 h 21600"/>
              <a:gd name="T10" fmla="*/ 2147483647 w 21600"/>
              <a:gd name="T11" fmla="*/ 2147483647 h 21600"/>
              <a:gd name="T12" fmla="*/ 2147483647 w 21600"/>
              <a:gd name="T13" fmla="*/ 2147483647 h 21600"/>
              <a:gd name="T14" fmla="*/ 2147483647 w 21600"/>
              <a:gd name="T15" fmla="*/ 2147483647 h 21600"/>
              <a:gd name="T16" fmla="*/ 2147483647 w 21600"/>
              <a:gd name="T17" fmla="*/ 0 h 21600"/>
              <a:gd name="T18" fmla="*/ 2147483647 w 21600"/>
              <a:gd name="T19" fmla="*/ 0 h 21600"/>
              <a:gd name="T20" fmla="*/ 2147483647 w 21600"/>
              <a:gd name="T21" fmla="*/ 2147483647 h 21600"/>
              <a:gd name="T22" fmla="*/ 2147483647 w 21600"/>
              <a:gd name="T23" fmla="*/ 2147483647 h 21600"/>
              <a:gd name="T24" fmla="*/ 2147483647 w 21600"/>
              <a:gd name="T25" fmla="*/ 2147483647 h 21600"/>
              <a:gd name="T26" fmla="*/ 2147483647 w 21600"/>
              <a:gd name="T27" fmla="*/ 2147483647 h 21600"/>
              <a:gd name="T28" fmla="*/ 2147483647 w 21600"/>
              <a:gd name="T29" fmla="*/ 2147483647 h 21600"/>
              <a:gd name="T30" fmla="*/ 2147483647 w 21600"/>
              <a:gd name="T31" fmla="*/ 2147483647 h 21600"/>
              <a:gd name="T32" fmla="*/ 0 w 21600"/>
              <a:gd name="T33" fmla="*/ 2147483647 h 21600"/>
              <a:gd name="T34" fmla="*/ 0 w 21600"/>
              <a:gd name="T35" fmla="*/ 2147483647 h 21600"/>
              <a:gd name="T36" fmla="*/ 2147483647 w 21600"/>
              <a:gd name="T37" fmla="*/ 2147483647 h 21600"/>
              <a:gd name="T38" fmla="*/ 2147483647 w 21600"/>
              <a:gd name="T39" fmla="*/ 2147483647 h 21600"/>
              <a:gd name="T40" fmla="*/ 2147483647 w 21600"/>
              <a:gd name="T41" fmla="*/ 2147483647 h 21600"/>
              <a:gd name="T42" fmla="*/ 2147483647 w 21600"/>
              <a:gd name="T43" fmla="*/ 2147483647 h 21600"/>
              <a:gd name="T44" fmla="*/ 2147483647 w 21600"/>
              <a:gd name="T45" fmla="*/ 2147483647 h 21600"/>
              <a:gd name="T46" fmla="*/ 2147483647 w 21600"/>
              <a:gd name="T47" fmla="*/ 2147483647 h 21600"/>
              <a:gd name="T48" fmla="*/ 2147483647 w 21600"/>
              <a:gd name="T49" fmla="*/ 2147483647 h 21600"/>
              <a:gd name="T50" fmla="*/ 2147483647 w 21600"/>
              <a:gd name="T51" fmla="*/ 2147483647 h 21600"/>
              <a:gd name="T52" fmla="*/ 2147483647 w 21600"/>
              <a:gd name="T53" fmla="*/ 2147483647 h 21600"/>
              <a:gd name="T54" fmla="*/ 2147483647 w 21600"/>
              <a:gd name="T55" fmla="*/ 2147483647 h 21600"/>
              <a:gd name="T56" fmla="*/ 2147483647 w 21600"/>
              <a:gd name="T57" fmla="*/ 2147483647 h 21600"/>
              <a:gd name="T58" fmla="*/ 2147483647 w 21600"/>
              <a:gd name="T59" fmla="*/ 2147483647 h 21600"/>
              <a:gd name="T60" fmla="*/ 2147483647 w 21600"/>
              <a:gd name="T61" fmla="*/ 2147483647 h 21600"/>
              <a:gd name="T62" fmla="*/ 2147483647 w 21600"/>
              <a:gd name="T63" fmla="*/ 2147483647 h 21600"/>
              <a:gd name="T64" fmla="*/ 2147483647 w 21600"/>
              <a:gd name="T65" fmla="*/ 2147483647 h 21600"/>
              <a:gd name="T66" fmla="*/ 2147483647 w 21600"/>
              <a:gd name="T67" fmla="*/ 2147483647 h 21600"/>
              <a:gd name="T68" fmla="*/ 2147483647 w 21600"/>
              <a:gd name="T69" fmla="*/ 2147483647 h 21600"/>
              <a:gd name="T70" fmla="*/ 2147483647 w 21600"/>
              <a:gd name="T71" fmla="*/ 2147483647 h 21600"/>
              <a:gd name="T72" fmla="*/ 2147483647 w 21600"/>
              <a:gd name="T73" fmla="*/ 2147483647 h 21600"/>
              <a:gd name="T74" fmla="*/ 2147483647 w 21600"/>
              <a:gd name="T75" fmla="*/ 2147483647 h 21600"/>
              <a:gd name="T76" fmla="*/ 2147483647 w 21600"/>
              <a:gd name="T77" fmla="*/ 2147483647 h 21600"/>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21600" h="21600">
                <a:moveTo>
                  <a:pt x="21600" y="12212"/>
                </a:moveTo>
                <a:lnTo>
                  <a:pt x="21600" y="9388"/>
                </a:lnTo>
                <a:lnTo>
                  <a:pt x="19664" y="9388"/>
                </a:lnTo>
                <a:cubicBezTo>
                  <a:pt x="19482" y="8449"/>
                  <a:pt x="19008" y="6862"/>
                  <a:pt x="18310" y="5791"/>
                </a:cubicBezTo>
                <a:lnTo>
                  <a:pt x="19698" y="4411"/>
                </a:lnTo>
                <a:lnTo>
                  <a:pt x="17471" y="2193"/>
                </a:lnTo>
                <a:lnTo>
                  <a:pt x="15968" y="3514"/>
                </a:lnTo>
                <a:cubicBezTo>
                  <a:pt x="14929" y="2733"/>
                  <a:pt x="14090" y="2177"/>
                  <a:pt x="12212" y="1911"/>
                </a:cubicBezTo>
                <a:lnTo>
                  <a:pt x="12212" y="0"/>
                </a:lnTo>
                <a:lnTo>
                  <a:pt x="9388" y="0"/>
                </a:lnTo>
                <a:lnTo>
                  <a:pt x="9388" y="1844"/>
                </a:lnTo>
                <a:cubicBezTo>
                  <a:pt x="8449" y="2052"/>
                  <a:pt x="6837" y="2542"/>
                  <a:pt x="5757" y="3265"/>
                </a:cubicBezTo>
                <a:lnTo>
                  <a:pt x="4411" y="1902"/>
                </a:lnTo>
                <a:lnTo>
                  <a:pt x="2193" y="4129"/>
                </a:lnTo>
                <a:lnTo>
                  <a:pt x="3531" y="5649"/>
                </a:lnTo>
                <a:cubicBezTo>
                  <a:pt x="2783" y="6688"/>
                  <a:pt x="2251" y="7510"/>
                  <a:pt x="2002" y="9388"/>
                </a:cubicBezTo>
                <a:lnTo>
                  <a:pt x="0" y="9388"/>
                </a:lnTo>
                <a:lnTo>
                  <a:pt x="0" y="12212"/>
                </a:lnTo>
                <a:lnTo>
                  <a:pt x="1969" y="12212"/>
                </a:lnTo>
                <a:cubicBezTo>
                  <a:pt x="2185" y="13151"/>
                  <a:pt x="2667" y="14688"/>
                  <a:pt x="3373" y="15735"/>
                </a:cubicBezTo>
                <a:lnTo>
                  <a:pt x="1902" y="17189"/>
                </a:lnTo>
                <a:lnTo>
                  <a:pt x="4129" y="19407"/>
                </a:lnTo>
                <a:lnTo>
                  <a:pt x="5757" y="17961"/>
                </a:lnTo>
                <a:cubicBezTo>
                  <a:pt x="6771" y="18692"/>
                  <a:pt x="7510" y="19224"/>
                  <a:pt x="9388" y="19482"/>
                </a:cubicBezTo>
                <a:lnTo>
                  <a:pt x="9388" y="21600"/>
                </a:lnTo>
                <a:lnTo>
                  <a:pt x="12212" y="21600"/>
                </a:lnTo>
                <a:lnTo>
                  <a:pt x="12212" y="19540"/>
                </a:lnTo>
                <a:cubicBezTo>
                  <a:pt x="13151" y="19349"/>
                  <a:pt x="14663" y="18883"/>
                  <a:pt x="15710" y="18202"/>
                </a:cubicBezTo>
                <a:lnTo>
                  <a:pt x="17189" y="19698"/>
                </a:lnTo>
                <a:lnTo>
                  <a:pt x="19407" y="17471"/>
                </a:lnTo>
                <a:lnTo>
                  <a:pt x="17986" y="15859"/>
                </a:lnTo>
                <a:cubicBezTo>
                  <a:pt x="18742" y="14846"/>
                  <a:pt x="19291" y="14090"/>
                  <a:pt x="19564" y="12212"/>
                </a:cubicBezTo>
                <a:cubicBezTo>
                  <a:pt x="19564" y="12212"/>
                  <a:pt x="21600" y="12212"/>
                  <a:pt x="21600" y="12212"/>
                </a:cubicBezTo>
                <a:close/>
                <a:moveTo>
                  <a:pt x="10800" y="15153"/>
                </a:moveTo>
                <a:cubicBezTo>
                  <a:pt x="8341" y="15153"/>
                  <a:pt x="6339" y="13151"/>
                  <a:pt x="6339" y="10692"/>
                </a:cubicBezTo>
                <a:cubicBezTo>
                  <a:pt x="6339" y="8233"/>
                  <a:pt x="8341" y="6239"/>
                  <a:pt x="10800" y="6239"/>
                </a:cubicBezTo>
                <a:cubicBezTo>
                  <a:pt x="13259" y="6239"/>
                  <a:pt x="15253" y="8233"/>
                  <a:pt x="15253" y="10692"/>
                </a:cubicBezTo>
                <a:cubicBezTo>
                  <a:pt x="15253" y="13151"/>
                  <a:pt x="13259" y="15153"/>
                  <a:pt x="10800" y="15153"/>
                </a:cubicBezTo>
                <a:close/>
                <a:moveTo>
                  <a:pt x="10800" y="15153"/>
                </a:moveTo>
              </a:path>
            </a:pathLst>
          </a:custGeom>
          <a:solidFill>
            <a:srgbClr val="000000">
              <a:alpha val="17647"/>
            </a:srgbClr>
          </a:solidFill>
          <a:ln>
            <a:noFill/>
          </a:ln>
          <a:extLs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lstStyle/>
          <a:p>
            <a:endParaRPr lang="en-US"/>
          </a:p>
        </p:txBody>
      </p:sp>
    </p:spTree>
    <p:extLst>
      <p:ext uri="{BB962C8B-B14F-4D97-AF65-F5344CB8AC3E}">
        <p14:creationId xmlns:p14="http://schemas.microsoft.com/office/powerpoint/2010/main" val="37537177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Slide Number Placeholder 3"/>
          <p:cNvSpPr>
            <a:spLocks noGrp="1"/>
          </p:cNvSpPr>
          <p:nvPr>
            <p:ph type="sldNum" sz="quarter" idx="10"/>
          </p:nvPr>
        </p:nvSpPr>
        <p:spPr>
          <a:noFill/>
        </p:spPr>
        <p:txBody>
          <a:bodyPr/>
          <a:lstStyle>
            <a:lvl1pPr eaLnBrk="0" hangingPunct="0">
              <a:defRPr sz="5600">
                <a:solidFill>
                  <a:srgbClr val="000000"/>
                </a:solidFill>
                <a:latin typeface="Gill Sans" charset="0"/>
                <a:ea typeface="ヒラギノ角ゴ ProN W3" charset="0"/>
                <a:cs typeface="ヒラギノ角ゴ ProN W3" charset="0"/>
                <a:sym typeface="Gill Sans" charset="0"/>
              </a:defRPr>
            </a:lvl1pPr>
            <a:lvl2pPr marL="742950" indent="-285750" eaLnBrk="0" hangingPunct="0">
              <a:defRPr sz="5600">
                <a:solidFill>
                  <a:srgbClr val="000000"/>
                </a:solidFill>
                <a:latin typeface="Gill Sans" charset="0"/>
                <a:ea typeface="ヒラギノ角ゴ ProN W3" charset="0"/>
                <a:cs typeface="ヒラギノ角ゴ ProN W3" charset="0"/>
                <a:sym typeface="Gill Sans" charset="0"/>
              </a:defRPr>
            </a:lvl2pPr>
            <a:lvl3pPr marL="1143000" indent="-228600" eaLnBrk="0" hangingPunct="0">
              <a:defRPr sz="5600">
                <a:solidFill>
                  <a:srgbClr val="000000"/>
                </a:solidFill>
                <a:latin typeface="Gill Sans" charset="0"/>
                <a:ea typeface="ヒラギノ角ゴ ProN W3" charset="0"/>
                <a:cs typeface="ヒラギノ角ゴ ProN W3" charset="0"/>
                <a:sym typeface="Gill Sans" charset="0"/>
              </a:defRPr>
            </a:lvl3pPr>
            <a:lvl4pPr marL="1600200" indent="-228600" eaLnBrk="0" hangingPunct="0">
              <a:defRPr sz="5600">
                <a:solidFill>
                  <a:srgbClr val="000000"/>
                </a:solidFill>
                <a:latin typeface="Gill Sans" charset="0"/>
                <a:ea typeface="ヒラギノ角ゴ ProN W3" charset="0"/>
                <a:cs typeface="ヒラギノ角ゴ ProN W3" charset="0"/>
                <a:sym typeface="Gill Sans" charset="0"/>
              </a:defRPr>
            </a:lvl4pPr>
            <a:lvl5pPr marL="2057400" indent="-228600" eaLnBrk="0" hangingPunct="0">
              <a:defRPr sz="5600">
                <a:solidFill>
                  <a:srgbClr val="000000"/>
                </a:solidFill>
                <a:latin typeface="Gill Sans" charset="0"/>
                <a:ea typeface="ヒラギノ角ゴ ProN W3" charset="0"/>
                <a:cs typeface="ヒラギノ角ゴ ProN W3" charset="0"/>
                <a:sym typeface="Gill Sans" charset="0"/>
              </a:defRPr>
            </a:lvl5pPr>
            <a:lvl6pPr marL="25146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6pPr>
            <a:lvl7pPr marL="29718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7pPr>
            <a:lvl8pPr marL="34290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8pPr>
            <a:lvl9pPr marL="38862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9pPr>
          </a:lstStyle>
          <a:p>
            <a:pPr eaLnBrk="1" hangingPunct="1"/>
            <a:fld id="{85F881A1-0A1C-40B1-A3C9-B99B8488EF70}" type="slidenum">
              <a:rPr lang="en-US" sz="3600" smtClean="0">
                <a:solidFill>
                  <a:srgbClr val="139FD2"/>
                </a:solidFill>
                <a:latin typeface="Bebas Neue" pitchFamily="34" charset="0"/>
                <a:ea typeface="Bebas Neue" pitchFamily="34" charset="0"/>
                <a:cs typeface="Bebas Neue" pitchFamily="34" charset="0"/>
                <a:sym typeface="Bebas Neue" pitchFamily="34" charset="0"/>
              </a:rPr>
              <a:pPr eaLnBrk="1" hangingPunct="1"/>
              <a:t>21</a:t>
            </a:fld>
            <a:endParaRPr lang="en-US" sz="3600" smtClean="0">
              <a:solidFill>
                <a:srgbClr val="139FD2"/>
              </a:solidFill>
              <a:latin typeface="Bebas Neue" pitchFamily="34" charset="0"/>
              <a:ea typeface="Bebas Neue" pitchFamily="34" charset="0"/>
              <a:cs typeface="Bebas Neue" pitchFamily="34" charset="0"/>
              <a:sym typeface="Bebas Neue" pitchFamily="34" charset="0"/>
            </a:endParaRPr>
          </a:p>
        </p:txBody>
      </p:sp>
      <p:sp>
        <p:nvSpPr>
          <p:cNvPr id="40963" name="Rectangle 1"/>
          <p:cNvSpPr>
            <a:spLocks/>
          </p:cNvSpPr>
          <p:nvPr/>
        </p:nvSpPr>
        <p:spPr bwMode="auto">
          <a:xfrm>
            <a:off x="2427288" y="1079500"/>
            <a:ext cx="14630400"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14400" dirty="0">
                <a:solidFill>
                  <a:srgbClr val="139FD2"/>
                </a:solidFill>
                <a:latin typeface="Bebas Neue" pitchFamily="34" charset="0"/>
                <a:ea typeface="Bebas Neue" pitchFamily="34" charset="0"/>
                <a:cs typeface="Bebas Neue" pitchFamily="34" charset="0"/>
                <a:sym typeface="Bebas Neue" pitchFamily="34" charset="0"/>
              </a:rPr>
              <a:t>LET ME TELL YOU A STORY</a:t>
            </a:r>
          </a:p>
        </p:txBody>
      </p:sp>
      <p:grpSp>
        <p:nvGrpSpPr>
          <p:cNvPr id="40967" name="Group 8"/>
          <p:cNvGrpSpPr>
            <a:grpSpLocks/>
          </p:cNvGrpSpPr>
          <p:nvPr/>
        </p:nvGrpSpPr>
        <p:grpSpPr bwMode="auto">
          <a:xfrm>
            <a:off x="6523038" y="4225925"/>
            <a:ext cx="15371762" cy="5822950"/>
            <a:chOff x="34" y="26"/>
            <a:chExt cx="9682" cy="3668"/>
          </a:xfrm>
        </p:grpSpPr>
        <p:sp>
          <p:nvSpPr>
            <p:cNvPr id="40968" name="Rectangle 4"/>
            <p:cNvSpPr>
              <a:spLocks/>
            </p:cNvSpPr>
            <p:nvPr/>
          </p:nvSpPr>
          <p:spPr bwMode="auto">
            <a:xfrm>
              <a:off x="468" y="516"/>
              <a:ext cx="9248" cy="24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nchor="ctr"/>
            <a:lstStyle/>
            <a:p>
              <a:pPr algn="just">
                <a:lnSpc>
                  <a:spcPct val="120000"/>
                </a:lnSpc>
                <a:spcBef>
                  <a:spcPts val="1400"/>
                </a:spcBef>
              </a:pPr>
              <a:r>
                <a:rPr lang="en-US" sz="3600" dirty="0" smtClean="0">
                  <a:solidFill>
                    <a:srgbClr val="2A301B"/>
                  </a:solidFill>
                  <a:latin typeface="Arial" charset="0"/>
                  <a:ea typeface="Helvetica Light" charset="0"/>
                  <a:cs typeface="Arial" charset="0"/>
                  <a:sym typeface="Helvetica Light" charset="0"/>
                </a:rPr>
                <a:t>One of the best way’s to carry out a </a:t>
              </a:r>
              <a:r>
                <a:rPr lang="en-US" sz="3600" dirty="0">
                  <a:solidFill>
                    <a:srgbClr val="2A301B"/>
                  </a:solidFill>
                  <a:latin typeface="Arial" charset="0"/>
                  <a:ea typeface="Helvetica Light" charset="0"/>
                  <a:cs typeface="Arial" charset="0"/>
                  <a:sym typeface="Helvetica Light" charset="0"/>
                </a:rPr>
                <a:t>F</a:t>
              </a:r>
              <a:r>
                <a:rPr lang="en-US" sz="3600" dirty="0" smtClean="0">
                  <a:solidFill>
                    <a:srgbClr val="2A301B"/>
                  </a:solidFill>
                  <a:latin typeface="Arial" charset="0"/>
                  <a:ea typeface="Helvetica Light" charset="0"/>
                  <a:cs typeface="Arial" charset="0"/>
                  <a:sym typeface="Helvetica Light" charset="0"/>
                </a:rPr>
                <a:t>acebook ad campaign - is to tell a story. Use vibrant images with compelling text, make your audience want to learn more. Also introduce the ad slowly to your audience – start with a smaller budget – test the campaign and then when you realize people are enjoying the ad, increase the budget and watch your conversions increase!</a:t>
              </a:r>
              <a:endParaRPr lang="en-US" sz="3600" dirty="0">
                <a:solidFill>
                  <a:srgbClr val="2A301B"/>
                </a:solidFill>
                <a:latin typeface="Arial" charset="0"/>
                <a:ea typeface="Helvetica Light" charset="0"/>
                <a:cs typeface="Arial" charset="0"/>
                <a:sym typeface="Helvetica Light" charset="0"/>
              </a:endParaRPr>
            </a:p>
          </p:txBody>
        </p:sp>
        <p:sp>
          <p:nvSpPr>
            <p:cNvPr id="40970" name="Rectangle 6"/>
            <p:cNvSpPr>
              <a:spLocks/>
            </p:cNvSpPr>
            <p:nvPr/>
          </p:nvSpPr>
          <p:spPr bwMode="auto">
            <a:xfrm>
              <a:off x="34" y="26"/>
              <a:ext cx="388" cy="13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wrap="none" lIns="0" tIns="0" rIns="0" bIns="0" anchor="ctr">
              <a:spAutoFit/>
            </a:bodyPr>
            <a:lstStyle/>
            <a:p>
              <a:r>
                <a:rPr lang="en-US" sz="14400">
                  <a:latin typeface="Arial" charset="0"/>
                  <a:cs typeface="Arial" charset="0"/>
                  <a:sym typeface="Helvetica" charset="0"/>
                </a:rPr>
                <a:t>“</a:t>
              </a:r>
            </a:p>
          </p:txBody>
        </p:sp>
        <p:sp>
          <p:nvSpPr>
            <p:cNvPr id="40971" name="Rectangle 7"/>
            <p:cNvSpPr>
              <a:spLocks/>
            </p:cNvSpPr>
            <p:nvPr/>
          </p:nvSpPr>
          <p:spPr bwMode="auto">
            <a:xfrm>
              <a:off x="3317" y="2298"/>
              <a:ext cx="388" cy="13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wrap="none" lIns="0" tIns="0" rIns="0" bIns="0" anchor="ctr">
              <a:spAutoFit/>
            </a:bodyPr>
            <a:lstStyle/>
            <a:p>
              <a:r>
                <a:rPr lang="en-US" sz="14400" dirty="0">
                  <a:latin typeface="Arial" charset="0"/>
                  <a:cs typeface="Arial" charset="0"/>
                  <a:sym typeface="Helvetica" charset="0"/>
                </a:rPr>
                <a:t>”</a:t>
              </a:r>
            </a:p>
          </p:txBody>
        </p:sp>
      </p:grpSp>
      <p:grpSp>
        <p:nvGrpSpPr>
          <p:cNvPr id="13" name="Group 9"/>
          <p:cNvGrpSpPr>
            <a:grpSpLocks/>
          </p:cNvGrpSpPr>
          <p:nvPr/>
        </p:nvGrpSpPr>
        <p:grpSpPr bwMode="auto">
          <a:xfrm>
            <a:off x="13384923" y="9372600"/>
            <a:ext cx="8535277" cy="990600"/>
            <a:chOff x="0" y="-56"/>
            <a:chExt cx="5376" cy="624"/>
          </a:xfrm>
        </p:grpSpPr>
        <p:sp>
          <p:nvSpPr>
            <p:cNvPr id="14" name="Line 7"/>
            <p:cNvSpPr>
              <a:spLocks noChangeShapeType="1"/>
            </p:cNvSpPr>
            <p:nvPr/>
          </p:nvSpPr>
          <p:spPr bwMode="auto">
            <a:xfrm>
              <a:off x="1560" y="568"/>
              <a:ext cx="3795" cy="0"/>
            </a:xfrm>
            <a:prstGeom prst="line">
              <a:avLst/>
            </a:prstGeom>
            <a:noFill/>
            <a:ln w="114300" cap="flat">
              <a:solidFill>
                <a:srgbClr val="FDBE36"/>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15" name="Rectangle 8"/>
            <p:cNvSpPr>
              <a:spLocks/>
            </p:cNvSpPr>
            <p:nvPr/>
          </p:nvSpPr>
          <p:spPr bwMode="auto">
            <a:xfrm>
              <a:off x="0" y="-56"/>
              <a:ext cx="5376" cy="6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lstStyle/>
            <a:p>
              <a:pPr algn="r">
                <a:lnSpc>
                  <a:spcPct val="80000"/>
                </a:lnSpc>
              </a:pPr>
              <a:r>
                <a:rPr lang="en-US" sz="7200" dirty="0" smtClean="0">
                  <a:solidFill>
                    <a:srgbClr val="1E1D1D"/>
                  </a:solidFill>
                  <a:latin typeface="Bebas Neue" pitchFamily="34" charset="0"/>
                  <a:ea typeface="Bebas Neue" pitchFamily="34" charset="0"/>
                  <a:cs typeface="Bebas Neue" pitchFamily="34" charset="0"/>
                  <a:sym typeface="Bebas Neue" pitchFamily="34" charset="0"/>
                </a:rPr>
                <a:t>Your name here</a:t>
              </a:r>
              <a:endParaRPr lang="en-US" sz="7200" dirty="0">
                <a:solidFill>
                  <a:srgbClr val="1E1D1D"/>
                </a:solidFill>
                <a:latin typeface="Bebas Neue" pitchFamily="34" charset="0"/>
                <a:ea typeface="Bebas Neue" pitchFamily="34" charset="0"/>
                <a:cs typeface="Bebas Neue" pitchFamily="34" charset="0"/>
                <a:sym typeface="Bebas Neue" pitchFamily="34" charset="0"/>
              </a:endParaRPr>
            </a:p>
          </p:txBody>
        </p:sp>
      </p:grpSp>
      <p:pic>
        <p:nvPicPr>
          <p:cNvPr id="16" name="Picture 2"/>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58975" y="4718050"/>
            <a:ext cx="4508500" cy="4508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a:tailEnd/>
              </a14:hiddenLine>
            </a:ext>
          </a:extLst>
        </p:spPr>
      </p:pic>
    </p:spTree>
    <p:extLst>
      <p:ext uri="{BB962C8B-B14F-4D97-AF65-F5344CB8AC3E}">
        <p14:creationId xmlns:p14="http://schemas.microsoft.com/office/powerpoint/2010/main" val="38217124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22" name="Slide Number Placeholder 3"/>
          <p:cNvSpPr>
            <a:spLocks noGrp="1"/>
          </p:cNvSpPr>
          <p:nvPr>
            <p:ph type="sldNum" sz="quarter" idx="10"/>
          </p:nvPr>
        </p:nvSpPr>
        <p:spPr>
          <a:noFill/>
        </p:spPr>
        <p:txBody>
          <a:bodyPr/>
          <a:lstStyle>
            <a:lvl1pPr eaLnBrk="0" hangingPunct="0">
              <a:defRPr sz="5600">
                <a:solidFill>
                  <a:srgbClr val="000000"/>
                </a:solidFill>
                <a:latin typeface="Gill Sans" charset="0"/>
                <a:ea typeface="ヒラギノ角ゴ ProN W3" charset="0"/>
                <a:cs typeface="ヒラギノ角ゴ ProN W3" charset="0"/>
                <a:sym typeface="Gill Sans" charset="0"/>
              </a:defRPr>
            </a:lvl1pPr>
            <a:lvl2pPr marL="742950" indent="-285750" eaLnBrk="0" hangingPunct="0">
              <a:defRPr sz="5600">
                <a:solidFill>
                  <a:srgbClr val="000000"/>
                </a:solidFill>
                <a:latin typeface="Gill Sans" charset="0"/>
                <a:ea typeface="ヒラギノ角ゴ ProN W3" charset="0"/>
                <a:cs typeface="ヒラギノ角ゴ ProN W3" charset="0"/>
                <a:sym typeface="Gill Sans" charset="0"/>
              </a:defRPr>
            </a:lvl2pPr>
            <a:lvl3pPr marL="1143000" indent="-228600" eaLnBrk="0" hangingPunct="0">
              <a:defRPr sz="5600">
                <a:solidFill>
                  <a:srgbClr val="000000"/>
                </a:solidFill>
                <a:latin typeface="Gill Sans" charset="0"/>
                <a:ea typeface="ヒラギノ角ゴ ProN W3" charset="0"/>
                <a:cs typeface="ヒラギノ角ゴ ProN W3" charset="0"/>
                <a:sym typeface="Gill Sans" charset="0"/>
              </a:defRPr>
            </a:lvl3pPr>
            <a:lvl4pPr marL="1600200" indent="-228600" eaLnBrk="0" hangingPunct="0">
              <a:defRPr sz="5600">
                <a:solidFill>
                  <a:srgbClr val="000000"/>
                </a:solidFill>
                <a:latin typeface="Gill Sans" charset="0"/>
                <a:ea typeface="ヒラギノ角ゴ ProN W3" charset="0"/>
                <a:cs typeface="ヒラギノ角ゴ ProN W3" charset="0"/>
                <a:sym typeface="Gill Sans" charset="0"/>
              </a:defRPr>
            </a:lvl4pPr>
            <a:lvl5pPr marL="2057400" indent="-228600" eaLnBrk="0" hangingPunct="0">
              <a:defRPr sz="5600">
                <a:solidFill>
                  <a:srgbClr val="000000"/>
                </a:solidFill>
                <a:latin typeface="Gill Sans" charset="0"/>
                <a:ea typeface="ヒラギノ角ゴ ProN W3" charset="0"/>
                <a:cs typeface="ヒラギノ角ゴ ProN W3" charset="0"/>
                <a:sym typeface="Gill Sans" charset="0"/>
              </a:defRPr>
            </a:lvl5pPr>
            <a:lvl6pPr marL="25146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6pPr>
            <a:lvl7pPr marL="29718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7pPr>
            <a:lvl8pPr marL="34290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8pPr>
            <a:lvl9pPr marL="38862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9pPr>
          </a:lstStyle>
          <a:p>
            <a:pPr eaLnBrk="1" hangingPunct="1"/>
            <a:fld id="{69E37E45-6528-494D-BFC0-E5A57A5DEE82}" type="slidenum">
              <a:rPr lang="en-US" sz="3600" smtClean="0">
                <a:solidFill>
                  <a:srgbClr val="139FD2"/>
                </a:solidFill>
                <a:latin typeface="Bebas Neue" pitchFamily="34" charset="0"/>
                <a:ea typeface="Bebas Neue" pitchFamily="34" charset="0"/>
                <a:cs typeface="Bebas Neue" pitchFamily="34" charset="0"/>
                <a:sym typeface="Bebas Neue" pitchFamily="34" charset="0"/>
              </a:rPr>
              <a:pPr eaLnBrk="1" hangingPunct="1"/>
              <a:t>22</a:t>
            </a:fld>
            <a:endParaRPr lang="en-US" sz="3600" smtClean="0">
              <a:solidFill>
                <a:srgbClr val="139FD2"/>
              </a:solidFill>
              <a:latin typeface="Bebas Neue" pitchFamily="34" charset="0"/>
              <a:ea typeface="Bebas Neue" pitchFamily="34" charset="0"/>
              <a:cs typeface="Bebas Neue" pitchFamily="34" charset="0"/>
              <a:sym typeface="Bebas Neue" pitchFamily="34" charset="0"/>
            </a:endParaRPr>
          </a:p>
        </p:txBody>
      </p:sp>
      <p:sp>
        <p:nvSpPr>
          <p:cNvPr id="30723" name="Rectangle 1"/>
          <p:cNvSpPr>
            <a:spLocks/>
          </p:cNvSpPr>
          <p:nvPr/>
        </p:nvSpPr>
        <p:spPr bwMode="auto">
          <a:xfrm>
            <a:off x="2427288" y="1079500"/>
            <a:ext cx="10515600"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GB" sz="14400" dirty="0" smtClean="0">
                <a:solidFill>
                  <a:srgbClr val="139FD2"/>
                </a:solidFill>
                <a:latin typeface="Bebas Neue" pitchFamily="34" charset="0"/>
                <a:ea typeface="Bebas Neue" pitchFamily="34" charset="0"/>
                <a:cs typeface="Bebas Neue" pitchFamily="34" charset="0"/>
                <a:sym typeface="Bebas Neue" pitchFamily="34" charset="0"/>
              </a:rPr>
              <a:t>ad strategies</a:t>
            </a:r>
            <a:endParaRPr lang="en-GB" sz="14400" dirty="0">
              <a:solidFill>
                <a:srgbClr val="139FD2"/>
              </a:solidFill>
              <a:latin typeface="Bebas Neue" pitchFamily="34" charset="0"/>
              <a:ea typeface="Bebas Neue" pitchFamily="34" charset="0"/>
              <a:cs typeface="Bebas Neue" pitchFamily="34" charset="0"/>
              <a:sym typeface="Bebas Neue" pitchFamily="34" charset="0"/>
            </a:endParaRPr>
          </a:p>
        </p:txBody>
      </p:sp>
      <p:grpSp>
        <p:nvGrpSpPr>
          <p:cNvPr id="30724" name="Group 8"/>
          <p:cNvGrpSpPr>
            <a:grpSpLocks/>
          </p:cNvGrpSpPr>
          <p:nvPr/>
        </p:nvGrpSpPr>
        <p:grpSpPr bwMode="auto">
          <a:xfrm>
            <a:off x="2451100" y="5829300"/>
            <a:ext cx="8751888" cy="6934200"/>
            <a:chOff x="0" y="968"/>
            <a:chExt cx="5513" cy="4368"/>
          </a:xfrm>
        </p:grpSpPr>
        <p:sp>
          <p:nvSpPr>
            <p:cNvPr id="30726" name="Line 2"/>
            <p:cNvSpPr>
              <a:spLocks noChangeShapeType="1"/>
            </p:cNvSpPr>
            <p:nvPr/>
          </p:nvSpPr>
          <p:spPr bwMode="auto">
            <a:xfrm>
              <a:off x="0" y="968"/>
              <a:ext cx="5472" cy="0"/>
            </a:xfrm>
            <a:prstGeom prst="line">
              <a:avLst/>
            </a:prstGeom>
            <a:noFill/>
            <a:ln w="114300">
              <a:solidFill>
                <a:srgbClr val="FDBE36"/>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a:p>
          </p:txBody>
        </p:sp>
        <p:sp>
          <p:nvSpPr>
            <p:cNvPr id="30727" name="Rectangle 3"/>
            <p:cNvSpPr>
              <a:spLocks/>
            </p:cNvSpPr>
            <p:nvPr/>
          </p:nvSpPr>
          <p:spPr bwMode="auto">
            <a:xfrm>
              <a:off x="16" y="1136"/>
              <a:ext cx="5472" cy="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7200" dirty="0" smtClean="0">
                  <a:solidFill>
                    <a:srgbClr val="1E1D1D"/>
                  </a:solidFill>
                  <a:latin typeface="Bebas Neue" pitchFamily="34" charset="0"/>
                  <a:ea typeface="Bebas Neue" pitchFamily="34" charset="0"/>
                  <a:cs typeface="Bebas Neue" pitchFamily="34" charset="0"/>
                  <a:sym typeface="Bebas Neue" pitchFamily="34" charset="0"/>
                </a:rPr>
                <a:t>Likes or conversions?</a:t>
              </a:r>
              <a:endParaRPr lang="en-US" sz="7200" dirty="0">
                <a:solidFill>
                  <a:srgbClr val="1E1D1D"/>
                </a:solidFill>
                <a:latin typeface="Bebas Neue" pitchFamily="34" charset="0"/>
                <a:ea typeface="Bebas Neue" pitchFamily="34" charset="0"/>
                <a:cs typeface="Bebas Neue" pitchFamily="34" charset="0"/>
                <a:sym typeface="Bebas Neue" pitchFamily="34" charset="0"/>
              </a:endParaRPr>
            </a:p>
          </p:txBody>
        </p:sp>
        <p:sp>
          <p:nvSpPr>
            <p:cNvPr id="35844" name="Rectangle 4"/>
            <p:cNvSpPr>
              <a:spLocks/>
            </p:cNvSpPr>
            <p:nvPr/>
          </p:nvSpPr>
          <p:spPr bwMode="auto">
            <a:xfrm>
              <a:off x="41" y="1896"/>
              <a:ext cx="5472" cy="34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lstStyle/>
            <a:p>
              <a:pPr algn="l">
                <a:defRPr/>
              </a:pPr>
              <a:r>
                <a:rPr lang="en-GB" sz="3600" dirty="0" smtClean="0">
                  <a:solidFill>
                    <a:srgbClr val="1E1D1D"/>
                  </a:solidFill>
                  <a:latin typeface="Arial" pitchFamily="34" charset="0"/>
                  <a:ea typeface="Helvetica Light" charset="0"/>
                  <a:cs typeface="Arial" pitchFamily="34" charset="0"/>
                  <a:sym typeface="Helvetica Light" charset="0"/>
                </a:rPr>
                <a:t>When </a:t>
              </a:r>
              <a:r>
                <a:rPr lang="en-GB" sz="3600" dirty="0">
                  <a:solidFill>
                    <a:srgbClr val="1E1D1D"/>
                  </a:solidFill>
                  <a:latin typeface="Arial" pitchFamily="34" charset="0"/>
                  <a:ea typeface="Helvetica Light" charset="0"/>
                  <a:cs typeface="Arial" pitchFamily="34" charset="0"/>
                  <a:sym typeface="Helvetica Light" charset="0"/>
                </a:rPr>
                <a:t>starting your campaign two of the main </a:t>
              </a:r>
              <a:r>
                <a:rPr lang="en-GB" sz="3600" dirty="0" smtClean="0">
                  <a:solidFill>
                    <a:srgbClr val="1E1D1D"/>
                  </a:solidFill>
                  <a:latin typeface="Arial" pitchFamily="34" charset="0"/>
                  <a:ea typeface="Helvetica Light" charset="0"/>
                  <a:cs typeface="Arial" pitchFamily="34" charset="0"/>
                  <a:sym typeface="Helvetica Light" charset="0"/>
                </a:rPr>
                <a:t>strategies are:</a:t>
              </a:r>
            </a:p>
            <a:p>
              <a:pPr algn="l">
                <a:defRPr/>
              </a:pPr>
              <a:endParaRPr lang="en-GB" sz="3600" dirty="0">
                <a:solidFill>
                  <a:srgbClr val="1E1D1D"/>
                </a:solidFill>
                <a:latin typeface="Arial" pitchFamily="34" charset="0"/>
                <a:ea typeface="Helvetica Light" charset="0"/>
                <a:cs typeface="Arial" pitchFamily="34" charset="0"/>
                <a:sym typeface="Helvetica Light" charset="0"/>
              </a:endParaRPr>
            </a:p>
            <a:p>
              <a:pPr marL="571500" indent="-571500" algn="l">
                <a:buClr>
                  <a:srgbClr val="FDBE36"/>
                </a:buClr>
                <a:buFont typeface="Arial" pitchFamily="34" charset="0"/>
                <a:buChar char="•"/>
                <a:defRPr/>
              </a:pPr>
              <a:r>
                <a:rPr lang="en-GB" sz="3600" dirty="0">
                  <a:solidFill>
                    <a:srgbClr val="1E1D1D"/>
                  </a:solidFill>
                  <a:latin typeface="Arial" pitchFamily="34" charset="0"/>
                  <a:ea typeface="Helvetica Light" charset="0"/>
                  <a:cs typeface="Arial" pitchFamily="34" charset="0"/>
                  <a:sym typeface="Helvetica Light" charset="0"/>
                </a:rPr>
                <a:t>I</a:t>
              </a:r>
              <a:r>
                <a:rPr lang="en-GB" sz="3600" dirty="0" smtClean="0">
                  <a:solidFill>
                    <a:srgbClr val="1E1D1D"/>
                  </a:solidFill>
                  <a:latin typeface="Arial" pitchFamily="34" charset="0"/>
                  <a:ea typeface="Helvetica Light" charset="0"/>
                  <a:cs typeface="Arial" pitchFamily="34" charset="0"/>
                  <a:sym typeface="Helvetica Light" charset="0"/>
                </a:rPr>
                <a:t>ncrease </a:t>
              </a:r>
              <a:r>
                <a:rPr lang="en-GB" sz="3600" dirty="0">
                  <a:solidFill>
                    <a:srgbClr val="1E1D1D"/>
                  </a:solidFill>
                  <a:latin typeface="Arial" pitchFamily="34" charset="0"/>
                  <a:ea typeface="Helvetica Light" charset="0"/>
                  <a:cs typeface="Arial" pitchFamily="34" charset="0"/>
                  <a:sym typeface="Helvetica Light" charset="0"/>
                </a:rPr>
                <a:t>the </a:t>
              </a:r>
              <a:r>
                <a:rPr lang="en-GB" sz="3600" dirty="0" smtClean="0">
                  <a:solidFill>
                    <a:srgbClr val="1E1D1D"/>
                  </a:solidFill>
                  <a:latin typeface="Arial" pitchFamily="34" charset="0"/>
                  <a:ea typeface="Helvetica Light" charset="0"/>
                  <a:cs typeface="Arial" pitchFamily="34" charset="0"/>
                  <a:sym typeface="Helvetica Light" charset="0"/>
                </a:rPr>
                <a:t>likes </a:t>
              </a:r>
              <a:r>
                <a:rPr lang="en-GB" sz="3600" dirty="0">
                  <a:solidFill>
                    <a:srgbClr val="1E1D1D"/>
                  </a:solidFill>
                  <a:latin typeface="Arial" pitchFamily="34" charset="0"/>
                  <a:ea typeface="Helvetica Light" charset="0"/>
                  <a:cs typeface="Arial" pitchFamily="34" charset="0"/>
                  <a:sym typeface="Helvetica Light" charset="0"/>
                </a:rPr>
                <a:t>on your fan </a:t>
              </a:r>
              <a:r>
                <a:rPr lang="en-GB" sz="3600" dirty="0" smtClean="0">
                  <a:solidFill>
                    <a:srgbClr val="1E1D1D"/>
                  </a:solidFill>
                  <a:latin typeface="Arial" pitchFamily="34" charset="0"/>
                  <a:ea typeface="Helvetica Light" charset="0"/>
                  <a:cs typeface="Arial" pitchFamily="34" charset="0"/>
                  <a:sym typeface="Helvetica Light" charset="0"/>
                </a:rPr>
                <a:t>page.</a:t>
              </a:r>
            </a:p>
            <a:p>
              <a:pPr marL="571500" indent="-571500" algn="l">
                <a:buClr>
                  <a:srgbClr val="FDBE36"/>
                </a:buClr>
                <a:buFont typeface="Arial" pitchFamily="34" charset="0"/>
                <a:buChar char="•"/>
                <a:defRPr/>
              </a:pPr>
              <a:r>
                <a:rPr lang="en-GB" sz="3600" dirty="0">
                  <a:solidFill>
                    <a:srgbClr val="1E1D1D"/>
                  </a:solidFill>
                  <a:latin typeface="Arial" pitchFamily="34" charset="0"/>
                  <a:ea typeface="Helvetica Light" charset="0"/>
                  <a:cs typeface="Arial" pitchFamily="34" charset="0"/>
                  <a:sym typeface="Helvetica Light" charset="0"/>
                </a:rPr>
                <a:t>D</a:t>
              </a:r>
              <a:r>
                <a:rPr lang="en-GB" sz="3600" dirty="0" smtClean="0">
                  <a:solidFill>
                    <a:srgbClr val="1E1D1D"/>
                  </a:solidFill>
                  <a:latin typeface="Arial" pitchFamily="34" charset="0"/>
                  <a:ea typeface="Helvetica Light" charset="0"/>
                  <a:cs typeface="Arial" pitchFamily="34" charset="0"/>
                  <a:sym typeface="Helvetica Light" charset="0"/>
                </a:rPr>
                <a:t>irectly </a:t>
              </a:r>
              <a:r>
                <a:rPr lang="en-GB" sz="3600" dirty="0">
                  <a:solidFill>
                    <a:srgbClr val="1E1D1D"/>
                  </a:solidFill>
                  <a:latin typeface="Arial" pitchFamily="34" charset="0"/>
                  <a:ea typeface="Helvetica Light" charset="0"/>
                  <a:cs typeface="Arial" pitchFamily="34" charset="0"/>
                  <a:sym typeface="Helvetica Light" charset="0"/>
                </a:rPr>
                <a:t>promote your </a:t>
              </a:r>
              <a:r>
                <a:rPr lang="en-GB" sz="3600" dirty="0" smtClean="0">
                  <a:solidFill>
                    <a:srgbClr val="1E1D1D"/>
                  </a:solidFill>
                  <a:latin typeface="Arial" pitchFamily="34" charset="0"/>
                  <a:ea typeface="Helvetica Light" charset="0"/>
                  <a:cs typeface="Arial" pitchFamily="34" charset="0"/>
                  <a:sym typeface="Helvetica Light" charset="0"/>
                </a:rPr>
                <a:t>product or service</a:t>
              </a:r>
            </a:p>
            <a:p>
              <a:pPr marL="571500" indent="-571500" algn="l">
                <a:buClr>
                  <a:srgbClr val="FDBE36"/>
                </a:buClr>
                <a:buFont typeface="Arial" pitchFamily="34" charset="0"/>
                <a:buChar char="•"/>
                <a:defRPr/>
              </a:pPr>
              <a:endParaRPr lang="en-GB" sz="3600" dirty="0">
                <a:solidFill>
                  <a:srgbClr val="1E1D1D"/>
                </a:solidFill>
                <a:latin typeface="Arial" pitchFamily="34" charset="0"/>
                <a:ea typeface="Helvetica Light" charset="0"/>
                <a:cs typeface="Arial" pitchFamily="34" charset="0"/>
                <a:sym typeface="Helvetica Light" charset="0"/>
              </a:endParaRPr>
            </a:p>
            <a:p>
              <a:pPr algn="l">
                <a:buClr>
                  <a:srgbClr val="FDBE36"/>
                </a:buClr>
                <a:defRPr/>
              </a:pPr>
              <a:r>
                <a:rPr lang="en-GB" sz="3600" dirty="0">
                  <a:solidFill>
                    <a:srgbClr val="1E1D1D"/>
                  </a:solidFill>
                  <a:latin typeface="Arial" pitchFamily="34" charset="0"/>
                  <a:ea typeface="Helvetica Light" charset="0"/>
                  <a:cs typeface="Arial" pitchFamily="34" charset="0"/>
                  <a:sym typeface="Helvetica Light" charset="0"/>
                </a:rPr>
                <a:t>B</a:t>
              </a:r>
              <a:r>
                <a:rPr lang="en-GB" sz="3600" dirty="0" smtClean="0">
                  <a:solidFill>
                    <a:srgbClr val="1E1D1D"/>
                  </a:solidFill>
                  <a:latin typeface="Arial" pitchFamily="34" charset="0"/>
                  <a:ea typeface="Helvetica Light" charset="0"/>
                  <a:cs typeface="Arial" pitchFamily="34" charset="0"/>
                  <a:sym typeface="Helvetica Light" charset="0"/>
                </a:rPr>
                <a:t>oth of these can be done </a:t>
              </a:r>
              <a:r>
                <a:rPr lang="en-GB" sz="3600" dirty="0">
                  <a:solidFill>
                    <a:srgbClr val="1E1D1D"/>
                  </a:solidFill>
                  <a:latin typeface="Arial" pitchFamily="34" charset="0"/>
                  <a:ea typeface="Helvetica Light" charset="0"/>
                  <a:cs typeface="Arial" pitchFamily="34" charset="0"/>
                  <a:sym typeface="Helvetica Light" charset="0"/>
                </a:rPr>
                <a:t>via </a:t>
              </a:r>
              <a:r>
                <a:rPr lang="en-GB" sz="3600" dirty="0" smtClean="0">
                  <a:solidFill>
                    <a:srgbClr val="1E1D1D"/>
                  </a:solidFill>
                  <a:latin typeface="Arial" pitchFamily="34" charset="0"/>
                  <a:ea typeface="Helvetica Light" charset="0"/>
                  <a:cs typeface="Arial" pitchFamily="34" charset="0"/>
                  <a:sym typeface="Helvetica Light" charset="0"/>
                </a:rPr>
                <a:t>Facebook ads</a:t>
              </a:r>
              <a:r>
                <a:rPr lang="en-GB" sz="3600" dirty="0">
                  <a:solidFill>
                    <a:srgbClr val="1E1D1D"/>
                  </a:solidFill>
                  <a:latin typeface="Arial" pitchFamily="34" charset="0"/>
                  <a:ea typeface="Helvetica Light" charset="0"/>
                  <a:cs typeface="Arial" pitchFamily="34" charset="0"/>
                  <a:sym typeface="Helvetica Light" charset="0"/>
                </a:rPr>
                <a:t> </a:t>
              </a:r>
              <a:r>
                <a:rPr lang="en-GB" sz="3600" dirty="0" smtClean="0">
                  <a:solidFill>
                    <a:srgbClr val="1E1D1D"/>
                  </a:solidFill>
                  <a:latin typeface="Arial" pitchFamily="34" charset="0"/>
                  <a:ea typeface="Helvetica Light" charset="0"/>
                  <a:cs typeface="Arial" pitchFamily="34" charset="0"/>
                  <a:sym typeface="Helvetica Light" charset="0"/>
                </a:rPr>
                <a:t>and both are extremely effective if done correctly.</a:t>
              </a:r>
              <a:endParaRPr lang="en-GB" sz="3600" dirty="0">
                <a:solidFill>
                  <a:srgbClr val="1E1D1D"/>
                </a:solidFill>
                <a:latin typeface="Arial" pitchFamily="34" charset="0"/>
                <a:ea typeface="Helvetica Light" charset="0"/>
                <a:cs typeface="Arial" pitchFamily="34" charset="0"/>
                <a:sym typeface="Helvetica Light" charset="0"/>
              </a:endParaRPr>
            </a:p>
            <a:p>
              <a:pPr marL="571500" indent="-571500" algn="l">
                <a:buFont typeface="Arial" pitchFamily="34" charset="0"/>
                <a:buChar char="•"/>
                <a:defRPr/>
              </a:pPr>
              <a:endParaRPr lang="en-US" sz="3600" dirty="0" smtClean="0">
                <a:solidFill>
                  <a:srgbClr val="1E1D1D"/>
                </a:solidFill>
                <a:latin typeface="Arial" pitchFamily="34" charset="0"/>
                <a:ea typeface="Helvetica Light" charset="0"/>
                <a:cs typeface="Arial" pitchFamily="34" charset="0"/>
                <a:sym typeface="Helvetica Light" charset="0"/>
              </a:endParaRPr>
            </a:p>
            <a:p>
              <a:pPr marL="571500" indent="-571500" algn="l">
                <a:buFont typeface="Arial" pitchFamily="34" charset="0"/>
                <a:buChar char="•"/>
                <a:defRPr/>
              </a:pPr>
              <a:endParaRPr lang="en-US" sz="3600" dirty="0">
                <a:solidFill>
                  <a:srgbClr val="1E1D1D"/>
                </a:solidFill>
                <a:latin typeface="Arial" pitchFamily="34" charset="0"/>
                <a:ea typeface="Helvetica Light" charset="0"/>
                <a:cs typeface="Arial" pitchFamily="34" charset="0"/>
                <a:sym typeface="Helvetica Light" charset="0"/>
              </a:endParaRPr>
            </a:p>
            <a:p>
              <a:pPr algn="l">
                <a:buClr>
                  <a:srgbClr val="FDBE36"/>
                </a:buClr>
                <a:buSzPct val="125000"/>
                <a:buFont typeface="Helvetica Light" charset="0"/>
                <a:buChar char="•"/>
                <a:defRPr/>
              </a:pPr>
              <a:endParaRPr lang="en-US" sz="3600" dirty="0">
                <a:solidFill>
                  <a:srgbClr val="1E1D1D"/>
                </a:solidFill>
                <a:latin typeface="Arial" pitchFamily="34" charset="0"/>
                <a:ea typeface="Helvetica Light" charset="0"/>
                <a:cs typeface="Arial" pitchFamily="34" charset="0"/>
                <a:sym typeface="Helvetica Light" charset="0"/>
              </a:endParaRPr>
            </a:p>
            <a:p>
              <a:pPr algn="l">
                <a:defRPr/>
              </a:pPr>
              <a:endParaRPr lang="en-US" sz="3600" dirty="0">
                <a:solidFill>
                  <a:srgbClr val="1E1D1D"/>
                </a:solidFill>
                <a:latin typeface="Arial" pitchFamily="34" charset="0"/>
                <a:ea typeface="Helvetica Light" charset="0"/>
                <a:cs typeface="Arial" pitchFamily="34" charset="0"/>
                <a:sym typeface="Helvetica Light" charset="0"/>
              </a:endParaRPr>
            </a:p>
          </p:txBody>
        </p:sp>
      </p:grpSp>
      <p:pic>
        <p:nvPicPr>
          <p:cNvPr id="13" name="Picture 3"/>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195300" y="-190500"/>
            <a:ext cx="11277600" cy="14160500"/>
          </a:xfrm>
          <a:prstGeom prst="rect">
            <a:avLst/>
          </a:prstGeom>
          <a:noFill/>
          <a:ln>
            <a:noFill/>
          </a:ln>
          <a:effectLst>
            <a:outerShdw blurRad="50800" dist="12700" algn="ctr" rotWithShape="0">
              <a:schemeClr val="bg2">
                <a:alpha val="50000"/>
              </a:scheme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a:tailEnd/>
              </a14:hiddenLine>
            </a:ext>
          </a:extLst>
        </p:spPr>
      </p:pic>
      <p:sp>
        <p:nvSpPr>
          <p:cNvPr id="14" name="AutoShape 10"/>
          <p:cNvSpPr>
            <a:spLocks/>
          </p:cNvSpPr>
          <p:nvPr/>
        </p:nvSpPr>
        <p:spPr bwMode="auto">
          <a:xfrm>
            <a:off x="2451100" y="3886200"/>
            <a:ext cx="1524000" cy="1524000"/>
          </a:xfrm>
          <a:custGeom>
            <a:avLst/>
            <a:gdLst>
              <a:gd name="T0" fmla="*/ 2147483647 w 21600"/>
              <a:gd name="T1" fmla="*/ 0 h 21600"/>
              <a:gd name="T2" fmla="*/ 0 w 21600"/>
              <a:gd name="T3" fmla="*/ 2147483647 h 21600"/>
              <a:gd name="T4" fmla="*/ 0 w 21600"/>
              <a:gd name="T5" fmla="*/ 2147483647 h 21600"/>
              <a:gd name="T6" fmla="*/ 2147483647 w 21600"/>
              <a:gd name="T7" fmla="*/ 2147483647 h 21600"/>
              <a:gd name="T8" fmla="*/ 2147483647 w 21600"/>
              <a:gd name="T9" fmla="*/ 2147483647 h 21600"/>
              <a:gd name="T10" fmla="*/ 2147483647 w 21600"/>
              <a:gd name="T11" fmla="*/ 2147483647 h 21600"/>
              <a:gd name="T12" fmla="*/ 2147483647 w 21600"/>
              <a:gd name="T13" fmla="*/ 2147483647 h 21600"/>
              <a:gd name="T14" fmla="*/ 2147483647 w 21600"/>
              <a:gd name="T15" fmla="*/ 2147483647 h 21600"/>
              <a:gd name="T16" fmla="*/ 2147483647 w 21600"/>
              <a:gd name="T17" fmla="*/ 2147483647 h 21600"/>
              <a:gd name="T18" fmla="*/ 2147483647 w 21600"/>
              <a:gd name="T19" fmla="*/ 2147483647 h 21600"/>
              <a:gd name="T20" fmla="*/ 2147483647 w 21600"/>
              <a:gd name="T21" fmla="*/ 2147483647 h 21600"/>
              <a:gd name="T22" fmla="*/ 2147483647 w 21600"/>
              <a:gd name="T23" fmla="*/ 2147483647 h 21600"/>
              <a:gd name="T24" fmla="*/ 2147483647 w 21600"/>
              <a:gd name="T25" fmla="*/ 2147483647 h 21600"/>
              <a:gd name="T26" fmla="*/ 2147483647 w 21600"/>
              <a:gd name="T27" fmla="*/ 2147483647 h 21600"/>
              <a:gd name="T28" fmla="*/ 2147483647 w 21600"/>
              <a:gd name="T29" fmla="*/ 2147483647 h 21600"/>
              <a:gd name="T30" fmla="*/ 2147483647 w 21600"/>
              <a:gd name="T31" fmla="*/ 2147483647 h 21600"/>
              <a:gd name="T32" fmla="*/ 2147483647 w 21600"/>
              <a:gd name="T33" fmla="*/ 2147483647 h 21600"/>
              <a:gd name="T34" fmla="*/ 2147483647 w 21600"/>
              <a:gd name="T35" fmla="*/ 2147483647 h 21600"/>
              <a:gd name="T36" fmla="*/ 2147483647 w 21600"/>
              <a:gd name="T37" fmla="*/ 2147483647 h 21600"/>
              <a:gd name="T38" fmla="*/ 2147483647 w 21600"/>
              <a:gd name="T39" fmla="*/ 2147483647 h 21600"/>
              <a:gd name="T40" fmla="*/ 2147483647 w 21600"/>
              <a:gd name="T41" fmla="*/ 2147483647 h 21600"/>
              <a:gd name="T42" fmla="*/ 2147483647 w 21600"/>
              <a:gd name="T43" fmla="*/ 2147483647 h 21600"/>
              <a:gd name="T44" fmla="*/ 2147483647 w 21600"/>
              <a:gd name="T45" fmla="*/ 2147483647 h 21600"/>
              <a:gd name="T46" fmla="*/ 2147483647 w 21600"/>
              <a:gd name="T47" fmla="*/ 0 h 21600"/>
              <a:gd name="T48" fmla="*/ 2147483647 w 21600"/>
              <a:gd name="T49" fmla="*/ 0 h 21600"/>
              <a:gd name="T50" fmla="*/ 2147483647 w 21600"/>
              <a:gd name="T51" fmla="*/ 0 h 21600"/>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21600" h="21600">
                <a:moveTo>
                  <a:pt x="1800" y="0"/>
                </a:moveTo>
                <a:cubicBezTo>
                  <a:pt x="810" y="0"/>
                  <a:pt x="0" y="810"/>
                  <a:pt x="0" y="1800"/>
                </a:cubicBezTo>
                <a:lnTo>
                  <a:pt x="0" y="19800"/>
                </a:lnTo>
                <a:cubicBezTo>
                  <a:pt x="0" y="20791"/>
                  <a:pt x="810" y="21600"/>
                  <a:pt x="1800" y="21600"/>
                </a:cubicBezTo>
                <a:lnTo>
                  <a:pt x="10656" y="21600"/>
                </a:lnTo>
                <a:lnTo>
                  <a:pt x="10656" y="13347"/>
                </a:lnTo>
                <a:lnTo>
                  <a:pt x="8028" y="13347"/>
                </a:lnTo>
                <a:lnTo>
                  <a:pt x="8172" y="9729"/>
                </a:lnTo>
                <a:lnTo>
                  <a:pt x="10656" y="9729"/>
                </a:lnTo>
                <a:lnTo>
                  <a:pt x="10656" y="7119"/>
                </a:lnTo>
                <a:cubicBezTo>
                  <a:pt x="10656" y="7119"/>
                  <a:pt x="10314" y="3591"/>
                  <a:pt x="14220" y="3591"/>
                </a:cubicBezTo>
                <a:cubicBezTo>
                  <a:pt x="18135" y="3591"/>
                  <a:pt x="17199" y="3627"/>
                  <a:pt x="17199" y="3627"/>
                </a:cubicBezTo>
                <a:lnTo>
                  <a:pt x="17199" y="6984"/>
                </a:lnTo>
                <a:lnTo>
                  <a:pt x="15282" y="7138"/>
                </a:lnTo>
                <a:cubicBezTo>
                  <a:pt x="15282" y="7138"/>
                  <a:pt x="14382" y="6688"/>
                  <a:pt x="14382" y="7425"/>
                </a:cubicBezTo>
                <a:lnTo>
                  <a:pt x="14382" y="9801"/>
                </a:lnTo>
                <a:lnTo>
                  <a:pt x="17766" y="9801"/>
                </a:lnTo>
                <a:lnTo>
                  <a:pt x="16965" y="13419"/>
                </a:lnTo>
                <a:lnTo>
                  <a:pt x="14337" y="13419"/>
                </a:lnTo>
                <a:lnTo>
                  <a:pt x="14346" y="21600"/>
                </a:lnTo>
                <a:lnTo>
                  <a:pt x="19800" y="21600"/>
                </a:lnTo>
                <a:cubicBezTo>
                  <a:pt x="20790" y="21600"/>
                  <a:pt x="21600" y="20791"/>
                  <a:pt x="21600" y="19800"/>
                </a:cubicBezTo>
                <a:lnTo>
                  <a:pt x="21600" y="1800"/>
                </a:lnTo>
                <a:cubicBezTo>
                  <a:pt x="21600" y="810"/>
                  <a:pt x="20790" y="0"/>
                  <a:pt x="19800" y="0"/>
                </a:cubicBezTo>
                <a:cubicBezTo>
                  <a:pt x="19800" y="0"/>
                  <a:pt x="1800" y="0"/>
                  <a:pt x="1800" y="0"/>
                </a:cubicBezTo>
                <a:close/>
                <a:moveTo>
                  <a:pt x="1800" y="0"/>
                </a:moveTo>
              </a:path>
            </a:pathLst>
          </a:custGeom>
          <a:solidFill>
            <a:srgbClr val="139FD2"/>
          </a:solidFill>
          <a:ln>
            <a:noFill/>
          </a:ln>
          <a:extLs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pic>
        <p:nvPicPr>
          <p:cNvPr id="3" name="Picture 2" descr="Advertise on Facebook - Google Chrome"/>
          <p:cNvPicPr>
            <a:picLocks noChangeAspect="1"/>
          </p:cNvPicPr>
          <p:nvPr/>
        </p:nvPicPr>
        <p:blipFill rotWithShape="1">
          <a:blip r:embed="rId4">
            <a:extLst>
              <a:ext uri="{28A0092B-C50C-407E-A947-70E740481C1C}">
                <a14:useLocalDpi xmlns:a14="http://schemas.microsoft.com/office/drawing/2010/main" val="0"/>
              </a:ext>
            </a:extLst>
          </a:blip>
          <a:srcRect l="36584" t="30616" r="40256" b="13872"/>
          <a:stretch/>
        </p:blipFill>
        <p:spPr>
          <a:xfrm>
            <a:off x="13260363" y="-5445"/>
            <a:ext cx="11123637" cy="13789178"/>
          </a:xfrm>
          <a:prstGeom prst="rect">
            <a:avLst/>
          </a:prstGeom>
        </p:spPr>
      </p:pic>
    </p:spTree>
    <p:extLst>
      <p:ext uri="{BB962C8B-B14F-4D97-AF65-F5344CB8AC3E}">
        <p14:creationId xmlns:p14="http://schemas.microsoft.com/office/powerpoint/2010/main" val="22990221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32"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strVal val="4*#ppt_w"/>
                                          </p:val>
                                        </p:tav>
                                        <p:tav tm="100000">
                                          <p:val>
                                            <p:strVal val="#ppt_w"/>
                                          </p:val>
                                        </p:tav>
                                      </p:tavLst>
                                    </p:anim>
                                    <p:anim calcmode="lin" valueType="num">
                                      <p:cBhvr>
                                        <p:cTn id="8" dur="500" fill="hold"/>
                                        <p:tgtEl>
                                          <p:spTgt spid="13"/>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Slide Number Placeholder 3"/>
          <p:cNvSpPr>
            <a:spLocks noGrp="1"/>
          </p:cNvSpPr>
          <p:nvPr>
            <p:ph type="sldNum" sz="quarter" idx="10"/>
          </p:nvPr>
        </p:nvSpPr>
        <p:spPr>
          <a:noFill/>
        </p:spPr>
        <p:txBody>
          <a:bodyPr/>
          <a:lstStyle>
            <a:lvl1pPr eaLnBrk="0" hangingPunct="0">
              <a:defRPr sz="5600">
                <a:solidFill>
                  <a:srgbClr val="000000"/>
                </a:solidFill>
                <a:latin typeface="Gill Sans" charset="0"/>
                <a:ea typeface="ヒラギノ角ゴ ProN W3" charset="0"/>
                <a:cs typeface="ヒラギノ角ゴ ProN W3" charset="0"/>
                <a:sym typeface="Gill Sans" charset="0"/>
              </a:defRPr>
            </a:lvl1pPr>
            <a:lvl2pPr marL="742950" indent="-285750" eaLnBrk="0" hangingPunct="0">
              <a:defRPr sz="5600">
                <a:solidFill>
                  <a:srgbClr val="000000"/>
                </a:solidFill>
                <a:latin typeface="Gill Sans" charset="0"/>
                <a:ea typeface="ヒラギノ角ゴ ProN W3" charset="0"/>
                <a:cs typeface="ヒラギノ角ゴ ProN W3" charset="0"/>
                <a:sym typeface="Gill Sans" charset="0"/>
              </a:defRPr>
            </a:lvl2pPr>
            <a:lvl3pPr marL="1143000" indent="-228600" eaLnBrk="0" hangingPunct="0">
              <a:defRPr sz="5600">
                <a:solidFill>
                  <a:srgbClr val="000000"/>
                </a:solidFill>
                <a:latin typeface="Gill Sans" charset="0"/>
                <a:ea typeface="ヒラギノ角ゴ ProN W3" charset="0"/>
                <a:cs typeface="ヒラギノ角ゴ ProN W3" charset="0"/>
                <a:sym typeface="Gill Sans" charset="0"/>
              </a:defRPr>
            </a:lvl3pPr>
            <a:lvl4pPr marL="1600200" indent="-228600" eaLnBrk="0" hangingPunct="0">
              <a:defRPr sz="5600">
                <a:solidFill>
                  <a:srgbClr val="000000"/>
                </a:solidFill>
                <a:latin typeface="Gill Sans" charset="0"/>
                <a:ea typeface="ヒラギノ角ゴ ProN W3" charset="0"/>
                <a:cs typeface="ヒラギノ角ゴ ProN W3" charset="0"/>
                <a:sym typeface="Gill Sans" charset="0"/>
              </a:defRPr>
            </a:lvl4pPr>
            <a:lvl5pPr marL="2057400" indent="-228600" eaLnBrk="0" hangingPunct="0">
              <a:defRPr sz="5600">
                <a:solidFill>
                  <a:srgbClr val="000000"/>
                </a:solidFill>
                <a:latin typeface="Gill Sans" charset="0"/>
                <a:ea typeface="ヒラギノ角ゴ ProN W3" charset="0"/>
                <a:cs typeface="ヒラギノ角ゴ ProN W3" charset="0"/>
                <a:sym typeface="Gill Sans" charset="0"/>
              </a:defRPr>
            </a:lvl5pPr>
            <a:lvl6pPr marL="25146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6pPr>
            <a:lvl7pPr marL="29718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7pPr>
            <a:lvl8pPr marL="34290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8pPr>
            <a:lvl9pPr marL="38862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9pPr>
          </a:lstStyle>
          <a:p>
            <a:pPr eaLnBrk="1" hangingPunct="1"/>
            <a:fld id="{B3F321F6-AE9D-4D58-BDC7-090D8F7F90E0}" type="slidenum">
              <a:rPr lang="en-US" sz="3600" smtClean="0">
                <a:solidFill>
                  <a:srgbClr val="139FD2"/>
                </a:solidFill>
                <a:latin typeface="Bebas Neue" pitchFamily="34" charset="0"/>
                <a:ea typeface="Bebas Neue" pitchFamily="34" charset="0"/>
                <a:cs typeface="Bebas Neue" pitchFamily="34" charset="0"/>
                <a:sym typeface="Bebas Neue" pitchFamily="34" charset="0"/>
              </a:rPr>
              <a:pPr eaLnBrk="1" hangingPunct="1"/>
              <a:t>23</a:t>
            </a:fld>
            <a:endParaRPr lang="en-US" sz="3600" smtClean="0">
              <a:solidFill>
                <a:srgbClr val="139FD2"/>
              </a:solidFill>
              <a:latin typeface="Bebas Neue" pitchFamily="34" charset="0"/>
              <a:ea typeface="Bebas Neue" pitchFamily="34" charset="0"/>
              <a:cs typeface="Bebas Neue" pitchFamily="34" charset="0"/>
              <a:sym typeface="Bebas Neue" pitchFamily="34" charset="0"/>
            </a:endParaRPr>
          </a:p>
        </p:txBody>
      </p:sp>
      <p:sp>
        <p:nvSpPr>
          <p:cNvPr id="47107" name="Rectangle 1"/>
          <p:cNvSpPr>
            <a:spLocks/>
          </p:cNvSpPr>
          <p:nvPr/>
        </p:nvSpPr>
        <p:spPr bwMode="auto">
          <a:xfrm>
            <a:off x="2427288" y="1079500"/>
            <a:ext cx="14630400"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14400" dirty="0" smtClean="0">
                <a:solidFill>
                  <a:srgbClr val="139FD2"/>
                </a:solidFill>
                <a:latin typeface="Bebas Neue" pitchFamily="34" charset="0"/>
                <a:ea typeface="Bebas Neue" pitchFamily="34" charset="0"/>
                <a:cs typeface="Bebas Neue" pitchFamily="34" charset="0"/>
                <a:sym typeface="Bebas Neue" pitchFamily="34" charset="0"/>
              </a:rPr>
              <a:t>Your audience</a:t>
            </a:r>
            <a:endParaRPr lang="en-US" sz="14400" dirty="0">
              <a:solidFill>
                <a:srgbClr val="139FD2"/>
              </a:solidFill>
              <a:latin typeface="Bebas Neue" pitchFamily="34" charset="0"/>
              <a:ea typeface="Bebas Neue" pitchFamily="34" charset="0"/>
              <a:cs typeface="Bebas Neue" pitchFamily="34" charset="0"/>
              <a:sym typeface="Bebas Neue" pitchFamily="34" charset="0"/>
            </a:endParaRPr>
          </a:p>
        </p:txBody>
      </p:sp>
      <p:sp>
        <p:nvSpPr>
          <p:cNvPr id="47108" name="Oval 2"/>
          <p:cNvSpPr>
            <a:spLocks/>
          </p:cNvSpPr>
          <p:nvPr/>
        </p:nvSpPr>
        <p:spPr bwMode="auto">
          <a:xfrm>
            <a:off x="2501900" y="4381500"/>
            <a:ext cx="5461000" cy="5461000"/>
          </a:xfrm>
          <a:prstGeom prst="ellipse">
            <a:avLst/>
          </a:prstGeom>
          <a:solidFill>
            <a:srgbClr val="139FD2"/>
          </a:solidFill>
          <a:ln w="25400">
            <a:solidFill>
              <a:srgbClr val="139FD2"/>
            </a:solidFill>
            <a:miter lim="800000"/>
            <a:headEnd/>
            <a:tailEnd/>
          </a:ln>
        </p:spPr>
        <p:txBody>
          <a:bodyPr lIns="0" tIns="0" rIns="0" bIns="0" anchor="ctr"/>
          <a:lstStyle/>
          <a:p>
            <a:pPr>
              <a:lnSpc>
                <a:spcPct val="80000"/>
              </a:lnSpc>
            </a:pPr>
            <a:r>
              <a:rPr lang="en-US" sz="6600" dirty="0" smtClean="0">
                <a:solidFill>
                  <a:srgbClr val="FFFFFF"/>
                </a:solidFill>
                <a:latin typeface="Bebas Neue" pitchFamily="34" charset="0"/>
                <a:ea typeface="Bebas Neue" pitchFamily="34" charset="0"/>
                <a:cs typeface="Bebas Neue" pitchFamily="34" charset="0"/>
                <a:sym typeface="Bebas Neue" pitchFamily="34" charset="0"/>
              </a:rPr>
              <a:t>demographic</a:t>
            </a:r>
            <a:endParaRPr lang="en-US" sz="6600" dirty="0">
              <a:solidFill>
                <a:srgbClr val="FFFFFF"/>
              </a:solidFill>
              <a:latin typeface="Bebas Neue" pitchFamily="34" charset="0"/>
              <a:ea typeface="Bebas Neue" pitchFamily="34" charset="0"/>
              <a:cs typeface="Bebas Neue" pitchFamily="34" charset="0"/>
              <a:sym typeface="Bebas Neue" pitchFamily="34" charset="0"/>
            </a:endParaRPr>
          </a:p>
        </p:txBody>
      </p:sp>
      <p:sp>
        <p:nvSpPr>
          <p:cNvPr id="47109" name="Oval 3"/>
          <p:cNvSpPr>
            <a:spLocks/>
          </p:cNvSpPr>
          <p:nvPr/>
        </p:nvSpPr>
        <p:spPr bwMode="auto">
          <a:xfrm>
            <a:off x="9486900" y="4381500"/>
            <a:ext cx="5461000" cy="5461000"/>
          </a:xfrm>
          <a:prstGeom prst="ellipse">
            <a:avLst/>
          </a:prstGeom>
          <a:solidFill>
            <a:srgbClr val="D31E25"/>
          </a:solidFill>
          <a:ln w="25400">
            <a:solidFill>
              <a:srgbClr val="D31E25"/>
            </a:solidFill>
            <a:miter lim="800000"/>
            <a:headEnd/>
            <a:tailEnd/>
          </a:ln>
        </p:spPr>
        <p:txBody>
          <a:bodyPr lIns="0" tIns="0" rIns="0" bIns="0" anchor="ctr"/>
          <a:lstStyle/>
          <a:p>
            <a:pPr>
              <a:lnSpc>
                <a:spcPct val="80000"/>
              </a:lnSpc>
            </a:pPr>
            <a:r>
              <a:rPr lang="en-US" sz="7200" dirty="0" smtClean="0">
                <a:solidFill>
                  <a:srgbClr val="FFFFFF"/>
                </a:solidFill>
                <a:latin typeface="Bebas Neue" pitchFamily="34" charset="0"/>
                <a:ea typeface="Bebas Neue" pitchFamily="34" charset="0"/>
                <a:cs typeface="Bebas Neue" pitchFamily="34" charset="0"/>
                <a:sym typeface="Bebas Neue" pitchFamily="34" charset="0"/>
              </a:rPr>
              <a:t>social</a:t>
            </a:r>
            <a:endParaRPr lang="en-US" sz="7200" dirty="0">
              <a:solidFill>
                <a:srgbClr val="FFFFFF"/>
              </a:solidFill>
              <a:latin typeface="Bebas Neue" pitchFamily="34" charset="0"/>
              <a:ea typeface="Bebas Neue" pitchFamily="34" charset="0"/>
              <a:cs typeface="Bebas Neue" pitchFamily="34" charset="0"/>
              <a:sym typeface="Bebas Neue" pitchFamily="34" charset="0"/>
            </a:endParaRPr>
          </a:p>
        </p:txBody>
      </p:sp>
      <p:sp>
        <p:nvSpPr>
          <p:cNvPr id="47110" name="Oval 4"/>
          <p:cNvSpPr>
            <a:spLocks/>
          </p:cNvSpPr>
          <p:nvPr/>
        </p:nvSpPr>
        <p:spPr bwMode="auto">
          <a:xfrm>
            <a:off x="16471900" y="4381500"/>
            <a:ext cx="5461000" cy="5461000"/>
          </a:xfrm>
          <a:prstGeom prst="ellipse">
            <a:avLst/>
          </a:prstGeom>
          <a:solidFill>
            <a:srgbClr val="FDBE36"/>
          </a:solidFill>
          <a:ln w="25400">
            <a:solidFill>
              <a:srgbClr val="FDBE36"/>
            </a:solidFill>
            <a:miter lim="800000"/>
            <a:headEnd/>
            <a:tailEnd/>
          </a:ln>
        </p:spPr>
        <p:txBody>
          <a:bodyPr lIns="0" tIns="0" rIns="0" bIns="0" anchor="ctr"/>
          <a:lstStyle/>
          <a:p>
            <a:pPr>
              <a:lnSpc>
                <a:spcPct val="80000"/>
              </a:lnSpc>
            </a:pPr>
            <a:r>
              <a:rPr lang="en-US" sz="7200" dirty="0" smtClean="0">
                <a:solidFill>
                  <a:srgbClr val="FFFFFF"/>
                </a:solidFill>
                <a:latin typeface="Bebas Neue" pitchFamily="34" charset="0"/>
                <a:ea typeface="Bebas Neue" pitchFamily="34" charset="0"/>
                <a:cs typeface="Bebas Neue" pitchFamily="34" charset="0"/>
                <a:sym typeface="Bebas Neue" pitchFamily="34" charset="0"/>
              </a:rPr>
              <a:t>personal</a:t>
            </a:r>
            <a:endParaRPr lang="en-US" sz="7200" dirty="0">
              <a:solidFill>
                <a:srgbClr val="FFFFFF"/>
              </a:solidFill>
              <a:latin typeface="Bebas Neue" pitchFamily="34" charset="0"/>
              <a:ea typeface="Bebas Neue" pitchFamily="34" charset="0"/>
              <a:cs typeface="Bebas Neue" pitchFamily="34" charset="0"/>
              <a:sym typeface="Bebas Neue" pitchFamily="34" charset="0"/>
            </a:endParaRPr>
          </a:p>
        </p:txBody>
      </p:sp>
      <p:grpSp>
        <p:nvGrpSpPr>
          <p:cNvPr id="47111" name="Group 8"/>
          <p:cNvGrpSpPr>
            <a:grpSpLocks/>
          </p:cNvGrpSpPr>
          <p:nvPr/>
        </p:nvGrpSpPr>
        <p:grpSpPr bwMode="auto">
          <a:xfrm>
            <a:off x="2516188" y="10706100"/>
            <a:ext cx="19429412" cy="1638300"/>
            <a:chOff x="0" y="0"/>
            <a:chExt cx="12238" cy="1032"/>
          </a:xfrm>
        </p:grpSpPr>
        <p:sp>
          <p:nvSpPr>
            <p:cNvPr id="47112" name="Rectangle 5"/>
            <p:cNvSpPr>
              <a:spLocks/>
            </p:cNvSpPr>
            <p:nvPr/>
          </p:nvSpPr>
          <p:spPr bwMode="auto">
            <a:xfrm>
              <a:off x="4384" y="0"/>
              <a:ext cx="3456" cy="10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r>
                <a:rPr lang="en-US" sz="3600" dirty="0" smtClean="0">
                  <a:solidFill>
                    <a:srgbClr val="1E1D1D"/>
                  </a:solidFill>
                  <a:latin typeface="Arial" charset="0"/>
                  <a:ea typeface="Helvetica Light" charset="0"/>
                  <a:cs typeface="Arial" charset="0"/>
                  <a:sym typeface="Helvetica Light" charset="0"/>
                </a:rPr>
                <a:t>You can also target  a person by what they like  or have interests in.</a:t>
              </a:r>
              <a:endParaRPr lang="en-US" sz="3600" dirty="0">
                <a:solidFill>
                  <a:srgbClr val="1E1D1D"/>
                </a:solidFill>
                <a:latin typeface="Arial" charset="0"/>
                <a:ea typeface="Helvetica Light" charset="0"/>
                <a:cs typeface="Arial" charset="0"/>
                <a:sym typeface="Helvetica Light" charset="0"/>
              </a:endParaRPr>
            </a:p>
          </p:txBody>
        </p:sp>
        <p:sp>
          <p:nvSpPr>
            <p:cNvPr id="47113" name="Rectangle 6"/>
            <p:cNvSpPr>
              <a:spLocks/>
            </p:cNvSpPr>
            <p:nvPr/>
          </p:nvSpPr>
          <p:spPr bwMode="auto">
            <a:xfrm>
              <a:off x="0" y="24"/>
              <a:ext cx="3456" cy="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r>
                <a:rPr lang="en-US" sz="3600" dirty="0" smtClean="0">
                  <a:solidFill>
                    <a:srgbClr val="1E1D1D"/>
                  </a:solidFill>
                  <a:latin typeface="Arial" charset="0"/>
                  <a:ea typeface="Helvetica Light" charset="0"/>
                  <a:cs typeface="Arial" charset="0"/>
                  <a:sym typeface="Helvetica Light" charset="0"/>
                </a:rPr>
                <a:t> </a:t>
              </a:r>
              <a:r>
                <a:rPr lang="en-US" sz="3600" dirty="0">
                  <a:solidFill>
                    <a:srgbClr val="1E1D1D"/>
                  </a:solidFill>
                  <a:latin typeface="Arial" charset="0"/>
                  <a:ea typeface="Helvetica Light" charset="0"/>
                  <a:cs typeface="Arial" charset="0"/>
                  <a:sym typeface="Helvetica Light" charset="0"/>
                </a:rPr>
                <a:t>C</a:t>
              </a:r>
              <a:r>
                <a:rPr lang="en-US" sz="3600" dirty="0" smtClean="0">
                  <a:solidFill>
                    <a:srgbClr val="1E1D1D"/>
                  </a:solidFill>
                  <a:latin typeface="Arial" charset="0"/>
                  <a:ea typeface="Helvetica Light" charset="0"/>
                  <a:cs typeface="Arial" charset="0"/>
                  <a:sym typeface="Helvetica Light" charset="0"/>
                </a:rPr>
                <a:t>hoose the age and gender of the audience you want to target.</a:t>
              </a:r>
            </a:p>
          </p:txBody>
        </p:sp>
        <p:sp>
          <p:nvSpPr>
            <p:cNvPr id="47114" name="Rectangle 7"/>
            <p:cNvSpPr>
              <a:spLocks/>
            </p:cNvSpPr>
            <p:nvPr/>
          </p:nvSpPr>
          <p:spPr bwMode="auto">
            <a:xfrm>
              <a:off x="8782" y="24"/>
              <a:ext cx="3456" cy="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r>
                <a:rPr lang="en-US" sz="3600" dirty="0" smtClean="0">
                  <a:solidFill>
                    <a:srgbClr val="1E1D1D"/>
                  </a:solidFill>
                  <a:latin typeface="Arial" charset="0"/>
                  <a:ea typeface="Helvetica Light" charset="0"/>
                  <a:cs typeface="Arial" charset="0"/>
                  <a:sym typeface="Helvetica Light" charset="0"/>
                </a:rPr>
                <a:t>Another option is to target a person by where they live or their marital status.</a:t>
              </a:r>
              <a:endParaRPr lang="en-US" sz="3600" dirty="0">
                <a:solidFill>
                  <a:srgbClr val="1E1D1D"/>
                </a:solidFill>
                <a:latin typeface="Arial" charset="0"/>
                <a:ea typeface="Helvetica Light" charset="0"/>
                <a:cs typeface="Arial" charset="0"/>
                <a:sym typeface="Helvetica Light" charset="0"/>
              </a:endParaRPr>
            </a:p>
          </p:txBody>
        </p:sp>
      </p:grpSp>
    </p:spTree>
    <p:extLst>
      <p:ext uri="{BB962C8B-B14F-4D97-AF65-F5344CB8AC3E}">
        <p14:creationId xmlns:p14="http://schemas.microsoft.com/office/powerpoint/2010/main" val="12297472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266" name="Slide Number Placeholder 3"/>
          <p:cNvSpPr>
            <a:spLocks noGrp="1"/>
          </p:cNvSpPr>
          <p:nvPr>
            <p:ph type="sldNum" sz="quarter" idx="10"/>
          </p:nvPr>
        </p:nvSpPr>
        <p:spPr>
          <a:noFill/>
        </p:spPr>
        <p:txBody>
          <a:bodyPr/>
          <a:lstStyle>
            <a:lvl1pPr eaLnBrk="0" hangingPunct="0">
              <a:defRPr sz="5600">
                <a:solidFill>
                  <a:srgbClr val="000000"/>
                </a:solidFill>
                <a:latin typeface="Gill Sans" charset="0"/>
                <a:ea typeface="ヒラギノ角ゴ ProN W3" charset="0"/>
                <a:cs typeface="ヒラギノ角ゴ ProN W3" charset="0"/>
                <a:sym typeface="Gill Sans" charset="0"/>
              </a:defRPr>
            </a:lvl1pPr>
            <a:lvl2pPr marL="742950" indent="-285750" eaLnBrk="0" hangingPunct="0">
              <a:defRPr sz="5600">
                <a:solidFill>
                  <a:srgbClr val="000000"/>
                </a:solidFill>
                <a:latin typeface="Gill Sans" charset="0"/>
                <a:ea typeface="ヒラギノ角ゴ ProN W3" charset="0"/>
                <a:cs typeface="ヒラギノ角ゴ ProN W3" charset="0"/>
                <a:sym typeface="Gill Sans" charset="0"/>
              </a:defRPr>
            </a:lvl2pPr>
            <a:lvl3pPr marL="1143000" indent="-228600" eaLnBrk="0" hangingPunct="0">
              <a:defRPr sz="5600">
                <a:solidFill>
                  <a:srgbClr val="000000"/>
                </a:solidFill>
                <a:latin typeface="Gill Sans" charset="0"/>
                <a:ea typeface="ヒラギノ角ゴ ProN W3" charset="0"/>
                <a:cs typeface="ヒラギノ角ゴ ProN W3" charset="0"/>
                <a:sym typeface="Gill Sans" charset="0"/>
              </a:defRPr>
            </a:lvl3pPr>
            <a:lvl4pPr marL="1600200" indent="-228600" eaLnBrk="0" hangingPunct="0">
              <a:defRPr sz="5600">
                <a:solidFill>
                  <a:srgbClr val="000000"/>
                </a:solidFill>
                <a:latin typeface="Gill Sans" charset="0"/>
                <a:ea typeface="ヒラギノ角ゴ ProN W3" charset="0"/>
                <a:cs typeface="ヒラギノ角ゴ ProN W3" charset="0"/>
                <a:sym typeface="Gill Sans" charset="0"/>
              </a:defRPr>
            </a:lvl4pPr>
            <a:lvl5pPr marL="2057400" indent="-228600" eaLnBrk="0" hangingPunct="0">
              <a:defRPr sz="5600">
                <a:solidFill>
                  <a:srgbClr val="000000"/>
                </a:solidFill>
                <a:latin typeface="Gill Sans" charset="0"/>
                <a:ea typeface="ヒラギノ角ゴ ProN W3" charset="0"/>
                <a:cs typeface="ヒラギノ角ゴ ProN W3" charset="0"/>
                <a:sym typeface="Gill Sans" charset="0"/>
              </a:defRPr>
            </a:lvl5pPr>
            <a:lvl6pPr marL="25146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6pPr>
            <a:lvl7pPr marL="29718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7pPr>
            <a:lvl8pPr marL="34290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8pPr>
            <a:lvl9pPr marL="38862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9pPr>
          </a:lstStyle>
          <a:p>
            <a:pPr eaLnBrk="1" hangingPunct="1"/>
            <a:fld id="{4BDB93F1-000E-4803-8BA5-BCBA3D96AAF3}" type="slidenum">
              <a:rPr lang="en-US" sz="3600" smtClean="0">
                <a:solidFill>
                  <a:srgbClr val="139FD2"/>
                </a:solidFill>
                <a:latin typeface="Bebas Neue" pitchFamily="34" charset="0"/>
                <a:ea typeface="Bebas Neue" pitchFamily="34" charset="0"/>
                <a:cs typeface="Bebas Neue" pitchFamily="34" charset="0"/>
                <a:sym typeface="Bebas Neue" pitchFamily="34" charset="0"/>
              </a:rPr>
              <a:pPr eaLnBrk="1" hangingPunct="1"/>
              <a:t>24</a:t>
            </a:fld>
            <a:endParaRPr lang="en-US" sz="3600" smtClean="0">
              <a:solidFill>
                <a:srgbClr val="139FD2"/>
              </a:solidFill>
              <a:latin typeface="Bebas Neue" pitchFamily="34" charset="0"/>
              <a:ea typeface="Bebas Neue" pitchFamily="34" charset="0"/>
              <a:cs typeface="Bebas Neue" pitchFamily="34" charset="0"/>
              <a:sym typeface="Bebas Neue" pitchFamily="34" charset="0"/>
            </a:endParaRPr>
          </a:p>
        </p:txBody>
      </p:sp>
      <p:sp>
        <p:nvSpPr>
          <p:cNvPr id="11267" name="Rectangle 1"/>
          <p:cNvSpPr>
            <a:spLocks/>
          </p:cNvSpPr>
          <p:nvPr/>
        </p:nvSpPr>
        <p:spPr bwMode="auto">
          <a:xfrm>
            <a:off x="2438400" y="1104900"/>
            <a:ext cx="14630400"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14400" dirty="0" smtClean="0">
                <a:solidFill>
                  <a:srgbClr val="139FD2"/>
                </a:solidFill>
                <a:latin typeface="Bebas Neue" pitchFamily="34" charset="0"/>
                <a:ea typeface="Bebas Neue" pitchFamily="34" charset="0"/>
                <a:cs typeface="Bebas Neue" pitchFamily="34" charset="0"/>
                <a:sym typeface="Bebas Neue" pitchFamily="34" charset="0"/>
              </a:rPr>
              <a:t>Ad essentials</a:t>
            </a:r>
            <a:endParaRPr lang="en-US" sz="14400" dirty="0">
              <a:solidFill>
                <a:srgbClr val="139FD2"/>
              </a:solidFill>
              <a:latin typeface="Bebas Neue" pitchFamily="34" charset="0"/>
              <a:ea typeface="Bebas Neue" pitchFamily="34" charset="0"/>
              <a:cs typeface="Bebas Neue" pitchFamily="34" charset="0"/>
              <a:sym typeface="Bebas Neue" pitchFamily="34" charset="0"/>
            </a:endParaRPr>
          </a:p>
        </p:txBody>
      </p:sp>
      <p:pic>
        <p:nvPicPr>
          <p:cNvPr id="1126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673725" y="5359400"/>
            <a:ext cx="11991975" cy="798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pic>
      <p:sp>
        <p:nvSpPr>
          <p:cNvPr id="11269" name="Rectangle 3"/>
          <p:cNvSpPr>
            <a:spLocks/>
          </p:cNvSpPr>
          <p:nvPr/>
        </p:nvSpPr>
        <p:spPr bwMode="auto">
          <a:xfrm>
            <a:off x="2489200" y="4292600"/>
            <a:ext cx="7327900" cy="965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7200" dirty="0" smtClean="0">
                <a:solidFill>
                  <a:srgbClr val="1E1D1D"/>
                </a:solidFill>
                <a:latin typeface="Bebas Neue" pitchFamily="34" charset="0"/>
                <a:ea typeface="Bebas Neue" pitchFamily="34" charset="0"/>
                <a:cs typeface="Bebas Neue" pitchFamily="34" charset="0"/>
                <a:sym typeface="Bebas Neue" pitchFamily="34" charset="0"/>
              </a:rPr>
              <a:t>CALL TO ACTION</a:t>
            </a:r>
            <a:endParaRPr lang="en-US" sz="7200" dirty="0">
              <a:solidFill>
                <a:srgbClr val="1E1D1D"/>
              </a:solidFill>
              <a:latin typeface="Bebas Neue" pitchFamily="34" charset="0"/>
              <a:ea typeface="Bebas Neue" pitchFamily="34" charset="0"/>
              <a:cs typeface="Bebas Neue" pitchFamily="34" charset="0"/>
              <a:sym typeface="Bebas Neue" pitchFamily="34" charset="0"/>
            </a:endParaRPr>
          </a:p>
        </p:txBody>
      </p:sp>
      <p:grpSp>
        <p:nvGrpSpPr>
          <p:cNvPr id="11270" name="Group 6"/>
          <p:cNvGrpSpPr>
            <a:grpSpLocks/>
          </p:cNvGrpSpPr>
          <p:nvPr/>
        </p:nvGrpSpPr>
        <p:grpSpPr bwMode="auto">
          <a:xfrm>
            <a:off x="2451100" y="5270500"/>
            <a:ext cx="8839200" cy="1490663"/>
            <a:chOff x="0" y="0"/>
            <a:chExt cx="5568" cy="939"/>
          </a:xfrm>
        </p:grpSpPr>
        <p:sp>
          <p:nvSpPr>
            <p:cNvPr id="11283" name="Line 4"/>
            <p:cNvSpPr>
              <a:spLocks noChangeShapeType="1"/>
            </p:cNvSpPr>
            <p:nvPr/>
          </p:nvSpPr>
          <p:spPr bwMode="auto">
            <a:xfrm>
              <a:off x="0" y="36"/>
              <a:ext cx="5564" cy="0"/>
            </a:xfrm>
            <a:prstGeom prst="line">
              <a:avLst/>
            </a:prstGeom>
            <a:noFill/>
            <a:ln w="114300">
              <a:solidFill>
                <a:srgbClr val="FFC000"/>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a:p>
          </p:txBody>
        </p:sp>
        <p:sp>
          <p:nvSpPr>
            <p:cNvPr id="11284" name="Line 5"/>
            <p:cNvSpPr>
              <a:spLocks noChangeShapeType="1"/>
            </p:cNvSpPr>
            <p:nvPr/>
          </p:nvSpPr>
          <p:spPr bwMode="auto">
            <a:xfrm>
              <a:off x="5568" y="0"/>
              <a:ext cx="0" cy="939"/>
            </a:xfrm>
            <a:prstGeom prst="line">
              <a:avLst/>
            </a:prstGeom>
            <a:noFill/>
            <a:ln w="114300">
              <a:solidFill>
                <a:srgbClr val="FDBE36"/>
              </a:solidFill>
              <a:miter lim="800000"/>
              <a:headEnd/>
              <a:tailEnd type="oval" w="med" len="med"/>
            </a:ln>
            <a:extLst>
              <a:ext uri="{909E8E84-426E-40DD-AFC4-6F175D3DCCD1}">
                <a14:hiddenFill xmlns:a14="http://schemas.microsoft.com/office/drawing/2010/main">
                  <a:noFill/>
                </a14:hiddenFill>
              </a:ext>
            </a:extLst>
          </p:spPr>
          <p:txBody>
            <a:bodyPr lIns="0" tIns="0" rIns="0" bIns="0"/>
            <a:lstStyle/>
            <a:p>
              <a:endParaRPr lang="en-US"/>
            </a:p>
          </p:txBody>
        </p:sp>
      </p:grpSp>
      <p:grpSp>
        <p:nvGrpSpPr>
          <p:cNvPr id="11271" name="Group 9"/>
          <p:cNvGrpSpPr>
            <a:grpSpLocks/>
          </p:cNvGrpSpPr>
          <p:nvPr/>
        </p:nvGrpSpPr>
        <p:grpSpPr bwMode="auto">
          <a:xfrm>
            <a:off x="8928100" y="6030913"/>
            <a:ext cx="8839200" cy="1965214"/>
            <a:chOff x="0" y="0"/>
            <a:chExt cx="5568" cy="1237"/>
          </a:xfrm>
        </p:grpSpPr>
        <p:sp>
          <p:nvSpPr>
            <p:cNvPr id="11281" name="Line 7"/>
            <p:cNvSpPr>
              <a:spLocks noChangeShapeType="1"/>
            </p:cNvSpPr>
            <p:nvPr/>
          </p:nvSpPr>
          <p:spPr bwMode="auto">
            <a:xfrm flipH="1">
              <a:off x="3" y="36"/>
              <a:ext cx="5565" cy="0"/>
            </a:xfrm>
            <a:prstGeom prst="line">
              <a:avLst/>
            </a:prstGeom>
            <a:noFill/>
            <a:ln w="114300">
              <a:solidFill>
                <a:srgbClr val="D31E25"/>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a:p>
          </p:txBody>
        </p:sp>
        <p:sp>
          <p:nvSpPr>
            <p:cNvPr id="11282" name="Line 8"/>
            <p:cNvSpPr>
              <a:spLocks noChangeShapeType="1"/>
            </p:cNvSpPr>
            <p:nvPr/>
          </p:nvSpPr>
          <p:spPr bwMode="auto">
            <a:xfrm>
              <a:off x="0" y="0"/>
              <a:ext cx="0" cy="1237"/>
            </a:xfrm>
            <a:prstGeom prst="line">
              <a:avLst/>
            </a:prstGeom>
            <a:noFill/>
            <a:ln w="114300">
              <a:solidFill>
                <a:srgbClr val="D31E25"/>
              </a:solidFill>
              <a:miter lim="800000"/>
              <a:headEnd/>
              <a:tailEnd type="oval" w="med" len="med"/>
            </a:ln>
            <a:extLst>
              <a:ext uri="{909E8E84-426E-40DD-AFC4-6F175D3DCCD1}">
                <a14:hiddenFill xmlns:a14="http://schemas.microsoft.com/office/drawing/2010/main">
                  <a:noFill/>
                </a14:hiddenFill>
              </a:ext>
            </a:extLst>
          </p:spPr>
          <p:txBody>
            <a:bodyPr lIns="0" tIns="0" rIns="0" bIns="0"/>
            <a:lstStyle/>
            <a:p>
              <a:endParaRPr lang="en-US"/>
            </a:p>
          </p:txBody>
        </p:sp>
      </p:grpSp>
      <p:sp>
        <p:nvSpPr>
          <p:cNvPr id="11272" name="Rectangle 10"/>
          <p:cNvSpPr>
            <a:spLocks/>
          </p:cNvSpPr>
          <p:nvPr/>
        </p:nvSpPr>
        <p:spPr bwMode="auto">
          <a:xfrm>
            <a:off x="11785600" y="5054600"/>
            <a:ext cx="5994400" cy="965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r">
              <a:lnSpc>
                <a:spcPct val="80000"/>
              </a:lnSpc>
            </a:pPr>
            <a:r>
              <a:rPr lang="en-US" sz="7200" dirty="0" smtClean="0">
                <a:solidFill>
                  <a:srgbClr val="1E1D1D"/>
                </a:solidFill>
                <a:latin typeface="Bebas Neue" pitchFamily="34" charset="0"/>
                <a:ea typeface="Bebas Neue" pitchFamily="34" charset="0"/>
                <a:cs typeface="Bebas Neue" pitchFamily="34" charset="0"/>
                <a:sym typeface="Bebas Neue" pitchFamily="34" charset="0"/>
              </a:rPr>
              <a:t>image</a:t>
            </a:r>
            <a:endParaRPr lang="en-US" sz="7200" dirty="0">
              <a:solidFill>
                <a:srgbClr val="1E1D1D"/>
              </a:solidFill>
              <a:latin typeface="Bebas Neue" pitchFamily="34" charset="0"/>
              <a:ea typeface="Bebas Neue" pitchFamily="34" charset="0"/>
              <a:cs typeface="Bebas Neue" pitchFamily="34" charset="0"/>
              <a:sym typeface="Bebas Neue" pitchFamily="34" charset="0"/>
            </a:endParaRPr>
          </a:p>
        </p:txBody>
      </p:sp>
      <p:grpSp>
        <p:nvGrpSpPr>
          <p:cNvPr id="11273" name="Group 13"/>
          <p:cNvGrpSpPr>
            <a:grpSpLocks/>
          </p:cNvGrpSpPr>
          <p:nvPr/>
        </p:nvGrpSpPr>
        <p:grpSpPr bwMode="auto">
          <a:xfrm>
            <a:off x="12052300" y="11747500"/>
            <a:ext cx="8832850" cy="879475"/>
            <a:chOff x="0" y="92"/>
            <a:chExt cx="5564" cy="554"/>
          </a:xfrm>
        </p:grpSpPr>
        <p:sp>
          <p:nvSpPr>
            <p:cNvPr id="11279" name="Line 11"/>
            <p:cNvSpPr>
              <a:spLocks noChangeShapeType="1"/>
            </p:cNvSpPr>
            <p:nvPr/>
          </p:nvSpPr>
          <p:spPr bwMode="auto">
            <a:xfrm rot="10800000">
              <a:off x="0" y="610"/>
              <a:ext cx="5564" cy="0"/>
            </a:xfrm>
            <a:prstGeom prst="line">
              <a:avLst/>
            </a:prstGeom>
            <a:noFill/>
            <a:ln w="114300">
              <a:solidFill>
                <a:srgbClr val="139FD2"/>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a:p>
          </p:txBody>
        </p:sp>
        <p:sp>
          <p:nvSpPr>
            <p:cNvPr id="11280" name="Line 12"/>
            <p:cNvSpPr>
              <a:spLocks noChangeShapeType="1"/>
            </p:cNvSpPr>
            <p:nvPr/>
          </p:nvSpPr>
          <p:spPr bwMode="auto">
            <a:xfrm rot="10800000" flipH="1">
              <a:off x="0" y="92"/>
              <a:ext cx="0" cy="554"/>
            </a:xfrm>
            <a:prstGeom prst="line">
              <a:avLst/>
            </a:prstGeom>
            <a:noFill/>
            <a:ln w="114300">
              <a:solidFill>
                <a:srgbClr val="139FD2"/>
              </a:solidFill>
              <a:miter lim="800000"/>
              <a:headEnd/>
              <a:tailEnd type="oval" w="med" len="med"/>
            </a:ln>
            <a:extLst>
              <a:ext uri="{909E8E84-426E-40DD-AFC4-6F175D3DCCD1}">
                <a14:hiddenFill xmlns:a14="http://schemas.microsoft.com/office/drawing/2010/main">
                  <a:noFill/>
                </a14:hiddenFill>
              </a:ext>
            </a:extLst>
          </p:spPr>
          <p:txBody>
            <a:bodyPr lIns="0" tIns="0" rIns="0" bIns="0"/>
            <a:lstStyle/>
            <a:p>
              <a:endParaRPr lang="en-US"/>
            </a:p>
          </p:txBody>
        </p:sp>
      </p:grpSp>
      <p:sp>
        <p:nvSpPr>
          <p:cNvPr id="11274" name="Rectangle 14"/>
          <p:cNvSpPr>
            <a:spLocks/>
          </p:cNvSpPr>
          <p:nvPr/>
        </p:nvSpPr>
        <p:spPr bwMode="auto">
          <a:xfrm>
            <a:off x="14890750" y="11531600"/>
            <a:ext cx="5994400" cy="965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r">
              <a:lnSpc>
                <a:spcPct val="80000"/>
              </a:lnSpc>
            </a:pPr>
            <a:r>
              <a:rPr lang="en-US" sz="7200" dirty="0" smtClean="0">
                <a:solidFill>
                  <a:srgbClr val="1E1D1D"/>
                </a:solidFill>
                <a:latin typeface="Bebas Neue" pitchFamily="34" charset="0"/>
                <a:ea typeface="Bebas Neue" pitchFamily="34" charset="0"/>
                <a:cs typeface="Bebas Neue" pitchFamily="34" charset="0"/>
                <a:sym typeface="Bebas Neue" pitchFamily="34" charset="0"/>
              </a:rPr>
              <a:t>offer</a:t>
            </a:r>
            <a:endParaRPr lang="en-US" sz="7200" dirty="0">
              <a:solidFill>
                <a:srgbClr val="1E1D1D"/>
              </a:solidFill>
              <a:latin typeface="Bebas Neue" pitchFamily="34" charset="0"/>
              <a:ea typeface="Bebas Neue" pitchFamily="34" charset="0"/>
              <a:cs typeface="Bebas Neue" pitchFamily="34" charset="0"/>
              <a:sym typeface="Bebas Neue" pitchFamily="34" charset="0"/>
            </a:endParaRPr>
          </a:p>
        </p:txBody>
      </p:sp>
      <p:grpSp>
        <p:nvGrpSpPr>
          <p:cNvPr id="11275" name="Group 17"/>
          <p:cNvGrpSpPr>
            <a:grpSpLocks/>
          </p:cNvGrpSpPr>
          <p:nvPr/>
        </p:nvGrpSpPr>
        <p:grpSpPr bwMode="auto">
          <a:xfrm>
            <a:off x="2438400" y="11728450"/>
            <a:ext cx="7385050" cy="879475"/>
            <a:chOff x="0" y="92"/>
            <a:chExt cx="4652" cy="554"/>
          </a:xfrm>
        </p:grpSpPr>
        <p:sp>
          <p:nvSpPr>
            <p:cNvPr id="11277" name="Line 15"/>
            <p:cNvSpPr>
              <a:spLocks noChangeShapeType="1"/>
            </p:cNvSpPr>
            <p:nvPr/>
          </p:nvSpPr>
          <p:spPr bwMode="auto">
            <a:xfrm rot="10800000" flipH="1">
              <a:off x="0" y="610"/>
              <a:ext cx="4652" cy="0"/>
            </a:xfrm>
            <a:prstGeom prst="line">
              <a:avLst/>
            </a:prstGeom>
            <a:noFill/>
            <a:ln w="114300">
              <a:solidFill>
                <a:srgbClr val="E6481C"/>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a:p>
          </p:txBody>
        </p:sp>
        <p:sp>
          <p:nvSpPr>
            <p:cNvPr id="11278" name="Line 16"/>
            <p:cNvSpPr>
              <a:spLocks noChangeShapeType="1"/>
            </p:cNvSpPr>
            <p:nvPr/>
          </p:nvSpPr>
          <p:spPr bwMode="auto">
            <a:xfrm rot="10800000" flipH="1">
              <a:off x="4652" y="92"/>
              <a:ext cx="0" cy="554"/>
            </a:xfrm>
            <a:prstGeom prst="line">
              <a:avLst/>
            </a:prstGeom>
            <a:noFill/>
            <a:ln w="114300">
              <a:solidFill>
                <a:srgbClr val="E6481C"/>
              </a:solidFill>
              <a:miter lim="800000"/>
              <a:headEnd/>
              <a:tailEnd type="oval" w="med" len="med"/>
            </a:ln>
            <a:extLst>
              <a:ext uri="{909E8E84-426E-40DD-AFC4-6F175D3DCCD1}">
                <a14:hiddenFill xmlns:a14="http://schemas.microsoft.com/office/drawing/2010/main">
                  <a:noFill/>
                </a14:hiddenFill>
              </a:ext>
            </a:extLst>
          </p:spPr>
          <p:txBody>
            <a:bodyPr lIns="0" tIns="0" rIns="0" bIns="0"/>
            <a:lstStyle/>
            <a:p>
              <a:endParaRPr lang="en-US"/>
            </a:p>
          </p:txBody>
        </p:sp>
      </p:grpSp>
      <p:sp>
        <p:nvSpPr>
          <p:cNvPr id="11276" name="Rectangle 18"/>
          <p:cNvSpPr>
            <a:spLocks/>
          </p:cNvSpPr>
          <p:nvPr/>
        </p:nvSpPr>
        <p:spPr bwMode="auto">
          <a:xfrm>
            <a:off x="2476500" y="11531600"/>
            <a:ext cx="7327900" cy="965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7200" dirty="0" smtClean="0">
                <a:solidFill>
                  <a:srgbClr val="1E1D1D"/>
                </a:solidFill>
                <a:latin typeface="Bebas Neue" pitchFamily="34" charset="0"/>
                <a:ea typeface="Bebas Neue" pitchFamily="34" charset="0"/>
                <a:cs typeface="Bebas Neue" pitchFamily="34" charset="0"/>
                <a:sym typeface="Bebas Neue" pitchFamily="34" charset="0"/>
              </a:rPr>
              <a:t>audience</a:t>
            </a:r>
            <a:endParaRPr lang="en-US" sz="7200" dirty="0">
              <a:solidFill>
                <a:srgbClr val="1E1D1D"/>
              </a:solidFill>
              <a:latin typeface="Bebas Neue" pitchFamily="34" charset="0"/>
              <a:ea typeface="Bebas Neue" pitchFamily="34" charset="0"/>
              <a:cs typeface="Bebas Neue" pitchFamily="34" charset="0"/>
              <a:sym typeface="Bebas Neue" pitchFamily="34" charset="0"/>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22" name="Slide Number Placeholder 3"/>
          <p:cNvSpPr>
            <a:spLocks noGrp="1"/>
          </p:cNvSpPr>
          <p:nvPr>
            <p:ph type="sldNum" sz="quarter" idx="10"/>
          </p:nvPr>
        </p:nvSpPr>
        <p:spPr>
          <a:noFill/>
        </p:spPr>
        <p:txBody>
          <a:bodyPr/>
          <a:lstStyle>
            <a:lvl1pPr eaLnBrk="0" hangingPunct="0">
              <a:defRPr sz="5600">
                <a:solidFill>
                  <a:srgbClr val="000000"/>
                </a:solidFill>
                <a:latin typeface="Gill Sans" charset="0"/>
                <a:ea typeface="ヒラギノ角ゴ ProN W3" charset="0"/>
                <a:cs typeface="ヒラギノ角ゴ ProN W3" charset="0"/>
                <a:sym typeface="Gill Sans" charset="0"/>
              </a:defRPr>
            </a:lvl1pPr>
            <a:lvl2pPr marL="742950" indent="-285750" eaLnBrk="0" hangingPunct="0">
              <a:defRPr sz="5600">
                <a:solidFill>
                  <a:srgbClr val="000000"/>
                </a:solidFill>
                <a:latin typeface="Gill Sans" charset="0"/>
                <a:ea typeface="ヒラギノ角ゴ ProN W3" charset="0"/>
                <a:cs typeface="ヒラギノ角ゴ ProN W3" charset="0"/>
                <a:sym typeface="Gill Sans" charset="0"/>
              </a:defRPr>
            </a:lvl2pPr>
            <a:lvl3pPr marL="1143000" indent="-228600" eaLnBrk="0" hangingPunct="0">
              <a:defRPr sz="5600">
                <a:solidFill>
                  <a:srgbClr val="000000"/>
                </a:solidFill>
                <a:latin typeface="Gill Sans" charset="0"/>
                <a:ea typeface="ヒラギノ角ゴ ProN W3" charset="0"/>
                <a:cs typeface="ヒラギノ角ゴ ProN W3" charset="0"/>
                <a:sym typeface="Gill Sans" charset="0"/>
              </a:defRPr>
            </a:lvl3pPr>
            <a:lvl4pPr marL="1600200" indent="-228600" eaLnBrk="0" hangingPunct="0">
              <a:defRPr sz="5600">
                <a:solidFill>
                  <a:srgbClr val="000000"/>
                </a:solidFill>
                <a:latin typeface="Gill Sans" charset="0"/>
                <a:ea typeface="ヒラギノ角ゴ ProN W3" charset="0"/>
                <a:cs typeface="ヒラギノ角ゴ ProN W3" charset="0"/>
                <a:sym typeface="Gill Sans" charset="0"/>
              </a:defRPr>
            </a:lvl4pPr>
            <a:lvl5pPr marL="2057400" indent="-228600" eaLnBrk="0" hangingPunct="0">
              <a:defRPr sz="5600">
                <a:solidFill>
                  <a:srgbClr val="000000"/>
                </a:solidFill>
                <a:latin typeface="Gill Sans" charset="0"/>
                <a:ea typeface="ヒラギノ角ゴ ProN W3" charset="0"/>
                <a:cs typeface="ヒラギノ角ゴ ProN W3" charset="0"/>
                <a:sym typeface="Gill Sans" charset="0"/>
              </a:defRPr>
            </a:lvl5pPr>
            <a:lvl6pPr marL="25146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6pPr>
            <a:lvl7pPr marL="29718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7pPr>
            <a:lvl8pPr marL="34290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8pPr>
            <a:lvl9pPr marL="38862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9pPr>
          </a:lstStyle>
          <a:p>
            <a:pPr eaLnBrk="1" hangingPunct="1"/>
            <a:fld id="{69E37E45-6528-494D-BFC0-E5A57A5DEE82}" type="slidenum">
              <a:rPr lang="en-US" sz="3600" smtClean="0">
                <a:solidFill>
                  <a:srgbClr val="139FD2"/>
                </a:solidFill>
                <a:latin typeface="Bebas Neue" pitchFamily="34" charset="0"/>
                <a:ea typeface="Bebas Neue" pitchFamily="34" charset="0"/>
                <a:cs typeface="Bebas Neue" pitchFamily="34" charset="0"/>
                <a:sym typeface="Bebas Neue" pitchFamily="34" charset="0"/>
              </a:rPr>
              <a:pPr eaLnBrk="1" hangingPunct="1"/>
              <a:t>25</a:t>
            </a:fld>
            <a:endParaRPr lang="en-US" sz="3600" smtClean="0">
              <a:solidFill>
                <a:srgbClr val="139FD2"/>
              </a:solidFill>
              <a:latin typeface="Bebas Neue" pitchFamily="34" charset="0"/>
              <a:ea typeface="Bebas Neue" pitchFamily="34" charset="0"/>
              <a:cs typeface="Bebas Neue" pitchFamily="34" charset="0"/>
              <a:sym typeface="Bebas Neue" pitchFamily="34" charset="0"/>
            </a:endParaRPr>
          </a:p>
        </p:txBody>
      </p:sp>
      <p:sp>
        <p:nvSpPr>
          <p:cNvPr id="30723" name="Rectangle 1"/>
          <p:cNvSpPr>
            <a:spLocks/>
          </p:cNvSpPr>
          <p:nvPr/>
        </p:nvSpPr>
        <p:spPr bwMode="auto">
          <a:xfrm>
            <a:off x="2427288" y="1079500"/>
            <a:ext cx="10515600"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14400" dirty="0" smtClean="0">
                <a:solidFill>
                  <a:srgbClr val="139FD2"/>
                </a:solidFill>
                <a:latin typeface="Bebas Neue" pitchFamily="34" charset="0"/>
                <a:ea typeface="Bebas Neue" pitchFamily="34" charset="0"/>
                <a:cs typeface="Bebas Neue" pitchFamily="34" charset="0"/>
                <a:sym typeface="Bebas Neue" pitchFamily="34" charset="0"/>
              </a:rPr>
              <a:t>Side ads</a:t>
            </a:r>
            <a:endParaRPr lang="en-US" sz="14400" dirty="0">
              <a:solidFill>
                <a:srgbClr val="139FD2"/>
              </a:solidFill>
              <a:latin typeface="Bebas Neue" pitchFamily="34" charset="0"/>
              <a:ea typeface="Bebas Neue" pitchFamily="34" charset="0"/>
              <a:cs typeface="Bebas Neue" pitchFamily="34" charset="0"/>
              <a:sym typeface="Bebas Neue" pitchFamily="34" charset="0"/>
            </a:endParaRPr>
          </a:p>
        </p:txBody>
      </p:sp>
      <p:grpSp>
        <p:nvGrpSpPr>
          <p:cNvPr id="30724" name="Group 8"/>
          <p:cNvGrpSpPr>
            <a:grpSpLocks/>
          </p:cNvGrpSpPr>
          <p:nvPr/>
        </p:nvGrpSpPr>
        <p:grpSpPr bwMode="auto">
          <a:xfrm>
            <a:off x="2451100" y="5829300"/>
            <a:ext cx="8751888" cy="6934200"/>
            <a:chOff x="0" y="968"/>
            <a:chExt cx="5513" cy="4368"/>
          </a:xfrm>
        </p:grpSpPr>
        <p:sp>
          <p:nvSpPr>
            <p:cNvPr id="30726" name="Line 2"/>
            <p:cNvSpPr>
              <a:spLocks noChangeShapeType="1"/>
            </p:cNvSpPr>
            <p:nvPr/>
          </p:nvSpPr>
          <p:spPr bwMode="auto">
            <a:xfrm>
              <a:off x="0" y="968"/>
              <a:ext cx="5472" cy="0"/>
            </a:xfrm>
            <a:prstGeom prst="line">
              <a:avLst/>
            </a:prstGeom>
            <a:noFill/>
            <a:ln w="114300">
              <a:solidFill>
                <a:srgbClr val="FDBE36"/>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a:p>
          </p:txBody>
        </p:sp>
        <p:sp>
          <p:nvSpPr>
            <p:cNvPr id="30727" name="Rectangle 3"/>
            <p:cNvSpPr>
              <a:spLocks/>
            </p:cNvSpPr>
            <p:nvPr/>
          </p:nvSpPr>
          <p:spPr bwMode="auto">
            <a:xfrm>
              <a:off x="16" y="1136"/>
              <a:ext cx="5472" cy="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7200" dirty="0" smtClean="0">
                  <a:solidFill>
                    <a:srgbClr val="1E1D1D"/>
                  </a:solidFill>
                  <a:latin typeface="Bebas Neue" pitchFamily="34" charset="0"/>
                  <a:ea typeface="Bebas Neue" pitchFamily="34" charset="0"/>
                  <a:cs typeface="Bebas Neue" pitchFamily="34" charset="0"/>
                  <a:sym typeface="Bebas Neue" pitchFamily="34" charset="0"/>
                </a:rPr>
                <a:t>benefits</a:t>
              </a:r>
              <a:endParaRPr lang="en-US" sz="7200" dirty="0">
                <a:solidFill>
                  <a:srgbClr val="1E1D1D"/>
                </a:solidFill>
                <a:latin typeface="Bebas Neue" pitchFamily="34" charset="0"/>
                <a:ea typeface="Bebas Neue" pitchFamily="34" charset="0"/>
                <a:cs typeface="Bebas Neue" pitchFamily="34" charset="0"/>
                <a:sym typeface="Bebas Neue" pitchFamily="34" charset="0"/>
              </a:endParaRPr>
            </a:p>
          </p:txBody>
        </p:sp>
        <p:sp>
          <p:nvSpPr>
            <p:cNvPr id="35844" name="Rectangle 4"/>
            <p:cNvSpPr>
              <a:spLocks/>
            </p:cNvSpPr>
            <p:nvPr/>
          </p:nvSpPr>
          <p:spPr bwMode="auto">
            <a:xfrm>
              <a:off x="41" y="1896"/>
              <a:ext cx="5472" cy="34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lstStyle/>
            <a:p>
              <a:pPr algn="l">
                <a:buClr>
                  <a:srgbClr val="FDBE36"/>
                </a:buClr>
                <a:buSzPct val="125000"/>
                <a:defRPr/>
              </a:pPr>
              <a:r>
                <a:rPr lang="en-US" sz="3600" dirty="0" smtClean="0">
                  <a:solidFill>
                    <a:srgbClr val="1E1D1D"/>
                  </a:solidFill>
                  <a:latin typeface="Arial" pitchFamily="34" charset="0"/>
                  <a:ea typeface="Helvetica Light" charset="0"/>
                  <a:cs typeface="Arial" pitchFamily="34" charset="0"/>
                  <a:sym typeface="Helvetica Light" charset="0"/>
                </a:rPr>
                <a:t>These are a few of the benefits of using the side ads:</a:t>
              </a:r>
            </a:p>
            <a:p>
              <a:pPr algn="l">
                <a:buClr>
                  <a:srgbClr val="FDBE36"/>
                </a:buClr>
                <a:buSzPct val="125000"/>
                <a:defRPr/>
              </a:pPr>
              <a:endParaRPr lang="en-US" sz="3600" dirty="0">
                <a:solidFill>
                  <a:srgbClr val="1E1D1D"/>
                </a:solidFill>
                <a:latin typeface="Arial" pitchFamily="34" charset="0"/>
                <a:ea typeface="Helvetica Light" charset="0"/>
                <a:cs typeface="Arial" pitchFamily="34" charset="0"/>
                <a:sym typeface="Helvetica Light" charset="0"/>
              </a:endParaRPr>
            </a:p>
            <a:p>
              <a:pPr marL="571500" indent="-571500" algn="l">
                <a:buClr>
                  <a:srgbClr val="FDBE36"/>
                </a:buClr>
                <a:buSzPct val="125000"/>
                <a:buFont typeface="Arial" panose="020B0604020202020204" pitchFamily="34" charset="0"/>
                <a:buChar char="•"/>
                <a:defRPr/>
              </a:pPr>
              <a:r>
                <a:rPr lang="en-US" sz="3600" dirty="0" smtClean="0">
                  <a:solidFill>
                    <a:srgbClr val="1E1D1D"/>
                  </a:solidFill>
                  <a:latin typeface="Arial" pitchFamily="34" charset="0"/>
                  <a:ea typeface="Helvetica Light" charset="0"/>
                  <a:cs typeface="Arial" pitchFamily="34" charset="0"/>
                  <a:sym typeface="Helvetica Light" charset="0"/>
                </a:rPr>
                <a:t>Low cost.</a:t>
              </a:r>
            </a:p>
            <a:p>
              <a:pPr marL="571500" indent="-571500" algn="l">
                <a:buClr>
                  <a:srgbClr val="FDBE36"/>
                </a:buClr>
                <a:buSzPct val="125000"/>
                <a:buFont typeface="Arial" panose="020B0604020202020204" pitchFamily="34" charset="0"/>
                <a:buChar char="•"/>
                <a:defRPr/>
              </a:pPr>
              <a:r>
                <a:rPr lang="en-US" sz="3600" dirty="0" smtClean="0">
                  <a:solidFill>
                    <a:srgbClr val="1E1D1D"/>
                  </a:solidFill>
                  <a:latin typeface="Arial" pitchFamily="34" charset="0"/>
                  <a:ea typeface="Helvetica Light" charset="0"/>
                  <a:cs typeface="Arial" pitchFamily="34" charset="0"/>
                  <a:sym typeface="Helvetica Light" charset="0"/>
                </a:rPr>
                <a:t>Shown more frequently.</a:t>
              </a:r>
            </a:p>
            <a:p>
              <a:pPr marL="571500" indent="-571500" algn="l">
                <a:buClr>
                  <a:srgbClr val="FDBE36"/>
                </a:buClr>
                <a:buSzPct val="125000"/>
                <a:buFont typeface="Arial" panose="020B0604020202020204" pitchFamily="34" charset="0"/>
                <a:buChar char="•"/>
                <a:defRPr/>
              </a:pPr>
              <a:r>
                <a:rPr lang="en-US" sz="3600" dirty="0" smtClean="0">
                  <a:solidFill>
                    <a:srgbClr val="1E1D1D"/>
                  </a:solidFill>
                  <a:latin typeface="Arial" pitchFamily="34" charset="0"/>
                  <a:ea typeface="Helvetica Light" charset="0"/>
                  <a:cs typeface="Arial" pitchFamily="34" charset="0"/>
                  <a:sym typeface="Helvetica Light" charset="0"/>
                </a:rPr>
                <a:t>No interaction.</a:t>
              </a:r>
            </a:p>
            <a:p>
              <a:pPr marL="571500" indent="-571500" algn="l">
                <a:buClr>
                  <a:srgbClr val="FDBE36"/>
                </a:buClr>
                <a:buSzPct val="125000"/>
                <a:buFont typeface="Arial" panose="020B0604020202020204" pitchFamily="34" charset="0"/>
                <a:buChar char="•"/>
                <a:defRPr/>
              </a:pPr>
              <a:r>
                <a:rPr lang="en-US" sz="3600" dirty="0" smtClean="0">
                  <a:solidFill>
                    <a:srgbClr val="1E1D1D"/>
                  </a:solidFill>
                  <a:latin typeface="Arial" pitchFamily="34" charset="0"/>
                  <a:ea typeface="Helvetica Light" charset="0"/>
                  <a:cs typeface="Arial" pitchFamily="34" charset="0"/>
                  <a:sym typeface="Helvetica Light" charset="0"/>
                </a:rPr>
                <a:t>Easy to split test.</a:t>
              </a:r>
            </a:p>
          </p:txBody>
        </p:sp>
      </p:grpSp>
      <p:sp>
        <p:nvSpPr>
          <p:cNvPr id="12" name="AutoShape 10"/>
          <p:cNvSpPr>
            <a:spLocks/>
          </p:cNvSpPr>
          <p:nvPr/>
        </p:nvSpPr>
        <p:spPr bwMode="auto">
          <a:xfrm>
            <a:off x="2516188" y="3886200"/>
            <a:ext cx="1524000" cy="1524000"/>
          </a:xfrm>
          <a:custGeom>
            <a:avLst/>
            <a:gdLst>
              <a:gd name="T0" fmla="*/ 2147483647 w 21600"/>
              <a:gd name="T1" fmla="*/ 0 h 21600"/>
              <a:gd name="T2" fmla="*/ 0 w 21600"/>
              <a:gd name="T3" fmla="*/ 2147483647 h 21600"/>
              <a:gd name="T4" fmla="*/ 0 w 21600"/>
              <a:gd name="T5" fmla="*/ 2147483647 h 21600"/>
              <a:gd name="T6" fmla="*/ 2147483647 w 21600"/>
              <a:gd name="T7" fmla="*/ 2147483647 h 21600"/>
              <a:gd name="T8" fmla="*/ 2147483647 w 21600"/>
              <a:gd name="T9" fmla="*/ 2147483647 h 21600"/>
              <a:gd name="T10" fmla="*/ 2147483647 w 21600"/>
              <a:gd name="T11" fmla="*/ 2147483647 h 21600"/>
              <a:gd name="T12" fmla="*/ 2147483647 w 21600"/>
              <a:gd name="T13" fmla="*/ 2147483647 h 21600"/>
              <a:gd name="T14" fmla="*/ 2147483647 w 21600"/>
              <a:gd name="T15" fmla="*/ 2147483647 h 21600"/>
              <a:gd name="T16" fmla="*/ 2147483647 w 21600"/>
              <a:gd name="T17" fmla="*/ 2147483647 h 21600"/>
              <a:gd name="T18" fmla="*/ 2147483647 w 21600"/>
              <a:gd name="T19" fmla="*/ 2147483647 h 21600"/>
              <a:gd name="T20" fmla="*/ 2147483647 w 21600"/>
              <a:gd name="T21" fmla="*/ 2147483647 h 21600"/>
              <a:gd name="T22" fmla="*/ 2147483647 w 21600"/>
              <a:gd name="T23" fmla="*/ 2147483647 h 21600"/>
              <a:gd name="T24" fmla="*/ 2147483647 w 21600"/>
              <a:gd name="T25" fmla="*/ 2147483647 h 21600"/>
              <a:gd name="T26" fmla="*/ 2147483647 w 21600"/>
              <a:gd name="T27" fmla="*/ 2147483647 h 21600"/>
              <a:gd name="T28" fmla="*/ 2147483647 w 21600"/>
              <a:gd name="T29" fmla="*/ 2147483647 h 21600"/>
              <a:gd name="T30" fmla="*/ 2147483647 w 21600"/>
              <a:gd name="T31" fmla="*/ 2147483647 h 21600"/>
              <a:gd name="T32" fmla="*/ 2147483647 w 21600"/>
              <a:gd name="T33" fmla="*/ 2147483647 h 21600"/>
              <a:gd name="T34" fmla="*/ 2147483647 w 21600"/>
              <a:gd name="T35" fmla="*/ 2147483647 h 21600"/>
              <a:gd name="T36" fmla="*/ 2147483647 w 21600"/>
              <a:gd name="T37" fmla="*/ 2147483647 h 21600"/>
              <a:gd name="T38" fmla="*/ 2147483647 w 21600"/>
              <a:gd name="T39" fmla="*/ 2147483647 h 21600"/>
              <a:gd name="T40" fmla="*/ 2147483647 w 21600"/>
              <a:gd name="T41" fmla="*/ 2147483647 h 21600"/>
              <a:gd name="T42" fmla="*/ 2147483647 w 21600"/>
              <a:gd name="T43" fmla="*/ 2147483647 h 21600"/>
              <a:gd name="T44" fmla="*/ 2147483647 w 21600"/>
              <a:gd name="T45" fmla="*/ 2147483647 h 21600"/>
              <a:gd name="T46" fmla="*/ 2147483647 w 21600"/>
              <a:gd name="T47" fmla="*/ 0 h 21600"/>
              <a:gd name="T48" fmla="*/ 2147483647 w 21600"/>
              <a:gd name="T49" fmla="*/ 0 h 21600"/>
              <a:gd name="T50" fmla="*/ 2147483647 w 21600"/>
              <a:gd name="T51" fmla="*/ 0 h 21600"/>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21600" h="21600">
                <a:moveTo>
                  <a:pt x="1800" y="0"/>
                </a:moveTo>
                <a:cubicBezTo>
                  <a:pt x="810" y="0"/>
                  <a:pt x="0" y="810"/>
                  <a:pt x="0" y="1800"/>
                </a:cubicBezTo>
                <a:lnTo>
                  <a:pt x="0" y="19800"/>
                </a:lnTo>
                <a:cubicBezTo>
                  <a:pt x="0" y="20791"/>
                  <a:pt x="810" y="21600"/>
                  <a:pt x="1800" y="21600"/>
                </a:cubicBezTo>
                <a:lnTo>
                  <a:pt x="10656" y="21600"/>
                </a:lnTo>
                <a:lnTo>
                  <a:pt x="10656" y="13347"/>
                </a:lnTo>
                <a:lnTo>
                  <a:pt x="8028" y="13347"/>
                </a:lnTo>
                <a:lnTo>
                  <a:pt x="8172" y="9729"/>
                </a:lnTo>
                <a:lnTo>
                  <a:pt x="10656" y="9729"/>
                </a:lnTo>
                <a:lnTo>
                  <a:pt x="10656" y="7119"/>
                </a:lnTo>
                <a:cubicBezTo>
                  <a:pt x="10656" y="7119"/>
                  <a:pt x="10314" y="3591"/>
                  <a:pt x="14220" y="3591"/>
                </a:cubicBezTo>
                <a:cubicBezTo>
                  <a:pt x="18135" y="3591"/>
                  <a:pt x="17199" y="3627"/>
                  <a:pt x="17199" y="3627"/>
                </a:cubicBezTo>
                <a:lnTo>
                  <a:pt x="17199" y="6984"/>
                </a:lnTo>
                <a:lnTo>
                  <a:pt x="15282" y="7138"/>
                </a:lnTo>
                <a:cubicBezTo>
                  <a:pt x="15282" y="7138"/>
                  <a:pt x="14382" y="6688"/>
                  <a:pt x="14382" y="7425"/>
                </a:cubicBezTo>
                <a:lnTo>
                  <a:pt x="14382" y="9801"/>
                </a:lnTo>
                <a:lnTo>
                  <a:pt x="17766" y="9801"/>
                </a:lnTo>
                <a:lnTo>
                  <a:pt x="16965" y="13419"/>
                </a:lnTo>
                <a:lnTo>
                  <a:pt x="14337" y="13419"/>
                </a:lnTo>
                <a:lnTo>
                  <a:pt x="14346" y="21600"/>
                </a:lnTo>
                <a:lnTo>
                  <a:pt x="19800" y="21600"/>
                </a:lnTo>
                <a:cubicBezTo>
                  <a:pt x="20790" y="21600"/>
                  <a:pt x="21600" y="20791"/>
                  <a:pt x="21600" y="19800"/>
                </a:cubicBezTo>
                <a:lnTo>
                  <a:pt x="21600" y="1800"/>
                </a:lnTo>
                <a:cubicBezTo>
                  <a:pt x="21600" y="810"/>
                  <a:pt x="20790" y="0"/>
                  <a:pt x="19800" y="0"/>
                </a:cubicBezTo>
                <a:cubicBezTo>
                  <a:pt x="19800" y="0"/>
                  <a:pt x="1800" y="0"/>
                  <a:pt x="1800" y="0"/>
                </a:cubicBezTo>
                <a:close/>
                <a:moveTo>
                  <a:pt x="1800" y="0"/>
                </a:moveTo>
              </a:path>
            </a:pathLst>
          </a:custGeom>
          <a:solidFill>
            <a:srgbClr val="139FD2"/>
          </a:solidFill>
          <a:ln>
            <a:noFill/>
          </a:ln>
          <a:extLs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lstStyle/>
          <a:p>
            <a:pPr fontAlgn="auto">
              <a:spcBef>
                <a:spcPts val="0"/>
              </a:spcBef>
              <a:spcAft>
                <a:spcPts val="0"/>
              </a:spcAft>
            </a:pPr>
            <a:endParaRPr lang="en-US" sz="1800" kern="0">
              <a:solidFill>
                <a:sysClr val="windowText" lastClr="000000"/>
              </a:solidFill>
            </a:endParaRPr>
          </a:p>
        </p:txBody>
      </p:sp>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r="8025" b="18919"/>
          <a:stretch/>
        </p:blipFill>
        <p:spPr>
          <a:xfrm>
            <a:off x="15718298" y="8461937"/>
            <a:ext cx="8324499" cy="5254063"/>
          </a:xfrm>
          <a:prstGeom prst="rect">
            <a:avLst/>
          </a:prstGeom>
        </p:spPr>
      </p:pic>
      <p:pic>
        <p:nvPicPr>
          <p:cNvPr id="6" name="Picture 5"/>
          <p:cNvPicPr>
            <a:picLocks noChangeAspect="1"/>
          </p:cNvPicPr>
          <p:nvPr/>
        </p:nvPicPr>
        <p:blipFill rotWithShape="1">
          <a:blip r:embed="rId4">
            <a:extLst>
              <a:ext uri="{28A0092B-C50C-407E-A947-70E740481C1C}">
                <a14:useLocalDpi xmlns:a14="http://schemas.microsoft.com/office/drawing/2010/main" val="0"/>
              </a:ext>
            </a:extLst>
          </a:blip>
          <a:srcRect r="5880"/>
          <a:stretch/>
        </p:blipFill>
        <p:spPr>
          <a:xfrm>
            <a:off x="15570501" y="161532"/>
            <a:ext cx="7585147" cy="4618800"/>
          </a:xfrm>
          <a:prstGeom prst="rect">
            <a:avLst/>
          </a:prstGeom>
        </p:spPr>
      </p:pic>
      <p:pic>
        <p:nvPicPr>
          <p:cNvPr id="7" name="Picture 6"/>
          <p:cNvPicPr>
            <a:picLocks noChangeAspect="1"/>
          </p:cNvPicPr>
          <p:nvPr/>
        </p:nvPicPr>
        <p:blipFill rotWithShape="1">
          <a:blip r:embed="rId5">
            <a:extLst>
              <a:ext uri="{28A0092B-C50C-407E-A947-70E740481C1C}">
                <a14:useLocalDpi xmlns:a14="http://schemas.microsoft.com/office/drawing/2010/main" val="0"/>
              </a:ext>
            </a:extLst>
          </a:blip>
          <a:srcRect r="4505"/>
          <a:stretch/>
        </p:blipFill>
        <p:spPr>
          <a:xfrm>
            <a:off x="15718298" y="4407551"/>
            <a:ext cx="7989580" cy="4617867"/>
          </a:xfrm>
          <a:prstGeom prst="rect">
            <a:avLst/>
          </a:prstGeom>
        </p:spPr>
      </p:pic>
      <p:sp>
        <p:nvSpPr>
          <p:cNvPr id="8" name="Rectangle 7"/>
          <p:cNvSpPr/>
          <p:nvPr/>
        </p:nvSpPr>
        <p:spPr bwMode="auto">
          <a:xfrm>
            <a:off x="22827343" y="751114"/>
            <a:ext cx="880535" cy="328386"/>
          </a:xfrm>
          <a:prstGeom prst="rect">
            <a:avLst/>
          </a:prstGeom>
          <a:solidFill>
            <a:schemeClr val="bg1"/>
          </a:solidFill>
          <a:ln w="25400"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GB" sz="5600" b="0" i="0" u="none" strike="noStrike" cap="none" normalizeH="0" baseline="0" smtClean="0">
              <a:ln>
                <a:noFill/>
              </a:ln>
              <a:solidFill>
                <a:srgbClr val="000000"/>
              </a:solidFill>
              <a:effectLst/>
              <a:latin typeface="Gill Sans" charset="0"/>
              <a:ea typeface="ヒラギノ角ゴ ProN W3" charset="0"/>
              <a:cs typeface="ヒラギノ角ゴ ProN W3" charset="0"/>
              <a:sym typeface="Gill Sans" charset="0"/>
            </a:endParaRPr>
          </a:p>
        </p:txBody>
      </p:sp>
    </p:spTree>
    <p:extLst>
      <p:ext uri="{BB962C8B-B14F-4D97-AF65-F5344CB8AC3E}">
        <p14:creationId xmlns:p14="http://schemas.microsoft.com/office/powerpoint/2010/main" val="8044054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22" name="Slide Number Placeholder 3"/>
          <p:cNvSpPr>
            <a:spLocks noGrp="1"/>
          </p:cNvSpPr>
          <p:nvPr>
            <p:ph type="sldNum" sz="quarter" idx="10"/>
          </p:nvPr>
        </p:nvSpPr>
        <p:spPr>
          <a:noFill/>
        </p:spPr>
        <p:txBody>
          <a:bodyPr/>
          <a:lstStyle>
            <a:lvl1pPr eaLnBrk="0" hangingPunct="0">
              <a:defRPr sz="5600">
                <a:solidFill>
                  <a:srgbClr val="000000"/>
                </a:solidFill>
                <a:latin typeface="Gill Sans" charset="0"/>
                <a:ea typeface="ヒラギノ角ゴ ProN W3" charset="0"/>
                <a:cs typeface="ヒラギノ角ゴ ProN W3" charset="0"/>
                <a:sym typeface="Gill Sans" charset="0"/>
              </a:defRPr>
            </a:lvl1pPr>
            <a:lvl2pPr marL="742950" indent="-285750" eaLnBrk="0" hangingPunct="0">
              <a:defRPr sz="5600">
                <a:solidFill>
                  <a:srgbClr val="000000"/>
                </a:solidFill>
                <a:latin typeface="Gill Sans" charset="0"/>
                <a:ea typeface="ヒラギノ角ゴ ProN W3" charset="0"/>
                <a:cs typeface="ヒラギノ角ゴ ProN W3" charset="0"/>
                <a:sym typeface="Gill Sans" charset="0"/>
              </a:defRPr>
            </a:lvl2pPr>
            <a:lvl3pPr marL="1143000" indent="-228600" eaLnBrk="0" hangingPunct="0">
              <a:defRPr sz="5600">
                <a:solidFill>
                  <a:srgbClr val="000000"/>
                </a:solidFill>
                <a:latin typeface="Gill Sans" charset="0"/>
                <a:ea typeface="ヒラギノ角ゴ ProN W3" charset="0"/>
                <a:cs typeface="ヒラギノ角ゴ ProN W3" charset="0"/>
                <a:sym typeface="Gill Sans" charset="0"/>
              </a:defRPr>
            </a:lvl3pPr>
            <a:lvl4pPr marL="1600200" indent="-228600" eaLnBrk="0" hangingPunct="0">
              <a:defRPr sz="5600">
                <a:solidFill>
                  <a:srgbClr val="000000"/>
                </a:solidFill>
                <a:latin typeface="Gill Sans" charset="0"/>
                <a:ea typeface="ヒラギノ角ゴ ProN W3" charset="0"/>
                <a:cs typeface="ヒラギノ角ゴ ProN W3" charset="0"/>
                <a:sym typeface="Gill Sans" charset="0"/>
              </a:defRPr>
            </a:lvl4pPr>
            <a:lvl5pPr marL="2057400" indent="-228600" eaLnBrk="0" hangingPunct="0">
              <a:defRPr sz="5600">
                <a:solidFill>
                  <a:srgbClr val="000000"/>
                </a:solidFill>
                <a:latin typeface="Gill Sans" charset="0"/>
                <a:ea typeface="ヒラギノ角ゴ ProN W3" charset="0"/>
                <a:cs typeface="ヒラギノ角ゴ ProN W3" charset="0"/>
                <a:sym typeface="Gill Sans" charset="0"/>
              </a:defRPr>
            </a:lvl5pPr>
            <a:lvl6pPr marL="25146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6pPr>
            <a:lvl7pPr marL="29718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7pPr>
            <a:lvl8pPr marL="34290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8pPr>
            <a:lvl9pPr marL="38862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9pPr>
          </a:lstStyle>
          <a:p>
            <a:pPr eaLnBrk="1" hangingPunct="1"/>
            <a:fld id="{69E37E45-6528-494D-BFC0-E5A57A5DEE82}" type="slidenum">
              <a:rPr lang="en-US" sz="3600" smtClean="0">
                <a:solidFill>
                  <a:srgbClr val="139FD2"/>
                </a:solidFill>
                <a:latin typeface="Bebas Neue" pitchFamily="34" charset="0"/>
                <a:ea typeface="Bebas Neue" pitchFamily="34" charset="0"/>
                <a:cs typeface="Bebas Neue" pitchFamily="34" charset="0"/>
                <a:sym typeface="Bebas Neue" pitchFamily="34" charset="0"/>
              </a:rPr>
              <a:pPr eaLnBrk="1" hangingPunct="1"/>
              <a:t>26</a:t>
            </a:fld>
            <a:endParaRPr lang="en-US" sz="3600" smtClean="0">
              <a:solidFill>
                <a:srgbClr val="139FD2"/>
              </a:solidFill>
              <a:latin typeface="Bebas Neue" pitchFamily="34" charset="0"/>
              <a:ea typeface="Bebas Neue" pitchFamily="34" charset="0"/>
              <a:cs typeface="Bebas Neue" pitchFamily="34" charset="0"/>
              <a:sym typeface="Bebas Neue" pitchFamily="34" charset="0"/>
            </a:endParaRPr>
          </a:p>
        </p:txBody>
      </p:sp>
      <p:sp>
        <p:nvSpPr>
          <p:cNvPr id="30723" name="Rectangle 1"/>
          <p:cNvSpPr>
            <a:spLocks/>
          </p:cNvSpPr>
          <p:nvPr/>
        </p:nvSpPr>
        <p:spPr bwMode="auto">
          <a:xfrm>
            <a:off x="2427288" y="1079500"/>
            <a:ext cx="10515600"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14400" dirty="0" smtClean="0">
                <a:solidFill>
                  <a:srgbClr val="139FD2"/>
                </a:solidFill>
                <a:latin typeface="Bebas Neue" pitchFamily="34" charset="0"/>
                <a:ea typeface="Bebas Neue" pitchFamily="34" charset="0"/>
                <a:cs typeface="Bebas Neue" pitchFamily="34" charset="0"/>
                <a:sym typeface="Bebas Neue" pitchFamily="34" charset="0"/>
              </a:rPr>
              <a:t>News feed ad</a:t>
            </a:r>
            <a:endParaRPr lang="en-US" sz="14400" dirty="0">
              <a:solidFill>
                <a:srgbClr val="139FD2"/>
              </a:solidFill>
              <a:latin typeface="Bebas Neue" pitchFamily="34" charset="0"/>
              <a:ea typeface="Bebas Neue" pitchFamily="34" charset="0"/>
              <a:cs typeface="Bebas Neue" pitchFamily="34" charset="0"/>
              <a:sym typeface="Bebas Neue" pitchFamily="34" charset="0"/>
            </a:endParaRPr>
          </a:p>
        </p:txBody>
      </p:sp>
      <p:grpSp>
        <p:nvGrpSpPr>
          <p:cNvPr id="30724" name="Group 8"/>
          <p:cNvGrpSpPr>
            <a:grpSpLocks/>
          </p:cNvGrpSpPr>
          <p:nvPr/>
        </p:nvGrpSpPr>
        <p:grpSpPr bwMode="auto">
          <a:xfrm>
            <a:off x="2451100" y="5829300"/>
            <a:ext cx="8751888" cy="6934200"/>
            <a:chOff x="0" y="968"/>
            <a:chExt cx="5513" cy="4368"/>
          </a:xfrm>
        </p:grpSpPr>
        <p:sp>
          <p:nvSpPr>
            <p:cNvPr id="30726" name="Line 2"/>
            <p:cNvSpPr>
              <a:spLocks noChangeShapeType="1"/>
            </p:cNvSpPr>
            <p:nvPr/>
          </p:nvSpPr>
          <p:spPr bwMode="auto">
            <a:xfrm>
              <a:off x="0" y="968"/>
              <a:ext cx="5472" cy="0"/>
            </a:xfrm>
            <a:prstGeom prst="line">
              <a:avLst/>
            </a:prstGeom>
            <a:noFill/>
            <a:ln w="114300">
              <a:solidFill>
                <a:srgbClr val="FDBE36"/>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a:p>
          </p:txBody>
        </p:sp>
        <p:sp>
          <p:nvSpPr>
            <p:cNvPr id="30727" name="Rectangle 3"/>
            <p:cNvSpPr>
              <a:spLocks/>
            </p:cNvSpPr>
            <p:nvPr/>
          </p:nvSpPr>
          <p:spPr bwMode="auto">
            <a:xfrm>
              <a:off x="16" y="1136"/>
              <a:ext cx="5472" cy="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7200" dirty="0" smtClean="0">
                  <a:solidFill>
                    <a:srgbClr val="1E1D1D"/>
                  </a:solidFill>
                  <a:latin typeface="Bebas Neue" pitchFamily="34" charset="0"/>
                  <a:ea typeface="Bebas Neue" pitchFamily="34" charset="0"/>
                  <a:cs typeface="Bebas Neue" pitchFamily="34" charset="0"/>
                  <a:sym typeface="Bebas Neue" pitchFamily="34" charset="0"/>
                </a:rPr>
                <a:t>benefits</a:t>
              </a:r>
              <a:endParaRPr lang="en-US" sz="7200" dirty="0">
                <a:solidFill>
                  <a:srgbClr val="1E1D1D"/>
                </a:solidFill>
                <a:latin typeface="Bebas Neue" pitchFamily="34" charset="0"/>
                <a:ea typeface="Bebas Neue" pitchFamily="34" charset="0"/>
                <a:cs typeface="Bebas Neue" pitchFamily="34" charset="0"/>
                <a:sym typeface="Bebas Neue" pitchFamily="34" charset="0"/>
              </a:endParaRPr>
            </a:p>
          </p:txBody>
        </p:sp>
        <p:sp>
          <p:nvSpPr>
            <p:cNvPr id="35844" name="Rectangle 4"/>
            <p:cNvSpPr>
              <a:spLocks/>
            </p:cNvSpPr>
            <p:nvPr/>
          </p:nvSpPr>
          <p:spPr bwMode="auto">
            <a:xfrm>
              <a:off x="41" y="1896"/>
              <a:ext cx="5472" cy="34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lstStyle/>
            <a:p>
              <a:pPr algn="l">
                <a:buClr>
                  <a:srgbClr val="FDBE36"/>
                </a:buClr>
                <a:buSzPct val="125000"/>
                <a:defRPr/>
              </a:pPr>
              <a:r>
                <a:rPr lang="en-US" sz="3600" dirty="0" smtClean="0">
                  <a:solidFill>
                    <a:srgbClr val="1E1D1D"/>
                  </a:solidFill>
                  <a:latin typeface="Arial" pitchFamily="34" charset="0"/>
                  <a:ea typeface="Helvetica Light" charset="0"/>
                  <a:cs typeface="Arial" pitchFamily="34" charset="0"/>
                  <a:sym typeface="Helvetica Light" charset="0"/>
                </a:rPr>
                <a:t>These are some of the benefits of using the news feed ad:</a:t>
              </a:r>
            </a:p>
            <a:p>
              <a:pPr algn="l">
                <a:buClr>
                  <a:srgbClr val="FDBE36"/>
                </a:buClr>
                <a:buSzPct val="125000"/>
                <a:defRPr/>
              </a:pPr>
              <a:endParaRPr lang="en-US" sz="3600" dirty="0">
                <a:solidFill>
                  <a:srgbClr val="1E1D1D"/>
                </a:solidFill>
                <a:latin typeface="Arial" pitchFamily="34" charset="0"/>
                <a:ea typeface="Helvetica Light" charset="0"/>
                <a:cs typeface="Arial" pitchFamily="34" charset="0"/>
                <a:sym typeface="Helvetica Light" charset="0"/>
              </a:endParaRPr>
            </a:p>
            <a:p>
              <a:pPr marL="571500" indent="-571500" algn="l">
                <a:buClr>
                  <a:srgbClr val="FDBE36"/>
                </a:buClr>
                <a:buSzPct val="125000"/>
                <a:buFont typeface="Arial" panose="020B0604020202020204" pitchFamily="34" charset="0"/>
                <a:buChar char="•"/>
                <a:defRPr/>
              </a:pPr>
              <a:r>
                <a:rPr lang="en-US" sz="3600" dirty="0" smtClean="0">
                  <a:solidFill>
                    <a:srgbClr val="1E1D1D"/>
                  </a:solidFill>
                  <a:latin typeface="Arial" pitchFamily="34" charset="0"/>
                  <a:ea typeface="Helvetica Light" charset="0"/>
                  <a:cs typeface="Arial" pitchFamily="34" charset="0"/>
                  <a:sym typeface="Helvetica Light" charset="0"/>
                </a:rPr>
                <a:t>Larger Image.</a:t>
              </a:r>
            </a:p>
            <a:p>
              <a:pPr marL="571500" indent="-571500" algn="l">
                <a:buClr>
                  <a:srgbClr val="FDBE36"/>
                </a:buClr>
                <a:buSzPct val="125000"/>
                <a:buFont typeface="Arial" panose="020B0604020202020204" pitchFamily="34" charset="0"/>
                <a:buChar char="•"/>
                <a:defRPr/>
              </a:pPr>
              <a:r>
                <a:rPr lang="en-US" sz="3600" dirty="0" smtClean="0">
                  <a:solidFill>
                    <a:srgbClr val="1E1D1D"/>
                  </a:solidFill>
                  <a:latin typeface="Arial" pitchFamily="34" charset="0"/>
                  <a:ea typeface="Helvetica Light" charset="0"/>
                  <a:cs typeface="Arial" pitchFamily="34" charset="0"/>
                  <a:sym typeface="Helvetica Light" charset="0"/>
                </a:rPr>
                <a:t>More text.</a:t>
              </a:r>
            </a:p>
            <a:p>
              <a:pPr marL="571500" indent="-571500" algn="l">
                <a:buClr>
                  <a:srgbClr val="FDBE36"/>
                </a:buClr>
                <a:buSzPct val="125000"/>
                <a:buFont typeface="Arial" panose="020B0604020202020204" pitchFamily="34" charset="0"/>
                <a:buChar char="•"/>
                <a:defRPr/>
              </a:pPr>
              <a:r>
                <a:rPr lang="en-US" sz="3600" dirty="0" smtClean="0">
                  <a:solidFill>
                    <a:srgbClr val="1E1D1D"/>
                  </a:solidFill>
                  <a:latin typeface="Arial" pitchFamily="34" charset="0"/>
                  <a:ea typeface="Helvetica Light" charset="0"/>
                  <a:cs typeface="Arial" pitchFamily="34" charset="0"/>
                  <a:sym typeface="Helvetica Light" charset="0"/>
                </a:rPr>
                <a:t>Greater Interaction.</a:t>
              </a:r>
            </a:p>
            <a:p>
              <a:pPr marL="571500" indent="-571500" algn="l">
                <a:buClr>
                  <a:srgbClr val="FDBE36"/>
                </a:buClr>
                <a:buSzPct val="125000"/>
                <a:buFont typeface="Arial" panose="020B0604020202020204" pitchFamily="34" charset="0"/>
                <a:buChar char="•"/>
                <a:defRPr/>
              </a:pPr>
              <a:r>
                <a:rPr lang="en-US" sz="3600" dirty="0" smtClean="0">
                  <a:solidFill>
                    <a:srgbClr val="1E1D1D"/>
                  </a:solidFill>
                  <a:latin typeface="Arial" pitchFamily="34" charset="0"/>
                  <a:ea typeface="Helvetica Light" charset="0"/>
                  <a:cs typeface="Arial" pitchFamily="34" charset="0"/>
                  <a:sym typeface="Helvetica Light" charset="0"/>
                </a:rPr>
                <a:t>Hard to miss.</a:t>
              </a:r>
            </a:p>
          </p:txBody>
        </p:sp>
      </p:grpSp>
      <p:sp>
        <p:nvSpPr>
          <p:cNvPr id="12" name="AutoShape 10"/>
          <p:cNvSpPr>
            <a:spLocks/>
          </p:cNvSpPr>
          <p:nvPr/>
        </p:nvSpPr>
        <p:spPr bwMode="auto">
          <a:xfrm>
            <a:off x="2516188" y="3886200"/>
            <a:ext cx="1524000" cy="1524000"/>
          </a:xfrm>
          <a:custGeom>
            <a:avLst/>
            <a:gdLst>
              <a:gd name="T0" fmla="*/ 2147483647 w 21600"/>
              <a:gd name="T1" fmla="*/ 0 h 21600"/>
              <a:gd name="T2" fmla="*/ 0 w 21600"/>
              <a:gd name="T3" fmla="*/ 2147483647 h 21600"/>
              <a:gd name="T4" fmla="*/ 0 w 21600"/>
              <a:gd name="T5" fmla="*/ 2147483647 h 21600"/>
              <a:gd name="T6" fmla="*/ 2147483647 w 21600"/>
              <a:gd name="T7" fmla="*/ 2147483647 h 21600"/>
              <a:gd name="T8" fmla="*/ 2147483647 w 21600"/>
              <a:gd name="T9" fmla="*/ 2147483647 h 21600"/>
              <a:gd name="T10" fmla="*/ 2147483647 w 21600"/>
              <a:gd name="T11" fmla="*/ 2147483647 h 21600"/>
              <a:gd name="T12" fmla="*/ 2147483647 w 21600"/>
              <a:gd name="T13" fmla="*/ 2147483647 h 21600"/>
              <a:gd name="T14" fmla="*/ 2147483647 w 21600"/>
              <a:gd name="T15" fmla="*/ 2147483647 h 21600"/>
              <a:gd name="T16" fmla="*/ 2147483647 w 21600"/>
              <a:gd name="T17" fmla="*/ 2147483647 h 21600"/>
              <a:gd name="T18" fmla="*/ 2147483647 w 21600"/>
              <a:gd name="T19" fmla="*/ 2147483647 h 21600"/>
              <a:gd name="T20" fmla="*/ 2147483647 w 21600"/>
              <a:gd name="T21" fmla="*/ 2147483647 h 21600"/>
              <a:gd name="T22" fmla="*/ 2147483647 w 21600"/>
              <a:gd name="T23" fmla="*/ 2147483647 h 21600"/>
              <a:gd name="T24" fmla="*/ 2147483647 w 21600"/>
              <a:gd name="T25" fmla="*/ 2147483647 h 21600"/>
              <a:gd name="T26" fmla="*/ 2147483647 w 21600"/>
              <a:gd name="T27" fmla="*/ 2147483647 h 21600"/>
              <a:gd name="T28" fmla="*/ 2147483647 w 21600"/>
              <a:gd name="T29" fmla="*/ 2147483647 h 21600"/>
              <a:gd name="T30" fmla="*/ 2147483647 w 21600"/>
              <a:gd name="T31" fmla="*/ 2147483647 h 21600"/>
              <a:gd name="T32" fmla="*/ 2147483647 w 21600"/>
              <a:gd name="T33" fmla="*/ 2147483647 h 21600"/>
              <a:gd name="T34" fmla="*/ 2147483647 w 21600"/>
              <a:gd name="T35" fmla="*/ 2147483647 h 21600"/>
              <a:gd name="T36" fmla="*/ 2147483647 w 21600"/>
              <a:gd name="T37" fmla="*/ 2147483647 h 21600"/>
              <a:gd name="T38" fmla="*/ 2147483647 w 21600"/>
              <a:gd name="T39" fmla="*/ 2147483647 h 21600"/>
              <a:gd name="T40" fmla="*/ 2147483647 w 21600"/>
              <a:gd name="T41" fmla="*/ 2147483647 h 21600"/>
              <a:gd name="T42" fmla="*/ 2147483647 w 21600"/>
              <a:gd name="T43" fmla="*/ 2147483647 h 21600"/>
              <a:gd name="T44" fmla="*/ 2147483647 w 21600"/>
              <a:gd name="T45" fmla="*/ 2147483647 h 21600"/>
              <a:gd name="T46" fmla="*/ 2147483647 w 21600"/>
              <a:gd name="T47" fmla="*/ 0 h 21600"/>
              <a:gd name="T48" fmla="*/ 2147483647 w 21600"/>
              <a:gd name="T49" fmla="*/ 0 h 21600"/>
              <a:gd name="T50" fmla="*/ 2147483647 w 21600"/>
              <a:gd name="T51" fmla="*/ 0 h 21600"/>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21600" h="21600">
                <a:moveTo>
                  <a:pt x="1800" y="0"/>
                </a:moveTo>
                <a:cubicBezTo>
                  <a:pt x="810" y="0"/>
                  <a:pt x="0" y="810"/>
                  <a:pt x="0" y="1800"/>
                </a:cubicBezTo>
                <a:lnTo>
                  <a:pt x="0" y="19800"/>
                </a:lnTo>
                <a:cubicBezTo>
                  <a:pt x="0" y="20791"/>
                  <a:pt x="810" y="21600"/>
                  <a:pt x="1800" y="21600"/>
                </a:cubicBezTo>
                <a:lnTo>
                  <a:pt x="10656" y="21600"/>
                </a:lnTo>
                <a:lnTo>
                  <a:pt x="10656" y="13347"/>
                </a:lnTo>
                <a:lnTo>
                  <a:pt x="8028" y="13347"/>
                </a:lnTo>
                <a:lnTo>
                  <a:pt x="8172" y="9729"/>
                </a:lnTo>
                <a:lnTo>
                  <a:pt x="10656" y="9729"/>
                </a:lnTo>
                <a:lnTo>
                  <a:pt x="10656" y="7119"/>
                </a:lnTo>
                <a:cubicBezTo>
                  <a:pt x="10656" y="7119"/>
                  <a:pt x="10314" y="3591"/>
                  <a:pt x="14220" y="3591"/>
                </a:cubicBezTo>
                <a:cubicBezTo>
                  <a:pt x="18135" y="3591"/>
                  <a:pt x="17199" y="3627"/>
                  <a:pt x="17199" y="3627"/>
                </a:cubicBezTo>
                <a:lnTo>
                  <a:pt x="17199" y="6984"/>
                </a:lnTo>
                <a:lnTo>
                  <a:pt x="15282" y="7138"/>
                </a:lnTo>
                <a:cubicBezTo>
                  <a:pt x="15282" y="7138"/>
                  <a:pt x="14382" y="6688"/>
                  <a:pt x="14382" y="7425"/>
                </a:cubicBezTo>
                <a:lnTo>
                  <a:pt x="14382" y="9801"/>
                </a:lnTo>
                <a:lnTo>
                  <a:pt x="17766" y="9801"/>
                </a:lnTo>
                <a:lnTo>
                  <a:pt x="16965" y="13419"/>
                </a:lnTo>
                <a:lnTo>
                  <a:pt x="14337" y="13419"/>
                </a:lnTo>
                <a:lnTo>
                  <a:pt x="14346" y="21600"/>
                </a:lnTo>
                <a:lnTo>
                  <a:pt x="19800" y="21600"/>
                </a:lnTo>
                <a:cubicBezTo>
                  <a:pt x="20790" y="21600"/>
                  <a:pt x="21600" y="20791"/>
                  <a:pt x="21600" y="19800"/>
                </a:cubicBezTo>
                <a:lnTo>
                  <a:pt x="21600" y="1800"/>
                </a:lnTo>
                <a:cubicBezTo>
                  <a:pt x="21600" y="810"/>
                  <a:pt x="20790" y="0"/>
                  <a:pt x="19800" y="0"/>
                </a:cubicBezTo>
                <a:cubicBezTo>
                  <a:pt x="19800" y="0"/>
                  <a:pt x="1800" y="0"/>
                  <a:pt x="1800" y="0"/>
                </a:cubicBezTo>
                <a:close/>
                <a:moveTo>
                  <a:pt x="1800" y="0"/>
                </a:moveTo>
              </a:path>
            </a:pathLst>
          </a:custGeom>
          <a:solidFill>
            <a:srgbClr val="139FD2"/>
          </a:solidFill>
          <a:ln>
            <a:noFill/>
          </a:ln>
          <a:extLs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lstStyle/>
          <a:p>
            <a:pPr fontAlgn="auto">
              <a:spcBef>
                <a:spcPts val="0"/>
              </a:spcBef>
              <a:spcAft>
                <a:spcPts val="0"/>
              </a:spcAft>
            </a:pPr>
            <a:endParaRPr lang="en-US" sz="1800" kern="0">
              <a:solidFill>
                <a:sysClr val="windowText" lastClr="000000"/>
              </a:solidFill>
            </a:endParaRPr>
          </a:p>
        </p:txBody>
      </p:sp>
      <p:pic>
        <p:nvPicPr>
          <p:cNvPr id="5" name="Picture 4" descr="(1) Facebook - Google Chrome"/>
          <p:cNvPicPr>
            <a:picLocks noChangeAspect="1"/>
          </p:cNvPicPr>
          <p:nvPr/>
        </p:nvPicPr>
        <p:blipFill rotWithShape="1">
          <a:blip r:embed="rId3">
            <a:extLst>
              <a:ext uri="{28A0092B-C50C-407E-A947-70E740481C1C}">
                <a14:useLocalDpi xmlns:a14="http://schemas.microsoft.com/office/drawing/2010/main" val="0"/>
              </a:ext>
            </a:extLst>
          </a:blip>
          <a:srcRect l="22664" t="21008" r="44906" b="20357"/>
          <a:stretch/>
        </p:blipFill>
        <p:spPr>
          <a:xfrm>
            <a:off x="11802486" y="904421"/>
            <a:ext cx="12581514" cy="12246429"/>
          </a:xfrm>
          <a:prstGeom prst="rect">
            <a:avLst/>
          </a:prstGeom>
        </p:spPr>
      </p:pic>
    </p:spTree>
    <p:extLst>
      <p:ext uri="{BB962C8B-B14F-4D97-AF65-F5344CB8AC3E}">
        <p14:creationId xmlns:p14="http://schemas.microsoft.com/office/powerpoint/2010/main" val="26080281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Slide Number Placeholder 3"/>
          <p:cNvSpPr>
            <a:spLocks noGrp="1"/>
          </p:cNvSpPr>
          <p:nvPr>
            <p:ph type="sldNum" sz="quarter" idx="10"/>
          </p:nvPr>
        </p:nvSpPr>
        <p:spPr>
          <a:noFill/>
        </p:spPr>
        <p:txBody>
          <a:bodyPr/>
          <a:lstStyle>
            <a:lvl1pPr eaLnBrk="0" hangingPunct="0">
              <a:defRPr sz="5600">
                <a:solidFill>
                  <a:srgbClr val="000000"/>
                </a:solidFill>
                <a:latin typeface="Gill Sans" charset="0"/>
                <a:ea typeface="ヒラギノ角ゴ ProN W3" charset="0"/>
                <a:cs typeface="ヒラギノ角ゴ ProN W3" charset="0"/>
                <a:sym typeface="Gill Sans" charset="0"/>
              </a:defRPr>
            </a:lvl1pPr>
            <a:lvl2pPr marL="742950" indent="-285750" eaLnBrk="0" hangingPunct="0">
              <a:defRPr sz="5600">
                <a:solidFill>
                  <a:srgbClr val="000000"/>
                </a:solidFill>
                <a:latin typeface="Gill Sans" charset="0"/>
                <a:ea typeface="ヒラギノ角ゴ ProN W3" charset="0"/>
                <a:cs typeface="ヒラギノ角ゴ ProN W3" charset="0"/>
                <a:sym typeface="Gill Sans" charset="0"/>
              </a:defRPr>
            </a:lvl2pPr>
            <a:lvl3pPr marL="1143000" indent="-228600" eaLnBrk="0" hangingPunct="0">
              <a:defRPr sz="5600">
                <a:solidFill>
                  <a:srgbClr val="000000"/>
                </a:solidFill>
                <a:latin typeface="Gill Sans" charset="0"/>
                <a:ea typeface="ヒラギノ角ゴ ProN W3" charset="0"/>
                <a:cs typeface="ヒラギノ角ゴ ProN W3" charset="0"/>
                <a:sym typeface="Gill Sans" charset="0"/>
              </a:defRPr>
            </a:lvl3pPr>
            <a:lvl4pPr marL="1600200" indent="-228600" eaLnBrk="0" hangingPunct="0">
              <a:defRPr sz="5600">
                <a:solidFill>
                  <a:srgbClr val="000000"/>
                </a:solidFill>
                <a:latin typeface="Gill Sans" charset="0"/>
                <a:ea typeface="ヒラギノ角ゴ ProN W3" charset="0"/>
                <a:cs typeface="ヒラギノ角ゴ ProN W3" charset="0"/>
                <a:sym typeface="Gill Sans" charset="0"/>
              </a:defRPr>
            </a:lvl4pPr>
            <a:lvl5pPr marL="2057400" indent="-228600" eaLnBrk="0" hangingPunct="0">
              <a:defRPr sz="5600">
                <a:solidFill>
                  <a:srgbClr val="000000"/>
                </a:solidFill>
                <a:latin typeface="Gill Sans" charset="0"/>
                <a:ea typeface="ヒラギノ角ゴ ProN W3" charset="0"/>
                <a:cs typeface="ヒラギノ角ゴ ProN W3" charset="0"/>
                <a:sym typeface="Gill Sans" charset="0"/>
              </a:defRPr>
            </a:lvl5pPr>
            <a:lvl6pPr marL="25146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6pPr>
            <a:lvl7pPr marL="29718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7pPr>
            <a:lvl8pPr marL="34290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8pPr>
            <a:lvl9pPr marL="38862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9pPr>
          </a:lstStyle>
          <a:p>
            <a:pPr eaLnBrk="1" hangingPunct="1"/>
            <a:fld id="{38C3216B-BEE7-4CC9-A998-90C52C5195F1}" type="slidenum">
              <a:rPr lang="en-US" sz="3600" smtClean="0">
                <a:solidFill>
                  <a:srgbClr val="139FD2"/>
                </a:solidFill>
                <a:latin typeface="Bebas Neue" pitchFamily="34" charset="0"/>
                <a:ea typeface="Bebas Neue" pitchFamily="34" charset="0"/>
                <a:cs typeface="Bebas Neue" pitchFamily="34" charset="0"/>
                <a:sym typeface="Bebas Neue" pitchFamily="34" charset="0"/>
              </a:rPr>
              <a:pPr eaLnBrk="1" hangingPunct="1"/>
              <a:t>27</a:t>
            </a:fld>
            <a:endParaRPr lang="en-US" sz="3600" smtClean="0">
              <a:solidFill>
                <a:srgbClr val="139FD2"/>
              </a:solidFill>
              <a:latin typeface="Bebas Neue" pitchFamily="34" charset="0"/>
              <a:ea typeface="Bebas Neue" pitchFamily="34" charset="0"/>
              <a:cs typeface="Bebas Neue" pitchFamily="34" charset="0"/>
              <a:sym typeface="Bebas Neue" pitchFamily="34" charset="0"/>
            </a:endParaRPr>
          </a:p>
        </p:txBody>
      </p:sp>
      <p:sp>
        <p:nvSpPr>
          <p:cNvPr id="45059" name="Rectangle 1"/>
          <p:cNvSpPr>
            <a:spLocks/>
          </p:cNvSpPr>
          <p:nvPr/>
        </p:nvSpPr>
        <p:spPr bwMode="auto">
          <a:xfrm>
            <a:off x="2427288" y="1079500"/>
            <a:ext cx="14630400"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14400" dirty="0" smtClean="0">
                <a:solidFill>
                  <a:srgbClr val="139FD2"/>
                </a:solidFill>
                <a:latin typeface="Bebas Neue" pitchFamily="34" charset="0"/>
                <a:ea typeface="Bebas Neue" pitchFamily="34" charset="0"/>
                <a:cs typeface="Bebas Neue" pitchFamily="34" charset="0"/>
                <a:sym typeface="Bebas Neue" pitchFamily="34" charset="0"/>
              </a:rPr>
              <a:t>Ad performance</a:t>
            </a:r>
            <a:endParaRPr lang="en-US" sz="14400" dirty="0">
              <a:solidFill>
                <a:srgbClr val="139FD2"/>
              </a:solidFill>
              <a:latin typeface="Bebas Neue" pitchFamily="34" charset="0"/>
              <a:ea typeface="Bebas Neue" pitchFamily="34" charset="0"/>
              <a:cs typeface="Bebas Neue" pitchFamily="34" charset="0"/>
              <a:sym typeface="Bebas Neue" pitchFamily="34" charset="0"/>
            </a:endParaRPr>
          </a:p>
        </p:txBody>
      </p:sp>
      <p:sp>
        <p:nvSpPr>
          <p:cNvPr id="45060" name="Oval 2"/>
          <p:cNvSpPr>
            <a:spLocks/>
          </p:cNvSpPr>
          <p:nvPr/>
        </p:nvSpPr>
        <p:spPr bwMode="auto">
          <a:xfrm>
            <a:off x="14452600" y="5168900"/>
            <a:ext cx="6197600" cy="6197600"/>
          </a:xfrm>
          <a:prstGeom prst="ellipse">
            <a:avLst/>
          </a:prstGeom>
          <a:noFill/>
          <a:ln w="127000">
            <a:solidFill>
              <a:srgbClr val="E8E8E8"/>
            </a:solidFill>
            <a:prstDash val="sysDot"/>
            <a:miter lim="800000"/>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grpSp>
        <p:nvGrpSpPr>
          <p:cNvPr id="45065" name="Group 10"/>
          <p:cNvGrpSpPr>
            <a:grpSpLocks/>
          </p:cNvGrpSpPr>
          <p:nvPr/>
        </p:nvGrpSpPr>
        <p:grpSpPr bwMode="auto">
          <a:xfrm>
            <a:off x="2438400" y="4267200"/>
            <a:ext cx="8764588" cy="7404100"/>
            <a:chOff x="0" y="24"/>
            <a:chExt cx="5521" cy="4664"/>
          </a:xfrm>
        </p:grpSpPr>
        <p:sp>
          <p:nvSpPr>
            <p:cNvPr id="45066" name="Rectangle 7"/>
            <p:cNvSpPr>
              <a:spLocks/>
            </p:cNvSpPr>
            <p:nvPr/>
          </p:nvSpPr>
          <p:spPr bwMode="auto">
            <a:xfrm>
              <a:off x="32" y="24"/>
              <a:ext cx="5472" cy="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7200" dirty="0" smtClean="0">
                  <a:solidFill>
                    <a:srgbClr val="1E1D1D"/>
                  </a:solidFill>
                  <a:latin typeface="Bebas Neue" pitchFamily="34" charset="0"/>
                  <a:ea typeface="Bebas Neue" pitchFamily="34" charset="0"/>
                  <a:cs typeface="Bebas Neue" pitchFamily="34" charset="0"/>
                  <a:sym typeface="Bebas Neue" pitchFamily="34" charset="0"/>
                </a:rPr>
                <a:t>testing</a:t>
              </a:r>
              <a:endParaRPr lang="en-US" sz="7200" dirty="0">
                <a:solidFill>
                  <a:srgbClr val="1E1D1D"/>
                </a:solidFill>
                <a:latin typeface="Bebas Neue" pitchFamily="34" charset="0"/>
                <a:ea typeface="Bebas Neue" pitchFamily="34" charset="0"/>
                <a:cs typeface="Bebas Neue" pitchFamily="34" charset="0"/>
                <a:sym typeface="Bebas Neue" pitchFamily="34" charset="0"/>
              </a:endParaRPr>
            </a:p>
          </p:txBody>
        </p:sp>
        <p:sp>
          <p:nvSpPr>
            <p:cNvPr id="50184" name="Rectangle 8"/>
            <p:cNvSpPr>
              <a:spLocks/>
            </p:cNvSpPr>
            <p:nvPr/>
          </p:nvSpPr>
          <p:spPr bwMode="auto">
            <a:xfrm>
              <a:off x="49" y="896"/>
              <a:ext cx="5472" cy="37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lstStyle/>
            <a:p>
              <a:pPr algn="l">
                <a:defRPr/>
              </a:pPr>
              <a:r>
                <a:rPr lang="en-US" sz="3600" dirty="0" smtClean="0">
                  <a:solidFill>
                    <a:srgbClr val="1E1D1D"/>
                  </a:solidFill>
                  <a:latin typeface="Arial" pitchFamily="34" charset="0"/>
                  <a:ea typeface="Helvetica Light" charset="0"/>
                  <a:cs typeface="Arial" pitchFamily="34" charset="0"/>
                  <a:sym typeface="Helvetica Light" charset="0"/>
                </a:rPr>
                <a:t>“Split Testing is like sex in college….. </a:t>
              </a:r>
              <a:r>
                <a:rPr lang="en-US" sz="3600" dirty="0">
                  <a:solidFill>
                    <a:srgbClr val="1E1D1D"/>
                  </a:solidFill>
                  <a:latin typeface="Arial" pitchFamily="34" charset="0"/>
                  <a:ea typeface="Helvetica Light" charset="0"/>
                  <a:cs typeface="Arial" pitchFamily="34" charset="0"/>
                  <a:sym typeface="Helvetica Light" charset="0"/>
                </a:rPr>
                <a:t>e</a:t>
              </a:r>
              <a:r>
                <a:rPr lang="en-US" sz="3600" dirty="0" smtClean="0">
                  <a:solidFill>
                    <a:srgbClr val="1E1D1D"/>
                  </a:solidFill>
                  <a:latin typeface="Arial" pitchFamily="34" charset="0"/>
                  <a:ea typeface="Helvetica Light" charset="0"/>
                  <a:cs typeface="Arial" pitchFamily="34" charset="0"/>
                  <a:sym typeface="Helvetica Light" charset="0"/>
                </a:rPr>
                <a:t>veryone say’s they’re doing it, however no one is!”</a:t>
              </a:r>
              <a:endParaRPr lang="en-US" sz="3600" dirty="0">
                <a:solidFill>
                  <a:srgbClr val="1E1D1D"/>
                </a:solidFill>
                <a:latin typeface="Arial" pitchFamily="34" charset="0"/>
                <a:ea typeface="Helvetica Light" charset="0"/>
                <a:cs typeface="Arial" pitchFamily="34" charset="0"/>
                <a:sym typeface="Helvetica Light" charset="0"/>
              </a:endParaRPr>
            </a:p>
            <a:p>
              <a:pPr algn="l">
                <a:defRPr/>
              </a:pPr>
              <a:endParaRPr lang="en-US" sz="3600" dirty="0">
                <a:solidFill>
                  <a:srgbClr val="1E1D1D"/>
                </a:solidFill>
                <a:latin typeface="Arial" pitchFamily="34" charset="0"/>
                <a:ea typeface="Helvetica Light" charset="0"/>
                <a:cs typeface="Arial" pitchFamily="34" charset="0"/>
                <a:sym typeface="Helvetica Light" charset="0"/>
              </a:endParaRPr>
            </a:p>
            <a:p>
              <a:pPr marL="977900" indent="-635000" algn="l">
                <a:buClr>
                  <a:srgbClr val="139FD2"/>
                </a:buClr>
                <a:buSzPct val="125000"/>
                <a:buFont typeface="Helvetica Light" charset="0"/>
                <a:buChar char="•"/>
                <a:defRPr/>
              </a:pPr>
              <a:r>
                <a:rPr lang="en-US" sz="3600" dirty="0" smtClean="0">
                  <a:solidFill>
                    <a:srgbClr val="1E1D1D"/>
                  </a:solidFill>
                  <a:latin typeface="Arial" pitchFamily="34" charset="0"/>
                  <a:ea typeface="Helvetica Light" charset="0"/>
                  <a:cs typeface="Arial" pitchFamily="34" charset="0"/>
                  <a:sym typeface="Helvetica Light" charset="0"/>
                </a:rPr>
                <a:t>Leave ad for 24hrs.</a:t>
              </a:r>
            </a:p>
            <a:p>
              <a:pPr marL="977900" indent="-635000" algn="l">
                <a:buClr>
                  <a:srgbClr val="139FD2"/>
                </a:buClr>
                <a:buSzPct val="125000"/>
                <a:buFont typeface="Helvetica Light" charset="0"/>
                <a:buChar char="•"/>
                <a:defRPr/>
              </a:pPr>
              <a:r>
                <a:rPr lang="en-US" sz="3600" dirty="0" smtClean="0">
                  <a:solidFill>
                    <a:srgbClr val="1E1D1D"/>
                  </a:solidFill>
                  <a:latin typeface="Arial" pitchFamily="34" charset="0"/>
                  <a:ea typeface="Helvetica Light" charset="0"/>
                  <a:cs typeface="Arial" pitchFamily="34" charset="0"/>
                  <a:sym typeface="Helvetica Light" charset="0"/>
                </a:rPr>
                <a:t>Small adjustments.</a:t>
              </a:r>
            </a:p>
            <a:p>
              <a:pPr marL="977900" indent="-635000" algn="l">
                <a:buClr>
                  <a:srgbClr val="139FD2"/>
                </a:buClr>
                <a:buSzPct val="125000"/>
                <a:buFont typeface="Helvetica Light" charset="0"/>
                <a:buChar char="•"/>
                <a:defRPr/>
              </a:pPr>
              <a:r>
                <a:rPr lang="en-US" sz="3600" dirty="0" smtClean="0">
                  <a:solidFill>
                    <a:srgbClr val="1E1D1D"/>
                  </a:solidFill>
                  <a:latin typeface="Arial" pitchFamily="34" charset="0"/>
                  <a:ea typeface="Helvetica Light" charset="0"/>
                  <a:cs typeface="Arial" pitchFamily="34" charset="0"/>
                  <a:sym typeface="Helvetica Light" charset="0"/>
                </a:rPr>
                <a:t>You have the tools – use them.</a:t>
              </a:r>
            </a:p>
            <a:p>
              <a:pPr marL="977900" indent="-635000" algn="l">
                <a:buClr>
                  <a:srgbClr val="139FD2"/>
                </a:buClr>
                <a:buSzPct val="125000"/>
                <a:buFont typeface="Helvetica Light" charset="0"/>
                <a:buChar char="•"/>
                <a:defRPr/>
              </a:pPr>
              <a:endParaRPr lang="en-US" sz="3600" dirty="0">
                <a:solidFill>
                  <a:srgbClr val="1E1D1D"/>
                </a:solidFill>
                <a:latin typeface="Arial" pitchFamily="34" charset="0"/>
                <a:ea typeface="Helvetica Light" charset="0"/>
                <a:cs typeface="Arial" pitchFamily="34" charset="0"/>
                <a:sym typeface="Helvetica Light" charset="0"/>
              </a:endParaRPr>
            </a:p>
            <a:p>
              <a:pPr marL="342900" algn="l">
                <a:buClr>
                  <a:srgbClr val="139FD2"/>
                </a:buClr>
                <a:buSzPct val="125000"/>
                <a:defRPr/>
              </a:pPr>
              <a:r>
                <a:rPr lang="en-US" sz="3600" dirty="0" smtClean="0">
                  <a:solidFill>
                    <a:srgbClr val="1E1D1D"/>
                  </a:solidFill>
                  <a:latin typeface="Arial" pitchFamily="34" charset="0"/>
                  <a:ea typeface="Helvetica Light" charset="0"/>
                  <a:cs typeface="Arial" pitchFamily="34" charset="0"/>
                  <a:sym typeface="Helvetica Light" charset="0"/>
                </a:rPr>
                <a:t>Remember </a:t>
              </a:r>
              <a:r>
                <a:rPr lang="en-US" sz="3600" dirty="0">
                  <a:solidFill>
                    <a:srgbClr val="1E1D1D"/>
                  </a:solidFill>
                  <a:latin typeface="Arial" pitchFamily="34" charset="0"/>
                  <a:ea typeface="Helvetica Light" charset="0"/>
                  <a:cs typeface="Arial" pitchFamily="34" charset="0"/>
                  <a:sym typeface="Helvetica Light" charset="0"/>
                </a:rPr>
                <a:t>w</a:t>
              </a:r>
              <a:r>
                <a:rPr lang="en-US" sz="3600" dirty="0" smtClean="0">
                  <a:solidFill>
                    <a:srgbClr val="1E1D1D"/>
                  </a:solidFill>
                  <a:latin typeface="Arial" pitchFamily="34" charset="0"/>
                  <a:ea typeface="Helvetica Light" charset="0"/>
                  <a:cs typeface="Arial" pitchFamily="34" charset="0"/>
                  <a:sym typeface="Helvetica Light" charset="0"/>
                </a:rPr>
                <a:t>hen implementing any marketing strategy you need to be testing!</a:t>
              </a:r>
              <a:endParaRPr lang="en-US" sz="3600" dirty="0">
                <a:solidFill>
                  <a:srgbClr val="1E1D1D"/>
                </a:solidFill>
                <a:latin typeface="Arial" pitchFamily="34" charset="0"/>
                <a:ea typeface="Helvetica Light" charset="0"/>
                <a:cs typeface="Arial" pitchFamily="34" charset="0"/>
                <a:sym typeface="Helvetica Light" charset="0"/>
              </a:endParaRPr>
            </a:p>
          </p:txBody>
        </p:sp>
        <p:sp>
          <p:nvSpPr>
            <p:cNvPr id="45068" name="Line 9"/>
            <p:cNvSpPr>
              <a:spLocks noChangeShapeType="1"/>
            </p:cNvSpPr>
            <p:nvPr/>
          </p:nvSpPr>
          <p:spPr bwMode="auto">
            <a:xfrm>
              <a:off x="0" y="656"/>
              <a:ext cx="5472" cy="0"/>
            </a:xfrm>
            <a:prstGeom prst="line">
              <a:avLst/>
            </a:prstGeom>
            <a:noFill/>
            <a:ln w="114300">
              <a:solidFill>
                <a:srgbClr val="139FD2"/>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a:p>
          </p:txBody>
        </p:sp>
      </p:grpSp>
      <p:grpSp>
        <p:nvGrpSpPr>
          <p:cNvPr id="4" name="Group 3"/>
          <p:cNvGrpSpPr/>
          <p:nvPr/>
        </p:nvGrpSpPr>
        <p:grpSpPr>
          <a:xfrm>
            <a:off x="16154400" y="4279900"/>
            <a:ext cx="2794000" cy="2794000"/>
            <a:chOff x="16154400" y="4279900"/>
            <a:chExt cx="2794000" cy="2794000"/>
          </a:xfrm>
        </p:grpSpPr>
        <p:sp>
          <p:nvSpPr>
            <p:cNvPr id="45063" name="Oval 5"/>
            <p:cNvSpPr>
              <a:spLocks/>
            </p:cNvSpPr>
            <p:nvPr/>
          </p:nvSpPr>
          <p:spPr bwMode="auto">
            <a:xfrm>
              <a:off x="16154400" y="4279900"/>
              <a:ext cx="2794000" cy="2794000"/>
            </a:xfrm>
            <a:prstGeom prst="ellipse">
              <a:avLst/>
            </a:prstGeom>
            <a:solidFill>
              <a:srgbClr val="139FD2"/>
            </a:solidFill>
            <a:ln w="25400">
              <a:solidFill>
                <a:srgbClr val="139FD2"/>
              </a:solidFill>
              <a:miter lim="800000"/>
              <a:headEnd/>
              <a:tailEnd/>
            </a:ln>
          </p:spPr>
          <p:txBody>
            <a:bodyPr lIns="508000" tIns="508000" rIns="508000" bIns="508000" anchor="ctr"/>
            <a:lstStyle/>
            <a:p>
              <a:pPr>
                <a:lnSpc>
                  <a:spcPct val="70000"/>
                </a:lnSpc>
              </a:pPr>
              <a:endParaRPr lang="en-US" sz="4000" dirty="0">
                <a:solidFill>
                  <a:srgbClr val="FFFFFF"/>
                </a:solidFill>
                <a:latin typeface="Bebas Neue" pitchFamily="34" charset="0"/>
                <a:ea typeface="Bebas Neue" pitchFamily="34" charset="0"/>
                <a:cs typeface="Bebas Neue" pitchFamily="34" charset="0"/>
                <a:sym typeface="Bebas Neue" pitchFamily="34" charset="0"/>
              </a:endParaRPr>
            </a:p>
          </p:txBody>
        </p:sp>
        <p:sp>
          <p:nvSpPr>
            <p:cNvPr id="3" name="Rectangle 2"/>
            <p:cNvSpPr/>
            <p:nvPr/>
          </p:nvSpPr>
          <p:spPr>
            <a:xfrm>
              <a:off x="16291400" y="5424900"/>
              <a:ext cx="2520000" cy="736355"/>
            </a:xfrm>
            <a:prstGeom prst="rect">
              <a:avLst/>
            </a:prstGeom>
          </p:spPr>
          <p:txBody>
            <a:bodyPr wrap="square">
              <a:spAutoFit/>
            </a:bodyPr>
            <a:lstStyle/>
            <a:p>
              <a:pPr>
                <a:lnSpc>
                  <a:spcPct val="70000"/>
                </a:lnSpc>
              </a:pPr>
              <a:r>
                <a:rPr lang="en-US" sz="5400" dirty="0" smtClean="0">
                  <a:solidFill>
                    <a:srgbClr val="FFFFFF"/>
                  </a:solidFill>
                  <a:latin typeface="Bebas Neue" pitchFamily="34" charset="0"/>
                  <a:ea typeface="Bebas Neue" pitchFamily="34" charset="0"/>
                  <a:cs typeface="Bebas Neue" pitchFamily="34" charset="0"/>
                  <a:sym typeface="Bebas Neue" pitchFamily="34" charset="0"/>
                </a:rPr>
                <a:t>tools</a:t>
              </a:r>
              <a:endParaRPr lang="en-US" sz="5400" dirty="0">
                <a:solidFill>
                  <a:srgbClr val="FFFFFF"/>
                </a:solidFill>
                <a:latin typeface="Bebas Neue" pitchFamily="34" charset="0"/>
                <a:ea typeface="Bebas Neue" pitchFamily="34" charset="0"/>
                <a:cs typeface="Bebas Neue" pitchFamily="34" charset="0"/>
                <a:sym typeface="Bebas Neue" pitchFamily="34" charset="0"/>
              </a:endParaRPr>
            </a:p>
          </p:txBody>
        </p:sp>
      </p:grpSp>
      <p:grpSp>
        <p:nvGrpSpPr>
          <p:cNvPr id="5" name="Group 4"/>
          <p:cNvGrpSpPr/>
          <p:nvPr/>
        </p:nvGrpSpPr>
        <p:grpSpPr>
          <a:xfrm>
            <a:off x="19050000" y="6870700"/>
            <a:ext cx="2794000" cy="2794000"/>
            <a:chOff x="19050000" y="6870700"/>
            <a:chExt cx="2794000" cy="2794000"/>
          </a:xfrm>
        </p:grpSpPr>
        <p:sp>
          <p:nvSpPr>
            <p:cNvPr id="45062" name="Oval 4"/>
            <p:cNvSpPr>
              <a:spLocks/>
            </p:cNvSpPr>
            <p:nvPr/>
          </p:nvSpPr>
          <p:spPr bwMode="auto">
            <a:xfrm>
              <a:off x="19050000" y="6870700"/>
              <a:ext cx="2794000" cy="2794000"/>
            </a:xfrm>
            <a:prstGeom prst="ellipse">
              <a:avLst/>
            </a:prstGeom>
            <a:solidFill>
              <a:srgbClr val="D31E25"/>
            </a:solidFill>
            <a:ln w="25400">
              <a:solidFill>
                <a:srgbClr val="D31E25"/>
              </a:solidFill>
              <a:miter lim="800000"/>
              <a:headEnd/>
              <a:tailEnd/>
            </a:ln>
          </p:spPr>
          <p:txBody>
            <a:bodyPr lIns="508000" tIns="508000" rIns="508000" bIns="508000" anchor="ctr"/>
            <a:lstStyle/>
            <a:p>
              <a:pPr>
                <a:lnSpc>
                  <a:spcPct val="70000"/>
                </a:lnSpc>
              </a:pPr>
              <a:endParaRPr lang="en-US" sz="4000" dirty="0">
                <a:solidFill>
                  <a:srgbClr val="FFFFFF"/>
                </a:solidFill>
                <a:latin typeface="Bebas Neue" pitchFamily="34" charset="0"/>
                <a:ea typeface="Bebas Neue" pitchFamily="34" charset="0"/>
                <a:cs typeface="Bebas Neue" pitchFamily="34" charset="0"/>
                <a:sym typeface="Bebas Neue" pitchFamily="34" charset="0"/>
              </a:endParaRPr>
            </a:p>
          </p:txBody>
        </p:sp>
        <p:sp>
          <p:nvSpPr>
            <p:cNvPr id="16" name="Rectangle 15"/>
            <p:cNvSpPr/>
            <p:nvPr/>
          </p:nvSpPr>
          <p:spPr>
            <a:xfrm>
              <a:off x="19187000" y="8015700"/>
              <a:ext cx="2520000" cy="736355"/>
            </a:xfrm>
            <a:prstGeom prst="rect">
              <a:avLst/>
            </a:prstGeom>
          </p:spPr>
          <p:txBody>
            <a:bodyPr wrap="square">
              <a:spAutoFit/>
            </a:bodyPr>
            <a:lstStyle/>
            <a:p>
              <a:pPr>
                <a:lnSpc>
                  <a:spcPct val="70000"/>
                </a:lnSpc>
              </a:pPr>
              <a:r>
                <a:rPr lang="en-GB" sz="5400" dirty="0" smtClean="0">
                  <a:solidFill>
                    <a:srgbClr val="FFFFFF"/>
                  </a:solidFill>
                  <a:latin typeface="Bebas Neue" pitchFamily="34" charset="0"/>
                  <a:ea typeface="Bebas Neue" pitchFamily="34" charset="0"/>
                  <a:cs typeface="Bebas Neue" pitchFamily="34" charset="0"/>
                  <a:sym typeface="Bebas Neue" pitchFamily="34" charset="0"/>
                </a:rPr>
                <a:t>adjust</a:t>
              </a:r>
              <a:endParaRPr lang="en-US" sz="5400" dirty="0">
                <a:solidFill>
                  <a:srgbClr val="FFFFFF"/>
                </a:solidFill>
                <a:latin typeface="Bebas Neue" pitchFamily="34" charset="0"/>
                <a:ea typeface="Bebas Neue" pitchFamily="34" charset="0"/>
                <a:cs typeface="Bebas Neue" pitchFamily="34" charset="0"/>
                <a:sym typeface="Bebas Neue" pitchFamily="34" charset="0"/>
              </a:endParaRPr>
            </a:p>
          </p:txBody>
        </p:sp>
      </p:grpSp>
      <p:grpSp>
        <p:nvGrpSpPr>
          <p:cNvPr id="7" name="Group 6"/>
          <p:cNvGrpSpPr/>
          <p:nvPr/>
        </p:nvGrpSpPr>
        <p:grpSpPr>
          <a:xfrm>
            <a:off x="16154400" y="9525000"/>
            <a:ext cx="2794000" cy="2794000"/>
            <a:chOff x="16154400" y="9525000"/>
            <a:chExt cx="2794000" cy="2794000"/>
          </a:xfrm>
        </p:grpSpPr>
        <p:sp>
          <p:nvSpPr>
            <p:cNvPr id="45064" name="Oval 6"/>
            <p:cNvSpPr>
              <a:spLocks/>
            </p:cNvSpPr>
            <p:nvPr/>
          </p:nvSpPr>
          <p:spPr bwMode="auto">
            <a:xfrm>
              <a:off x="16154400" y="9525000"/>
              <a:ext cx="2794000" cy="2794000"/>
            </a:xfrm>
            <a:prstGeom prst="ellipse">
              <a:avLst/>
            </a:prstGeom>
            <a:solidFill>
              <a:srgbClr val="70AE45"/>
            </a:solidFill>
            <a:ln w="25400">
              <a:solidFill>
                <a:srgbClr val="70AE45"/>
              </a:solidFill>
              <a:miter lim="800000"/>
              <a:headEnd/>
              <a:tailEnd/>
            </a:ln>
          </p:spPr>
          <p:txBody>
            <a:bodyPr lIns="508000" tIns="508000" rIns="508000" bIns="508000" anchor="ctr"/>
            <a:lstStyle/>
            <a:p>
              <a:pPr>
                <a:lnSpc>
                  <a:spcPct val="70000"/>
                </a:lnSpc>
              </a:pPr>
              <a:endParaRPr lang="en-US" sz="4000" dirty="0">
                <a:solidFill>
                  <a:srgbClr val="FFFFFF"/>
                </a:solidFill>
                <a:latin typeface="Bebas Neue" pitchFamily="34" charset="0"/>
                <a:ea typeface="Bebas Neue" pitchFamily="34" charset="0"/>
                <a:cs typeface="Bebas Neue" pitchFamily="34" charset="0"/>
                <a:sym typeface="Bebas Neue" pitchFamily="34" charset="0"/>
              </a:endParaRPr>
            </a:p>
          </p:txBody>
        </p:sp>
        <p:sp>
          <p:nvSpPr>
            <p:cNvPr id="19" name="Rectangle 18"/>
            <p:cNvSpPr/>
            <p:nvPr/>
          </p:nvSpPr>
          <p:spPr>
            <a:xfrm>
              <a:off x="16291400" y="10670000"/>
              <a:ext cx="2520000" cy="736355"/>
            </a:xfrm>
            <a:prstGeom prst="rect">
              <a:avLst/>
            </a:prstGeom>
          </p:spPr>
          <p:txBody>
            <a:bodyPr wrap="square">
              <a:spAutoFit/>
            </a:bodyPr>
            <a:lstStyle/>
            <a:p>
              <a:pPr>
                <a:lnSpc>
                  <a:spcPct val="70000"/>
                </a:lnSpc>
              </a:pPr>
              <a:r>
                <a:rPr lang="en-GB" sz="5400" dirty="0" smtClean="0">
                  <a:solidFill>
                    <a:srgbClr val="FFFFFF"/>
                  </a:solidFill>
                  <a:latin typeface="Bebas Neue" pitchFamily="34" charset="0"/>
                  <a:ea typeface="Bebas Neue" pitchFamily="34" charset="0"/>
                  <a:cs typeface="Bebas Neue" pitchFamily="34" charset="0"/>
                  <a:sym typeface="Bebas Neue" pitchFamily="34" charset="0"/>
                </a:rPr>
                <a:t>test</a:t>
              </a:r>
              <a:endParaRPr lang="en-US" sz="5400" dirty="0">
                <a:solidFill>
                  <a:srgbClr val="FFFFFF"/>
                </a:solidFill>
                <a:latin typeface="Bebas Neue" pitchFamily="34" charset="0"/>
                <a:ea typeface="Bebas Neue" pitchFamily="34" charset="0"/>
                <a:cs typeface="Bebas Neue" pitchFamily="34" charset="0"/>
                <a:sym typeface="Bebas Neue" pitchFamily="34" charset="0"/>
              </a:endParaRPr>
            </a:p>
          </p:txBody>
        </p:sp>
      </p:grpSp>
      <p:grpSp>
        <p:nvGrpSpPr>
          <p:cNvPr id="6" name="Group 5"/>
          <p:cNvGrpSpPr/>
          <p:nvPr/>
        </p:nvGrpSpPr>
        <p:grpSpPr>
          <a:xfrm>
            <a:off x="13258800" y="6870700"/>
            <a:ext cx="2794000" cy="2794000"/>
            <a:chOff x="13258800" y="6870700"/>
            <a:chExt cx="2794000" cy="2794000"/>
          </a:xfrm>
        </p:grpSpPr>
        <p:sp>
          <p:nvSpPr>
            <p:cNvPr id="45061" name="Oval 3"/>
            <p:cNvSpPr>
              <a:spLocks/>
            </p:cNvSpPr>
            <p:nvPr/>
          </p:nvSpPr>
          <p:spPr bwMode="auto">
            <a:xfrm>
              <a:off x="13258800" y="6870700"/>
              <a:ext cx="2794000" cy="2794000"/>
            </a:xfrm>
            <a:prstGeom prst="ellipse">
              <a:avLst/>
            </a:prstGeom>
            <a:solidFill>
              <a:srgbClr val="FDBE36"/>
            </a:solidFill>
            <a:ln w="25400">
              <a:solidFill>
                <a:srgbClr val="FDBE36"/>
              </a:solidFill>
              <a:miter lim="800000"/>
              <a:headEnd/>
              <a:tailEnd/>
            </a:ln>
          </p:spPr>
          <p:txBody>
            <a:bodyPr lIns="508000" tIns="508000" rIns="508000" bIns="508000" anchor="ctr"/>
            <a:lstStyle/>
            <a:p>
              <a:pPr>
                <a:lnSpc>
                  <a:spcPct val="70000"/>
                </a:lnSpc>
              </a:pPr>
              <a:endParaRPr lang="en-US" sz="4000" dirty="0">
                <a:solidFill>
                  <a:srgbClr val="FFFFFF"/>
                </a:solidFill>
                <a:latin typeface="Bebas Neue" pitchFamily="34" charset="0"/>
                <a:ea typeface="Bebas Neue" pitchFamily="34" charset="0"/>
                <a:cs typeface="Bebas Neue" pitchFamily="34" charset="0"/>
                <a:sym typeface="Bebas Neue" pitchFamily="34" charset="0"/>
              </a:endParaRPr>
            </a:p>
          </p:txBody>
        </p:sp>
        <p:sp>
          <p:nvSpPr>
            <p:cNvPr id="20" name="Rectangle 19"/>
            <p:cNvSpPr/>
            <p:nvPr/>
          </p:nvSpPr>
          <p:spPr>
            <a:xfrm>
              <a:off x="13395800" y="8015700"/>
              <a:ext cx="2520000" cy="736355"/>
            </a:xfrm>
            <a:prstGeom prst="rect">
              <a:avLst/>
            </a:prstGeom>
          </p:spPr>
          <p:txBody>
            <a:bodyPr wrap="square">
              <a:spAutoFit/>
            </a:bodyPr>
            <a:lstStyle/>
            <a:p>
              <a:pPr>
                <a:lnSpc>
                  <a:spcPct val="70000"/>
                </a:lnSpc>
              </a:pPr>
              <a:r>
                <a:rPr lang="en-GB" sz="5400" dirty="0" smtClean="0">
                  <a:solidFill>
                    <a:srgbClr val="FFFFFF"/>
                  </a:solidFill>
                  <a:latin typeface="Bebas Neue" pitchFamily="34" charset="0"/>
                  <a:ea typeface="Bebas Neue" pitchFamily="34" charset="0"/>
                  <a:cs typeface="Bebas Neue" pitchFamily="34" charset="0"/>
                  <a:sym typeface="Bebas Neue" pitchFamily="34" charset="0"/>
                </a:rPr>
                <a:t>start</a:t>
              </a:r>
              <a:endParaRPr lang="en-US" sz="5400" dirty="0">
                <a:solidFill>
                  <a:srgbClr val="FFFFFF"/>
                </a:solidFill>
                <a:latin typeface="Bebas Neue" pitchFamily="34" charset="0"/>
                <a:ea typeface="Bebas Neue" pitchFamily="34" charset="0"/>
                <a:cs typeface="Bebas Neue" pitchFamily="34" charset="0"/>
                <a:sym typeface="Bebas Neue" pitchFamily="34" charset="0"/>
              </a:endParaRPr>
            </a:p>
          </p:txBody>
        </p:sp>
      </p:gr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bg>
      <p:bgPr>
        <a:solidFill>
          <a:srgbClr val="129FD2"/>
        </a:solidFill>
        <a:effectLst/>
      </p:bgPr>
    </p:bg>
    <p:spTree>
      <p:nvGrpSpPr>
        <p:cNvPr id="1" name=""/>
        <p:cNvGrpSpPr/>
        <p:nvPr/>
      </p:nvGrpSpPr>
      <p:grpSpPr>
        <a:xfrm>
          <a:off x="0" y="0"/>
          <a:ext cx="0" cy="0"/>
          <a:chOff x="0" y="0"/>
          <a:chExt cx="0" cy="0"/>
        </a:xfrm>
      </p:grpSpPr>
      <p:sp>
        <p:nvSpPr>
          <p:cNvPr id="9218" name="AutoShape 1"/>
          <p:cNvSpPr>
            <a:spLocks/>
          </p:cNvSpPr>
          <p:nvPr/>
        </p:nvSpPr>
        <p:spPr bwMode="auto">
          <a:xfrm>
            <a:off x="15786100" y="5080000"/>
            <a:ext cx="6146800" cy="3543300"/>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2147483647 h 21600"/>
              <a:gd name="T8" fmla="*/ 2147483647 w 21600"/>
              <a:gd name="T9" fmla="*/ 2147483647 h 21600"/>
              <a:gd name="T10" fmla="*/ 2147483647 w 21600"/>
              <a:gd name="T11" fmla="*/ 0 h 21600"/>
              <a:gd name="T12" fmla="*/ 0 w 21600"/>
              <a:gd name="T13" fmla="*/ 2147483647 h 21600"/>
              <a:gd name="T14" fmla="*/ 0 w 21600"/>
              <a:gd name="T15" fmla="*/ 2147483647 h 21600"/>
              <a:gd name="T16" fmla="*/ 2147483647 w 21600"/>
              <a:gd name="T17" fmla="*/ 2147483647 h 21600"/>
              <a:gd name="T18" fmla="*/ 2147483647 w 21600"/>
              <a:gd name="T19" fmla="*/ 2147483647 h 21600"/>
              <a:gd name="T20" fmla="*/ 2147483647 w 21600"/>
              <a:gd name="T21" fmla="*/ 2147483647 h 21600"/>
              <a:gd name="T22" fmla="*/ 2147483647 w 21600"/>
              <a:gd name="T23" fmla="*/ 2147483647 h 21600"/>
              <a:gd name="T24" fmla="*/ 2147483647 w 21600"/>
              <a:gd name="T25" fmla="*/ 2147483647 h 21600"/>
              <a:gd name="T26" fmla="*/ 2147483647 w 21600"/>
              <a:gd name="T27" fmla="*/ 2147483647 h 21600"/>
              <a:gd name="T28" fmla="*/ 2147483647 w 21600"/>
              <a:gd name="T29" fmla="*/ 2147483647 h 21600"/>
              <a:gd name="T30" fmla="*/ 2147483647 w 21600"/>
              <a:gd name="T31" fmla="*/ 2147483647 h 21600"/>
              <a:gd name="T32" fmla="*/ 2147483647 w 21600"/>
              <a:gd name="T33" fmla="*/ 2147483647 h 21600"/>
              <a:gd name="T34" fmla="*/ 2147483647 w 21600"/>
              <a:gd name="T35" fmla="*/ 2147483647 h 21600"/>
              <a:gd name="T36" fmla="*/ 2147483647 w 21600"/>
              <a:gd name="T37" fmla="*/ 0 h 21600"/>
              <a:gd name="T38" fmla="*/ 2147483647 w 21600"/>
              <a:gd name="T39" fmla="*/ 0 h 21600"/>
              <a:gd name="T40" fmla="*/ 2147483647 w 21600"/>
              <a:gd name="T41" fmla="*/ 2147483647 h 21600"/>
              <a:gd name="T42" fmla="*/ 2147483647 w 21600"/>
              <a:gd name="T43" fmla="*/ 2147483647 h 21600"/>
              <a:gd name="T44" fmla="*/ 2147483647 w 21600"/>
              <a:gd name="T45" fmla="*/ 2147483647 h 21600"/>
              <a:gd name="T46" fmla="*/ 2147483647 w 21600"/>
              <a:gd name="T47" fmla="*/ 2147483647 h 21600"/>
              <a:gd name="T48" fmla="*/ 2147483647 w 21600"/>
              <a:gd name="T49" fmla="*/ 2147483647 h 21600"/>
              <a:gd name="T50" fmla="*/ 2147483647 w 21600"/>
              <a:gd name="T51" fmla="*/ 2147483647 h 21600"/>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21600" h="21600">
                <a:moveTo>
                  <a:pt x="1662" y="2880"/>
                </a:moveTo>
                <a:lnTo>
                  <a:pt x="18277" y="2880"/>
                </a:lnTo>
                <a:lnTo>
                  <a:pt x="18277" y="18720"/>
                </a:lnTo>
                <a:lnTo>
                  <a:pt x="1662" y="18720"/>
                </a:lnTo>
                <a:cubicBezTo>
                  <a:pt x="1662" y="18720"/>
                  <a:pt x="1662" y="2880"/>
                  <a:pt x="1662" y="2880"/>
                </a:cubicBezTo>
                <a:close/>
                <a:moveTo>
                  <a:pt x="2492" y="0"/>
                </a:moveTo>
                <a:cubicBezTo>
                  <a:pt x="1113" y="0"/>
                  <a:pt x="0" y="1929"/>
                  <a:pt x="0" y="4320"/>
                </a:cubicBezTo>
                <a:lnTo>
                  <a:pt x="0" y="17280"/>
                </a:lnTo>
                <a:cubicBezTo>
                  <a:pt x="0" y="19671"/>
                  <a:pt x="1113" y="21600"/>
                  <a:pt x="2492" y="21600"/>
                </a:cubicBezTo>
                <a:lnTo>
                  <a:pt x="17446" y="21600"/>
                </a:lnTo>
                <a:cubicBezTo>
                  <a:pt x="18825" y="21600"/>
                  <a:pt x="19938" y="19671"/>
                  <a:pt x="19938" y="17280"/>
                </a:cubicBezTo>
                <a:lnTo>
                  <a:pt x="19938" y="14328"/>
                </a:lnTo>
                <a:cubicBezTo>
                  <a:pt x="20071" y="14372"/>
                  <a:pt x="20204" y="14400"/>
                  <a:pt x="20354" y="14400"/>
                </a:cubicBezTo>
                <a:cubicBezTo>
                  <a:pt x="21043" y="14400"/>
                  <a:pt x="21600" y="13752"/>
                  <a:pt x="21600" y="12960"/>
                </a:cubicBezTo>
                <a:lnTo>
                  <a:pt x="21600" y="8640"/>
                </a:lnTo>
                <a:cubicBezTo>
                  <a:pt x="21600" y="7848"/>
                  <a:pt x="21043" y="7200"/>
                  <a:pt x="20354" y="7200"/>
                </a:cubicBezTo>
                <a:cubicBezTo>
                  <a:pt x="20204" y="7200"/>
                  <a:pt x="20071" y="7228"/>
                  <a:pt x="19938" y="7287"/>
                </a:cubicBezTo>
                <a:lnTo>
                  <a:pt x="19938" y="4320"/>
                </a:lnTo>
                <a:cubicBezTo>
                  <a:pt x="19938" y="1929"/>
                  <a:pt x="18825" y="0"/>
                  <a:pt x="17446" y="0"/>
                </a:cubicBezTo>
                <a:cubicBezTo>
                  <a:pt x="17446" y="0"/>
                  <a:pt x="2492" y="0"/>
                  <a:pt x="2492" y="0"/>
                </a:cubicBezTo>
                <a:close/>
                <a:moveTo>
                  <a:pt x="2492" y="4320"/>
                </a:moveTo>
                <a:lnTo>
                  <a:pt x="2492" y="17280"/>
                </a:lnTo>
                <a:lnTo>
                  <a:pt x="9969" y="17280"/>
                </a:lnTo>
                <a:lnTo>
                  <a:pt x="13292" y="4320"/>
                </a:lnTo>
                <a:cubicBezTo>
                  <a:pt x="13292" y="4320"/>
                  <a:pt x="2492" y="4320"/>
                  <a:pt x="2492" y="4320"/>
                </a:cubicBezTo>
                <a:close/>
                <a:moveTo>
                  <a:pt x="2492" y="4320"/>
                </a:moveTo>
              </a:path>
            </a:pathLst>
          </a:custGeom>
          <a:solidFill>
            <a:schemeClr val="accent1"/>
          </a:solidFill>
          <a:ln>
            <a:noFill/>
          </a:ln>
          <a:extLs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lstStyle/>
          <a:p>
            <a:endParaRPr lang="en-US"/>
          </a:p>
        </p:txBody>
      </p:sp>
      <p:sp>
        <p:nvSpPr>
          <p:cNvPr id="9219" name="Rectangle 2"/>
          <p:cNvSpPr>
            <a:spLocks/>
          </p:cNvSpPr>
          <p:nvPr/>
        </p:nvSpPr>
        <p:spPr bwMode="auto">
          <a:xfrm>
            <a:off x="-101600" y="5080000"/>
            <a:ext cx="24384000" cy="187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nSpc>
                <a:spcPct val="80000"/>
              </a:lnSpc>
            </a:pPr>
            <a:r>
              <a:rPr lang="en-US" sz="14400" dirty="0" smtClean="0">
                <a:solidFill>
                  <a:srgbClr val="FFFFFF"/>
                </a:solidFill>
                <a:latin typeface="Bebas Neue" pitchFamily="34" charset="0"/>
                <a:ea typeface="Bebas Neue" pitchFamily="34" charset="0"/>
                <a:cs typeface="Bebas Neue" pitchFamily="34" charset="0"/>
                <a:sym typeface="Bebas Neue" pitchFamily="34" charset="0"/>
              </a:rPr>
              <a:t>Power</a:t>
            </a:r>
          </a:p>
          <a:p>
            <a:pPr>
              <a:lnSpc>
                <a:spcPct val="80000"/>
              </a:lnSpc>
            </a:pPr>
            <a:r>
              <a:rPr lang="en-US" sz="14400" dirty="0" smtClean="0">
                <a:solidFill>
                  <a:srgbClr val="FFFFFF"/>
                </a:solidFill>
                <a:latin typeface="Bebas Neue" pitchFamily="34" charset="0"/>
                <a:ea typeface="Bebas Neue" pitchFamily="34" charset="0"/>
                <a:cs typeface="Bebas Neue" pitchFamily="34" charset="0"/>
                <a:sym typeface="Bebas Neue" pitchFamily="34" charset="0"/>
              </a:rPr>
              <a:t>editor</a:t>
            </a:r>
            <a:endParaRPr lang="en-US" sz="14400" dirty="0">
              <a:solidFill>
                <a:srgbClr val="FFFFFF"/>
              </a:solidFill>
              <a:latin typeface="Bebas Neue" pitchFamily="34" charset="0"/>
              <a:ea typeface="Bebas Neue" pitchFamily="34" charset="0"/>
              <a:cs typeface="Bebas Neue" pitchFamily="34" charset="0"/>
              <a:sym typeface="Bebas Neue" pitchFamily="34" charset="0"/>
            </a:endParaRPr>
          </a:p>
        </p:txBody>
      </p:sp>
      <p:sp>
        <p:nvSpPr>
          <p:cNvPr id="9220" name="AutoShape 3"/>
          <p:cNvSpPr>
            <a:spLocks/>
          </p:cNvSpPr>
          <p:nvPr/>
        </p:nvSpPr>
        <p:spPr bwMode="auto">
          <a:xfrm>
            <a:off x="2489200" y="5080000"/>
            <a:ext cx="6146800" cy="3543300"/>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2147483647 h 21600"/>
              <a:gd name="T8" fmla="*/ 2147483647 w 21600"/>
              <a:gd name="T9" fmla="*/ 2147483647 h 21600"/>
              <a:gd name="T10" fmla="*/ 2147483647 w 21600"/>
              <a:gd name="T11" fmla="*/ 0 h 21600"/>
              <a:gd name="T12" fmla="*/ 0 w 21600"/>
              <a:gd name="T13" fmla="*/ 2147483647 h 21600"/>
              <a:gd name="T14" fmla="*/ 0 w 21600"/>
              <a:gd name="T15" fmla="*/ 2147483647 h 21600"/>
              <a:gd name="T16" fmla="*/ 2147483647 w 21600"/>
              <a:gd name="T17" fmla="*/ 2147483647 h 21600"/>
              <a:gd name="T18" fmla="*/ 2147483647 w 21600"/>
              <a:gd name="T19" fmla="*/ 2147483647 h 21600"/>
              <a:gd name="T20" fmla="*/ 2147483647 w 21600"/>
              <a:gd name="T21" fmla="*/ 2147483647 h 21600"/>
              <a:gd name="T22" fmla="*/ 2147483647 w 21600"/>
              <a:gd name="T23" fmla="*/ 2147483647 h 21600"/>
              <a:gd name="T24" fmla="*/ 2147483647 w 21600"/>
              <a:gd name="T25" fmla="*/ 2147483647 h 21600"/>
              <a:gd name="T26" fmla="*/ 2147483647 w 21600"/>
              <a:gd name="T27" fmla="*/ 2147483647 h 21600"/>
              <a:gd name="T28" fmla="*/ 2147483647 w 21600"/>
              <a:gd name="T29" fmla="*/ 2147483647 h 21600"/>
              <a:gd name="T30" fmla="*/ 2147483647 w 21600"/>
              <a:gd name="T31" fmla="*/ 2147483647 h 21600"/>
              <a:gd name="T32" fmla="*/ 2147483647 w 21600"/>
              <a:gd name="T33" fmla="*/ 2147483647 h 21600"/>
              <a:gd name="T34" fmla="*/ 2147483647 w 21600"/>
              <a:gd name="T35" fmla="*/ 2147483647 h 21600"/>
              <a:gd name="T36" fmla="*/ 2147483647 w 21600"/>
              <a:gd name="T37" fmla="*/ 0 h 21600"/>
              <a:gd name="T38" fmla="*/ 2147483647 w 21600"/>
              <a:gd name="T39" fmla="*/ 0 h 21600"/>
              <a:gd name="T40" fmla="*/ 2147483647 w 21600"/>
              <a:gd name="T41" fmla="*/ 2147483647 h 21600"/>
              <a:gd name="T42" fmla="*/ 2147483647 w 21600"/>
              <a:gd name="T43" fmla="*/ 2147483647 h 21600"/>
              <a:gd name="T44" fmla="*/ 2147483647 w 21600"/>
              <a:gd name="T45" fmla="*/ 2147483647 h 21600"/>
              <a:gd name="T46" fmla="*/ 2147483647 w 21600"/>
              <a:gd name="T47" fmla="*/ 2147483647 h 21600"/>
              <a:gd name="T48" fmla="*/ 2147483647 w 21600"/>
              <a:gd name="T49" fmla="*/ 2147483647 h 21600"/>
              <a:gd name="T50" fmla="*/ 2147483647 w 21600"/>
              <a:gd name="T51" fmla="*/ 2147483647 h 21600"/>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21600" h="21600">
                <a:moveTo>
                  <a:pt x="1662" y="2880"/>
                </a:moveTo>
                <a:lnTo>
                  <a:pt x="18277" y="2880"/>
                </a:lnTo>
                <a:lnTo>
                  <a:pt x="18277" y="18720"/>
                </a:lnTo>
                <a:lnTo>
                  <a:pt x="1662" y="18720"/>
                </a:lnTo>
                <a:cubicBezTo>
                  <a:pt x="1662" y="18720"/>
                  <a:pt x="1662" y="2880"/>
                  <a:pt x="1662" y="2880"/>
                </a:cubicBezTo>
                <a:close/>
                <a:moveTo>
                  <a:pt x="2492" y="0"/>
                </a:moveTo>
                <a:cubicBezTo>
                  <a:pt x="1113" y="0"/>
                  <a:pt x="0" y="1929"/>
                  <a:pt x="0" y="4320"/>
                </a:cubicBezTo>
                <a:lnTo>
                  <a:pt x="0" y="17280"/>
                </a:lnTo>
                <a:cubicBezTo>
                  <a:pt x="0" y="19671"/>
                  <a:pt x="1113" y="21600"/>
                  <a:pt x="2492" y="21600"/>
                </a:cubicBezTo>
                <a:lnTo>
                  <a:pt x="17446" y="21600"/>
                </a:lnTo>
                <a:cubicBezTo>
                  <a:pt x="18825" y="21600"/>
                  <a:pt x="19938" y="19671"/>
                  <a:pt x="19938" y="17280"/>
                </a:cubicBezTo>
                <a:lnTo>
                  <a:pt x="19938" y="14328"/>
                </a:lnTo>
                <a:cubicBezTo>
                  <a:pt x="20071" y="14372"/>
                  <a:pt x="20204" y="14400"/>
                  <a:pt x="20354" y="14400"/>
                </a:cubicBezTo>
                <a:cubicBezTo>
                  <a:pt x="21043" y="14400"/>
                  <a:pt x="21600" y="13752"/>
                  <a:pt x="21600" y="12960"/>
                </a:cubicBezTo>
                <a:lnTo>
                  <a:pt x="21600" y="8640"/>
                </a:lnTo>
                <a:cubicBezTo>
                  <a:pt x="21600" y="7848"/>
                  <a:pt x="21043" y="7200"/>
                  <a:pt x="20354" y="7200"/>
                </a:cubicBezTo>
                <a:cubicBezTo>
                  <a:pt x="20204" y="7200"/>
                  <a:pt x="20071" y="7228"/>
                  <a:pt x="19938" y="7287"/>
                </a:cubicBezTo>
                <a:lnTo>
                  <a:pt x="19938" y="4320"/>
                </a:lnTo>
                <a:cubicBezTo>
                  <a:pt x="19938" y="1929"/>
                  <a:pt x="18825" y="0"/>
                  <a:pt x="17446" y="0"/>
                </a:cubicBezTo>
                <a:cubicBezTo>
                  <a:pt x="17446" y="0"/>
                  <a:pt x="2492" y="0"/>
                  <a:pt x="2492" y="0"/>
                </a:cubicBezTo>
                <a:close/>
                <a:moveTo>
                  <a:pt x="2492" y="4320"/>
                </a:moveTo>
                <a:lnTo>
                  <a:pt x="2492" y="17280"/>
                </a:lnTo>
                <a:lnTo>
                  <a:pt x="9969" y="17280"/>
                </a:lnTo>
                <a:lnTo>
                  <a:pt x="13292" y="4320"/>
                </a:lnTo>
                <a:cubicBezTo>
                  <a:pt x="13292" y="4320"/>
                  <a:pt x="2492" y="4320"/>
                  <a:pt x="2492" y="4320"/>
                </a:cubicBezTo>
                <a:close/>
                <a:moveTo>
                  <a:pt x="2492" y="4320"/>
                </a:moveTo>
              </a:path>
            </a:pathLst>
          </a:custGeom>
          <a:solidFill>
            <a:schemeClr val="accent1"/>
          </a:solidFill>
          <a:ln>
            <a:noFill/>
          </a:ln>
          <a:extLs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lstStyle/>
          <a:p>
            <a:endParaRPr lang="en-US"/>
          </a:p>
        </p:txBody>
      </p:sp>
      <p:sp>
        <p:nvSpPr>
          <p:cNvPr id="9221" name="AutoShape 4"/>
          <p:cNvSpPr>
            <a:spLocks/>
          </p:cNvSpPr>
          <p:nvPr/>
        </p:nvSpPr>
        <p:spPr bwMode="auto">
          <a:xfrm>
            <a:off x="15786100" y="5080000"/>
            <a:ext cx="6146800" cy="3543300"/>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2147483647 h 21600"/>
              <a:gd name="T8" fmla="*/ 2147483647 w 21600"/>
              <a:gd name="T9" fmla="*/ 2147483647 h 21600"/>
              <a:gd name="T10" fmla="*/ 2147483647 w 21600"/>
              <a:gd name="T11" fmla="*/ 0 h 21600"/>
              <a:gd name="T12" fmla="*/ 0 w 21600"/>
              <a:gd name="T13" fmla="*/ 2147483647 h 21600"/>
              <a:gd name="T14" fmla="*/ 0 w 21600"/>
              <a:gd name="T15" fmla="*/ 2147483647 h 21600"/>
              <a:gd name="T16" fmla="*/ 2147483647 w 21600"/>
              <a:gd name="T17" fmla="*/ 2147483647 h 21600"/>
              <a:gd name="T18" fmla="*/ 2147483647 w 21600"/>
              <a:gd name="T19" fmla="*/ 2147483647 h 21600"/>
              <a:gd name="T20" fmla="*/ 2147483647 w 21600"/>
              <a:gd name="T21" fmla="*/ 2147483647 h 21600"/>
              <a:gd name="T22" fmla="*/ 2147483647 w 21600"/>
              <a:gd name="T23" fmla="*/ 2147483647 h 21600"/>
              <a:gd name="T24" fmla="*/ 2147483647 w 21600"/>
              <a:gd name="T25" fmla="*/ 2147483647 h 21600"/>
              <a:gd name="T26" fmla="*/ 2147483647 w 21600"/>
              <a:gd name="T27" fmla="*/ 2147483647 h 21600"/>
              <a:gd name="T28" fmla="*/ 2147483647 w 21600"/>
              <a:gd name="T29" fmla="*/ 2147483647 h 21600"/>
              <a:gd name="T30" fmla="*/ 2147483647 w 21600"/>
              <a:gd name="T31" fmla="*/ 2147483647 h 21600"/>
              <a:gd name="T32" fmla="*/ 2147483647 w 21600"/>
              <a:gd name="T33" fmla="*/ 2147483647 h 21600"/>
              <a:gd name="T34" fmla="*/ 2147483647 w 21600"/>
              <a:gd name="T35" fmla="*/ 2147483647 h 21600"/>
              <a:gd name="T36" fmla="*/ 2147483647 w 21600"/>
              <a:gd name="T37" fmla="*/ 0 h 21600"/>
              <a:gd name="T38" fmla="*/ 2147483647 w 21600"/>
              <a:gd name="T39" fmla="*/ 0 h 21600"/>
              <a:gd name="T40" fmla="*/ 2147483647 w 21600"/>
              <a:gd name="T41" fmla="*/ 2147483647 h 21600"/>
              <a:gd name="T42" fmla="*/ 2147483647 w 21600"/>
              <a:gd name="T43" fmla="*/ 2147483647 h 21600"/>
              <a:gd name="T44" fmla="*/ 2147483647 w 21600"/>
              <a:gd name="T45" fmla="*/ 2147483647 h 21600"/>
              <a:gd name="T46" fmla="*/ 2147483647 w 21600"/>
              <a:gd name="T47" fmla="*/ 2147483647 h 21600"/>
              <a:gd name="T48" fmla="*/ 2147483647 w 21600"/>
              <a:gd name="T49" fmla="*/ 2147483647 h 21600"/>
              <a:gd name="T50" fmla="*/ 2147483647 w 21600"/>
              <a:gd name="T51" fmla="*/ 2147483647 h 21600"/>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21600" h="21600">
                <a:moveTo>
                  <a:pt x="1662" y="2880"/>
                </a:moveTo>
                <a:lnTo>
                  <a:pt x="18277" y="2880"/>
                </a:lnTo>
                <a:lnTo>
                  <a:pt x="18277" y="18720"/>
                </a:lnTo>
                <a:lnTo>
                  <a:pt x="1662" y="18720"/>
                </a:lnTo>
                <a:cubicBezTo>
                  <a:pt x="1662" y="18720"/>
                  <a:pt x="1662" y="2880"/>
                  <a:pt x="1662" y="2880"/>
                </a:cubicBezTo>
                <a:close/>
                <a:moveTo>
                  <a:pt x="2492" y="0"/>
                </a:moveTo>
                <a:cubicBezTo>
                  <a:pt x="1113" y="0"/>
                  <a:pt x="0" y="1929"/>
                  <a:pt x="0" y="4320"/>
                </a:cubicBezTo>
                <a:lnTo>
                  <a:pt x="0" y="17280"/>
                </a:lnTo>
                <a:cubicBezTo>
                  <a:pt x="0" y="19671"/>
                  <a:pt x="1113" y="21600"/>
                  <a:pt x="2492" y="21600"/>
                </a:cubicBezTo>
                <a:lnTo>
                  <a:pt x="17446" y="21600"/>
                </a:lnTo>
                <a:cubicBezTo>
                  <a:pt x="18825" y="21600"/>
                  <a:pt x="19938" y="19671"/>
                  <a:pt x="19938" y="17280"/>
                </a:cubicBezTo>
                <a:lnTo>
                  <a:pt x="19938" y="14328"/>
                </a:lnTo>
                <a:cubicBezTo>
                  <a:pt x="20072" y="14372"/>
                  <a:pt x="20204" y="14400"/>
                  <a:pt x="20354" y="14400"/>
                </a:cubicBezTo>
                <a:cubicBezTo>
                  <a:pt x="21043" y="14400"/>
                  <a:pt x="21600" y="13752"/>
                  <a:pt x="21600" y="12960"/>
                </a:cubicBezTo>
                <a:lnTo>
                  <a:pt x="21600" y="8640"/>
                </a:lnTo>
                <a:cubicBezTo>
                  <a:pt x="21600" y="7848"/>
                  <a:pt x="21043" y="7200"/>
                  <a:pt x="20354" y="7200"/>
                </a:cubicBezTo>
                <a:cubicBezTo>
                  <a:pt x="20204" y="7200"/>
                  <a:pt x="20072" y="7228"/>
                  <a:pt x="19938" y="7287"/>
                </a:cubicBezTo>
                <a:lnTo>
                  <a:pt x="19938" y="4320"/>
                </a:lnTo>
                <a:cubicBezTo>
                  <a:pt x="19938" y="1929"/>
                  <a:pt x="18825" y="0"/>
                  <a:pt x="17446" y="0"/>
                </a:cubicBezTo>
                <a:cubicBezTo>
                  <a:pt x="17446" y="0"/>
                  <a:pt x="2492" y="0"/>
                  <a:pt x="2492" y="0"/>
                </a:cubicBezTo>
                <a:close/>
                <a:moveTo>
                  <a:pt x="2492" y="4320"/>
                </a:moveTo>
                <a:lnTo>
                  <a:pt x="2492" y="17280"/>
                </a:lnTo>
                <a:lnTo>
                  <a:pt x="17446" y="17280"/>
                </a:lnTo>
                <a:lnTo>
                  <a:pt x="17446" y="4320"/>
                </a:lnTo>
                <a:cubicBezTo>
                  <a:pt x="17446" y="4320"/>
                  <a:pt x="2492" y="4320"/>
                  <a:pt x="2492" y="4320"/>
                </a:cubicBezTo>
                <a:close/>
                <a:moveTo>
                  <a:pt x="2492" y="4320"/>
                </a:moveTo>
              </a:path>
            </a:pathLst>
          </a:custGeom>
          <a:solidFill>
            <a:schemeClr val="accent1"/>
          </a:solidFill>
          <a:ln>
            <a:noFill/>
          </a:ln>
          <a:extLs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lstStyle/>
          <a:p>
            <a:endParaRPr lang="en-US"/>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bg>
      <p:bgPr>
        <a:solidFill>
          <a:srgbClr val="FFFEFE"/>
        </a:solidFill>
        <a:effectLst/>
      </p:bgPr>
    </p:bg>
    <p:spTree>
      <p:nvGrpSpPr>
        <p:cNvPr id="1" name=""/>
        <p:cNvGrpSpPr/>
        <p:nvPr/>
      </p:nvGrpSpPr>
      <p:grpSpPr>
        <a:xfrm>
          <a:off x="0" y="0"/>
          <a:ext cx="0" cy="0"/>
          <a:chOff x="0" y="0"/>
          <a:chExt cx="0" cy="0"/>
        </a:xfrm>
      </p:grpSpPr>
      <p:sp>
        <p:nvSpPr>
          <p:cNvPr id="6146" name="Slide Number Placeholder 3"/>
          <p:cNvSpPr>
            <a:spLocks noGrp="1"/>
          </p:cNvSpPr>
          <p:nvPr>
            <p:ph type="sldNum" sz="quarter" idx="10"/>
          </p:nvPr>
        </p:nvSpPr>
        <p:spPr>
          <a:noFill/>
        </p:spPr>
        <p:txBody>
          <a:bodyPr/>
          <a:lstStyle>
            <a:lvl1pPr eaLnBrk="0" hangingPunct="0">
              <a:defRPr sz="5600">
                <a:solidFill>
                  <a:srgbClr val="000000"/>
                </a:solidFill>
                <a:latin typeface="Gill Sans" charset="0"/>
                <a:ea typeface="ヒラギノ角ゴ ProN W3" charset="0"/>
                <a:cs typeface="ヒラギノ角ゴ ProN W3" charset="0"/>
                <a:sym typeface="Gill Sans" charset="0"/>
              </a:defRPr>
            </a:lvl1pPr>
            <a:lvl2pPr marL="742950" indent="-285750" eaLnBrk="0" hangingPunct="0">
              <a:defRPr sz="5600">
                <a:solidFill>
                  <a:srgbClr val="000000"/>
                </a:solidFill>
                <a:latin typeface="Gill Sans" charset="0"/>
                <a:ea typeface="ヒラギノ角ゴ ProN W3" charset="0"/>
                <a:cs typeface="ヒラギノ角ゴ ProN W3" charset="0"/>
                <a:sym typeface="Gill Sans" charset="0"/>
              </a:defRPr>
            </a:lvl2pPr>
            <a:lvl3pPr marL="1143000" indent="-228600" eaLnBrk="0" hangingPunct="0">
              <a:defRPr sz="5600">
                <a:solidFill>
                  <a:srgbClr val="000000"/>
                </a:solidFill>
                <a:latin typeface="Gill Sans" charset="0"/>
                <a:ea typeface="ヒラギノ角ゴ ProN W3" charset="0"/>
                <a:cs typeface="ヒラギノ角ゴ ProN W3" charset="0"/>
                <a:sym typeface="Gill Sans" charset="0"/>
              </a:defRPr>
            </a:lvl3pPr>
            <a:lvl4pPr marL="1600200" indent="-228600" eaLnBrk="0" hangingPunct="0">
              <a:defRPr sz="5600">
                <a:solidFill>
                  <a:srgbClr val="000000"/>
                </a:solidFill>
                <a:latin typeface="Gill Sans" charset="0"/>
                <a:ea typeface="ヒラギノ角ゴ ProN W3" charset="0"/>
                <a:cs typeface="ヒラギノ角ゴ ProN W3" charset="0"/>
                <a:sym typeface="Gill Sans" charset="0"/>
              </a:defRPr>
            </a:lvl4pPr>
            <a:lvl5pPr marL="2057400" indent="-228600" eaLnBrk="0" hangingPunct="0">
              <a:defRPr sz="5600">
                <a:solidFill>
                  <a:srgbClr val="000000"/>
                </a:solidFill>
                <a:latin typeface="Gill Sans" charset="0"/>
                <a:ea typeface="ヒラギノ角ゴ ProN W3" charset="0"/>
                <a:cs typeface="ヒラギノ角ゴ ProN W3" charset="0"/>
                <a:sym typeface="Gill Sans" charset="0"/>
              </a:defRPr>
            </a:lvl5pPr>
            <a:lvl6pPr marL="25146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6pPr>
            <a:lvl7pPr marL="29718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7pPr>
            <a:lvl8pPr marL="34290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8pPr>
            <a:lvl9pPr marL="38862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9pPr>
          </a:lstStyle>
          <a:p>
            <a:pPr eaLnBrk="1" hangingPunct="1"/>
            <a:fld id="{8E92B834-5DAA-4485-A255-8DE6514B6ED3}" type="slidenum">
              <a:rPr lang="en-US" sz="3600" smtClean="0">
                <a:solidFill>
                  <a:srgbClr val="139FD2"/>
                </a:solidFill>
                <a:latin typeface="Bebas Neue" pitchFamily="34" charset="0"/>
                <a:ea typeface="Bebas Neue" pitchFamily="34" charset="0"/>
                <a:cs typeface="Bebas Neue" pitchFamily="34" charset="0"/>
                <a:sym typeface="Bebas Neue" pitchFamily="34" charset="0"/>
              </a:rPr>
              <a:pPr eaLnBrk="1" hangingPunct="1"/>
              <a:t>29</a:t>
            </a:fld>
            <a:endParaRPr lang="en-US" sz="3600" smtClean="0">
              <a:solidFill>
                <a:srgbClr val="139FD2"/>
              </a:solidFill>
              <a:latin typeface="Bebas Neue" pitchFamily="34" charset="0"/>
              <a:ea typeface="Bebas Neue" pitchFamily="34" charset="0"/>
              <a:cs typeface="Bebas Neue" pitchFamily="34" charset="0"/>
              <a:sym typeface="Bebas Neue" pitchFamily="34" charset="0"/>
            </a:endParaRPr>
          </a:p>
        </p:txBody>
      </p:sp>
      <p:sp>
        <p:nvSpPr>
          <p:cNvPr id="6147" name="Rectangle 1"/>
          <p:cNvSpPr>
            <a:spLocks/>
          </p:cNvSpPr>
          <p:nvPr/>
        </p:nvSpPr>
        <p:spPr bwMode="auto">
          <a:xfrm>
            <a:off x="2438400" y="1104900"/>
            <a:ext cx="14630400"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14400" dirty="0" smtClean="0">
                <a:solidFill>
                  <a:srgbClr val="139FD2"/>
                </a:solidFill>
                <a:latin typeface="Bebas Neue" pitchFamily="34" charset="0"/>
                <a:ea typeface="Bebas Neue" pitchFamily="34" charset="0"/>
                <a:cs typeface="Bebas Neue" pitchFamily="34" charset="0"/>
                <a:sym typeface="Bebas Neue" pitchFamily="34" charset="0"/>
              </a:rPr>
              <a:t>Power editor</a:t>
            </a:r>
            <a:endParaRPr lang="en-US" sz="14400" dirty="0">
              <a:solidFill>
                <a:srgbClr val="139FD2"/>
              </a:solidFill>
              <a:latin typeface="Bebas Neue" pitchFamily="34" charset="0"/>
              <a:ea typeface="Bebas Neue" pitchFamily="34" charset="0"/>
              <a:cs typeface="Bebas Neue" pitchFamily="34" charset="0"/>
              <a:sym typeface="Bebas Neue" pitchFamily="34" charset="0"/>
            </a:endParaRPr>
          </a:p>
        </p:txBody>
      </p:sp>
      <p:grpSp>
        <p:nvGrpSpPr>
          <p:cNvPr id="6148" name="Group 1"/>
          <p:cNvGrpSpPr>
            <a:grpSpLocks/>
          </p:cNvGrpSpPr>
          <p:nvPr/>
        </p:nvGrpSpPr>
        <p:grpSpPr bwMode="auto">
          <a:xfrm>
            <a:off x="2413000" y="4267200"/>
            <a:ext cx="5994400" cy="3657600"/>
            <a:chOff x="2413000" y="4267200"/>
            <a:chExt cx="5994402" cy="3657600"/>
          </a:xfrm>
        </p:grpSpPr>
        <p:sp>
          <p:nvSpPr>
            <p:cNvPr id="6169" name="Line 2"/>
            <p:cNvSpPr>
              <a:spLocks noChangeShapeType="1"/>
            </p:cNvSpPr>
            <p:nvPr/>
          </p:nvSpPr>
          <p:spPr bwMode="auto">
            <a:xfrm>
              <a:off x="2413000" y="5701827"/>
              <a:ext cx="5943602" cy="0"/>
            </a:xfrm>
            <a:prstGeom prst="line">
              <a:avLst/>
            </a:prstGeom>
            <a:noFill/>
            <a:ln w="114300">
              <a:solidFill>
                <a:srgbClr val="FDBE36"/>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a:p>
          </p:txBody>
        </p:sp>
        <p:sp>
          <p:nvSpPr>
            <p:cNvPr id="6170" name="Rectangle 3"/>
            <p:cNvSpPr>
              <a:spLocks/>
            </p:cNvSpPr>
            <p:nvPr/>
          </p:nvSpPr>
          <p:spPr bwMode="auto">
            <a:xfrm>
              <a:off x="2463800" y="5930900"/>
              <a:ext cx="5943602" cy="1993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7200" dirty="0" smtClean="0">
                  <a:solidFill>
                    <a:srgbClr val="1E1D1D"/>
                  </a:solidFill>
                  <a:latin typeface="Bebas Neue" pitchFamily="34" charset="0"/>
                  <a:ea typeface="Bebas Neue" pitchFamily="34" charset="0"/>
                  <a:cs typeface="Bebas Neue" pitchFamily="34" charset="0"/>
                  <a:sym typeface="Bebas Neue" pitchFamily="34" charset="0"/>
                </a:rPr>
                <a:t>ad display </a:t>
              </a:r>
              <a:endParaRPr lang="en-US" sz="7200" dirty="0">
                <a:solidFill>
                  <a:srgbClr val="1E1D1D"/>
                </a:solidFill>
                <a:latin typeface="Bebas Neue" pitchFamily="34" charset="0"/>
                <a:ea typeface="Bebas Neue" pitchFamily="34" charset="0"/>
                <a:cs typeface="Bebas Neue" pitchFamily="34" charset="0"/>
                <a:sym typeface="Bebas Neue" pitchFamily="34" charset="0"/>
              </a:endParaRPr>
            </a:p>
          </p:txBody>
        </p:sp>
        <p:sp>
          <p:nvSpPr>
            <p:cNvPr id="6171" name="AutoShape 4"/>
            <p:cNvSpPr>
              <a:spLocks/>
            </p:cNvSpPr>
            <p:nvPr/>
          </p:nvSpPr>
          <p:spPr bwMode="auto">
            <a:xfrm>
              <a:off x="2463800" y="4267200"/>
              <a:ext cx="787400" cy="1270000"/>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2147483647 h 21600"/>
                <a:gd name="T8" fmla="*/ 2147483647 w 21600"/>
                <a:gd name="T9" fmla="*/ 2147483647 h 21600"/>
                <a:gd name="T10" fmla="*/ 2147483647 w 21600"/>
                <a:gd name="T11" fmla="*/ 2147483647 h 21600"/>
                <a:gd name="T12" fmla="*/ 2147483647 w 21600"/>
                <a:gd name="T13" fmla="*/ 2147483647 h 21600"/>
                <a:gd name="T14" fmla="*/ 2147483647 w 21600"/>
                <a:gd name="T15" fmla="*/ 2147483647 h 21600"/>
                <a:gd name="T16" fmla="*/ 2147483647 w 21600"/>
                <a:gd name="T17" fmla="*/ 2147483647 h 21600"/>
                <a:gd name="T18" fmla="*/ 2147483647 w 21600"/>
                <a:gd name="T19" fmla="*/ 0 h 21600"/>
                <a:gd name="T20" fmla="*/ 2147483647 w 21600"/>
                <a:gd name="T21" fmla="*/ 0 h 21600"/>
                <a:gd name="T22" fmla="*/ 0 w 21600"/>
                <a:gd name="T23" fmla="*/ 2147483647 h 21600"/>
                <a:gd name="T24" fmla="*/ 0 w 21600"/>
                <a:gd name="T25" fmla="*/ 2147483647 h 21600"/>
                <a:gd name="T26" fmla="*/ 2147483647 w 21600"/>
                <a:gd name="T27" fmla="*/ 2147483647 h 21600"/>
                <a:gd name="T28" fmla="*/ 2147483647 w 21600"/>
                <a:gd name="T29" fmla="*/ 2147483647 h 21600"/>
                <a:gd name="T30" fmla="*/ 2147483647 w 21600"/>
                <a:gd name="T31" fmla="*/ 2147483647 h 21600"/>
                <a:gd name="T32" fmla="*/ 2147483647 w 21600"/>
                <a:gd name="T33" fmla="*/ 2147483647 h 21600"/>
                <a:gd name="T34" fmla="*/ 2147483647 w 21600"/>
                <a:gd name="T35" fmla="*/ 0 h 21600"/>
                <a:gd name="T36" fmla="*/ 2147483647 w 21600"/>
                <a:gd name="T37" fmla="*/ 2147483647 h 21600"/>
                <a:gd name="T38" fmla="*/ 2147483647 w 21600"/>
                <a:gd name="T39" fmla="*/ 2147483647 h 21600"/>
                <a:gd name="T40" fmla="*/ 2147483647 w 21600"/>
                <a:gd name="T41" fmla="*/ 2147483647 h 21600"/>
                <a:gd name="T42" fmla="*/ 2147483647 w 21600"/>
                <a:gd name="T43" fmla="*/ 2147483647 h 21600"/>
                <a:gd name="T44" fmla="*/ 2147483647 w 21600"/>
                <a:gd name="T45" fmla="*/ 2147483647 h 21600"/>
                <a:gd name="T46" fmla="*/ 2147483647 w 21600"/>
                <a:gd name="T47" fmla="*/ 2147483647 h 21600"/>
                <a:gd name="T48" fmla="*/ 2147483647 w 21600"/>
                <a:gd name="T49" fmla="*/ 2147483647 h 21600"/>
                <a:gd name="T50" fmla="*/ 2147483647 w 21600"/>
                <a:gd name="T51" fmla="*/ 2147483647 h 21600"/>
                <a:gd name="T52" fmla="*/ 2147483647 w 21600"/>
                <a:gd name="T53" fmla="*/ 2147483647 h 21600"/>
                <a:gd name="T54" fmla="*/ 2147483647 w 21600"/>
                <a:gd name="T55" fmla="*/ 2147483647 h 21600"/>
                <a:gd name="T56" fmla="*/ 2147483647 w 21600"/>
                <a:gd name="T57" fmla="*/ 2147483647 h 21600"/>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21600" h="21600">
                  <a:moveTo>
                    <a:pt x="7200" y="1125"/>
                  </a:moveTo>
                  <a:cubicBezTo>
                    <a:pt x="7200" y="999"/>
                    <a:pt x="7358" y="900"/>
                    <a:pt x="7560" y="900"/>
                  </a:cubicBezTo>
                  <a:lnTo>
                    <a:pt x="14040" y="900"/>
                  </a:lnTo>
                  <a:cubicBezTo>
                    <a:pt x="14242" y="900"/>
                    <a:pt x="14400" y="999"/>
                    <a:pt x="14400" y="1125"/>
                  </a:cubicBezTo>
                  <a:lnTo>
                    <a:pt x="14400" y="1575"/>
                  </a:lnTo>
                  <a:cubicBezTo>
                    <a:pt x="14400" y="1702"/>
                    <a:pt x="14242" y="1800"/>
                    <a:pt x="14040" y="1800"/>
                  </a:cubicBezTo>
                  <a:lnTo>
                    <a:pt x="7560" y="1800"/>
                  </a:lnTo>
                  <a:cubicBezTo>
                    <a:pt x="7358" y="1800"/>
                    <a:pt x="7200" y="1702"/>
                    <a:pt x="7200" y="1575"/>
                  </a:cubicBezTo>
                  <a:cubicBezTo>
                    <a:pt x="7200" y="1575"/>
                    <a:pt x="7200" y="1125"/>
                    <a:pt x="7200" y="1125"/>
                  </a:cubicBezTo>
                  <a:close/>
                  <a:moveTo>
                    <a:pt x="17669" y="0"/>
                  </a:moveTo>
                  <a:lnTo>
                    <a:pt x="3931" y="0"/>
                  </a:lnTo>
                  <a:cubicBezTo>
                    <a:pt x="1771" y="0"/>
                    <a:pt x="0" y="1116"/>
                    <a:pt x="0" y="2475"/>
                  </a:cubicBezTo>
                  <a:lnTo>
                    <a:pt x="0" y="19125"/>
                  </a:lnTo>
                  <a:cubicBezTo>
                    <a:pt x="0" y="20484"/>
                    <a:pt x="1771" y="21600"/>
                    <a:pt x="3931" y="21600"/>
                  </a:cubicBezTo>
                  <a:lnTo>
                    <a:pt x="17669" y="21600"/>
                  </a:lnTo>
                  <a:cubicBezTo>
                    <a:pt x="19829" y="21600"/>
                    <a:pt x="21600" y="20484"/>
                    <a:pt x="21600" y="19125"/>
                  </a:cubicBezTo>
                  <a:lnTo>
                    <a:pt x="21600" y="2475"/>
                  </a:lnTo>
                  <a:cubicBezTo>
                    <a:pt x="21600" y="1116"/>
                    <a:pt x="19829" y="0"/>
                    <a:pt x="17669" y="0"/>
                  </a:cubicBezTo>
                  <a:close/>
                  <a:moveTo>
                    <a:pt x="10814" y="20709"/>
                  </a:moveTo>
                  <a:cubicBezTo>
                    <a:pt x="9965" y="20709"/>
                    <a:pt x="9274" y="20277"/>
                    <a:pt x="9274" y="19746"/>
                  </a:cubicBezTo>
                  <a:cubicBezTo>
                    <a:pt x="9274" y="19215"/>
                    <a:pt x="9965" y="18783"/>
                    <a:pt x="10814" y="18783"/>
                  </a:cubicBezTo>
                  <a:cubicBezTo>
                    <a:pt x="11650" y="18783"/>
                    <a:pt x="12341" y="19215"/>
                    <a:pt x="12341" y="19746"/>
                  </a:cubicBezTo>
                  <a:cubicBezTo>
                    <a:pt x="12341" y="20277"/>
                    <a:pt x="11650" y="20709"/>
                    <a:pt x="10814" y="20709"/>
                  </a:cubicBezTo>
                  <a:close/>
                  <a:moveTo>
                    <a:pt x="18720" y="18000"/>
                  </a:moveTo>
                  <a:lnTo>
                    <a:pt x="2880" y="18000"/>
                  </a:lnTo>
                  <a:lnTo>
                    <a:pt x="2880" y="2700"/>
                  </a:lnTo>
                  <a:lnTo>
                    <a:pt x="18720" y="2700"/>
                  </a:lnTo>
                  <a:cubicBezTo>
                    <a:pt x="18720" y="2700"/>
                    <a:pt x="18720" y="18000"/>
                    <a:pt x="18720" y="18000"/>
                  </a:cubicBezTo>
                  <a:close/>
                  <a:moveTo>
                    <a:pt x="18720" y="18000"/>
                  </a:moveTo>
                </a:path>
              </a:pathLst>
            </a:custGeom>
            <a:solidFill>
              <a:schemeClr val="accent1"/>
            </a:solidFill>
            <a:ln>
              <a:noFill/>
            </a:ln>
            <a:extLst>
              <a:ext uri="{91240B29-F687-4F45-9708-019B960494DF}">
                <a14:hiddenLine xmlns:a14="http://schemas.microsoft.com/office/drawing/2010/main" w="12700" cap="flat">
                  <a:solidFill>
                    <a:srgbClr val="FDBE36"/>
                  </a:solidFill>
                  <a:miter lim="800000"/>
                  <a:headEnd type="none" w="med" len="med"/>
                  <a:tailEnd type="none" w="med" len="med"/>
                </a14:hiddenLine>
              </a:ext>
            </a:extLst>
          </p:spPr>
          <p:txBody>
            <a:bodyPr lIns="0" tIns="0" rIns="0" bIns="0"/>
            <a:lstStyle/>
            <a:p>
              <a:endParaRPr lang="en-US"/>
            </a:p>
          </p:txBody>
        </p:sp>
      </p:grpSp>
      <p:grpSp>
        <p:nvGrpSpPr>
          <p:cNvPr id="6149" name="Group 2"/>
          <p:cNvGrpSpPr>
            <a:grpSpLocks/>
          </p:cNvGrpSpPr>
          <p:nvPr/>
        </p:nvGrpSpPr>
        <p:grpSpPr bwMode="auto">
          <a:xfrm>
            <a:off x="9740900" y="4267200"/>
            <a:ext cx="5994400" cy="3657600"/>
            <a:chOff x="9740900" y="4267200"/>
            <a:chExt cx="5994400" cy="3657600"/>
          </a:xfrm>
        </p:grpSpPr>
        <p:sp>
          <p:nvSpPr>
            <p:cNvPr id="6166" name="Line 6"/>
            <p:cNvSpPr>
              <a:spLocks noChangeShapeType="1"/>
            </p:cNvSpPr>
            <p:nvPr/>
          </p:nvSpPr>
          <p:spPr bwMode="auto">
            <a:xfrm>
              <a:off x="9740900" y="5701827"/>
              <a:ext cx="5943600" cy="0"/>
            </a:xfrm>
            <a:prstGeom prst="line">
              <a:avLst/>
            </a:prstGeom>
            <a:noFill/>
            <a:ln w="114300">
              <a:solidFill>
                <a:srgbClr val="D31E25"/>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a:p>
          </p:txBody>
        </p:sp>
        <p:sp>
          <p:nvSpPr>
            <p:cNvPr id="6167" name="Rectangle 7"/>
            <p:cNvSpPr>
              <a:spLocks/>
            </p:cNvSpPr>
            <p:nvPr/>
          </p:nvSpPr>
          <p:spPr bwMode="auto">
            <a:xfrm>
              <a:off x="9791700" y="5930015"/>
              <a:ext cx="5943600" cy="19947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7200" dirty="0" smtClean="0">
                  <a:solidFill>
                    <a:srgbClr val="1E1D1D"/>
                  </a:solidFill>
                  <a:latin typeface="Bebas Neue" pitchFamily="34" charset="0"/>
                  <a:ea typeface="Bebas Neue" pitchFamily="34" charset="0"/>
                  <a:cs typeface="Bebas Neue" pitchFamily="34" charset="0"/>
                  <a:sym typeface="Bebas Neue" pitchFamily="34" charset="0"/>
                </a:rPr>
                <a:t> audiences</a:t>
              </a:r>
              <a:endParaRPr lang="en-US" sz="7200" dirty="0">
                <a:solidFill>
                  <a:srgbClr val="1E1D1D"/>
                </a:solidFill>
                <a:latin typeface="Bebas Neue" pitchFamily="34" charset="0"/>
                <a:ea typeface="Bebas Neue" pitchFamily="34" charset="0"/>
                <a:cs typeface="Bebas Neue" pitchFamily="34" charset="0"/>
                <a:sym typeface="Bebas Neue" pitchFamily="34" charset="0"/>
              </a:endParaRPr>
            </a:p>
          </p:txBody>
        </p:sp>
        <p:sp>
          <p:nvSpPr>
            <p:cNvPr id="6168" name="AutoShape 8"/>
            <p:cNvSpPr>
              <a:spLocks/>
            </p:cNvSpPr>
            <p:nvPr/>
          </p:nvSpPr>
          <p:spPr bwMode="auto">
            <a:xfrm>
              <a:off x="9779000" y="4267200"/>
              <a:ext cx="1130300" cy="1270563"/>
            </a:xfrm>
            <a:custGeom>
              <a:avLst/>
              <a:gdLst>
                <a:gd name="T0" fmla="*/ 2147483647 w 21300"/>
                <a:gd name="T1" fmla="*/ 2147483647 h 21226"/>
                <a:gd name="T2" fmla="*/ 2147483647 w 21300"/>
                <a:gd name="T3" fmla="*/ 2147483647 h 21226"/>
                <a:gd name="T4" fmla="*/ 2147483647 w 21300"/>
                <a:gd name="T5" fmla="*/ 0 h 21226"/>
                <a:gd name="T6" fmla="*/ 2147483647 w 21300"/>
                <a:gd name="T7" fmla="*/ 2147483647 h 21226"/>
                <a:gd name="T8" fmla="*/ 2147483647 w 21300"/>
                <a:gd name="T9" fmla="*/ 2147483647 h 21226"/>
                <a:gd name="T10" fmla="*/ 2147483647 w 21300"/>
                <a:gd name="T11" fmla="*/ 2147483647 h 21226"/>
                <a:gd name="T12" fmla="*/ 2147483647 w 21300"/>
                <a:gd name="T13" fmla="*/ 2147483647 h 21226"/>
                <a:gd name="T14" fmla="*/ 2147483647 w 21300"/>
                <a:gd name="T15" fmla="*/ 2147483647 h 21226"/>
                <a:gd name="T16" fmla="*/ 2147483647 w 21300"/>
                <a:gd name="T17" fmla="*/ 2147483647 h 21226"/>
                <a:gd name="T18" fmla="*/ 2147483647 w 21300"/>
                <a:gd name="T19" fmla="*/ 2147483647 h 21226"/>
                <a:gd name="T20" fmla="*/ 2147483647 w 21300"/>
                <a:gd name="T21" fmla="*/ 2147483647 h 21226"/>
                <a:gd name="T22" fmla="*/ 2147483647 w 21300"/>
                <a:gd name="T23" fmla="*/ 2147483647 h 21226"/>
                <a:gd name="T24" fmla="*/ 2147483647 w 21300"/>
                <a:gd name="T25" fmla="*/ 2147483647 h 21226"/>
                <a:gd name="T26" fmla="*/ 2147483647 w 21300"/>
                <a:gd name="T27" fmla="*/ 2147483647 h 21226"/>
                <a:gd name="T28" fmla="*/ 2147483647 w 21300"/>
                <a:gd name="T29" fmla="*/ 2147483647 h 21226"/>
                <a:gd name="T30" fmla="*/ 2147483647 w 21300"/>
                <a:gd name="T31" fmla="*/ 2147483647 h 21226"/>
                <a:gd name="T32" fmla="*/ 2147483647 w 21300"/>
                <a:gd name="T33" fmla="*/ 2147483647 h 21226"/>
                <a:gd name="T34" fmla="*/ 2147483647 w 21300"/>
                <a:gd name="T35" fmla="*/ 2147483647 h 21226"/>
                <a:gd name="T36" fmla="*/ 2147483647 w 21300"/>
                <a:gd name="T37" fmla="*/ 2147483647 h 21226"/>
                <a:gd name="T38" fmla="*/ 2147483647 w 21300"/>
                <a:gd name="T39" fmla="*/ 2147483647 h 21226"/>
                <a:gd name="T40" fmla="*/ 2147483647 w 21300"/>
                <a:gd name="T41" fmla="*/ 2147483647 h 21226"/>
                <a:gd name="T42" fmla="*/ 2147483647 w 21300"/>
                <a:gd name="T43" fmla="*/ 2147483647 h 21226"/>
                <a:gd name="T44" fmla="*/ 2147483647 w 21300"/>
                <a:gd name="T45" fmla="*/ 2147483647 h 21226"/>
                <a:gd name="T46" fmla="*/ 2147483647 w 21300"/>
                <a:gd name="T47" fmla="*/ 2147483647 h 21226"/>
                <a:gd name="T48" fmla="*/ 2147483647 w 21300"/>
                <a:gd name="T49" fmla="*/ 2147483647 h 21226"/>
                <a:gd name="T50" fmla="*/ 2147483647 w 21300"/>
                <a:gd name="T51" fmla="*/ 2147483647 h 21226"/>
                <a:gd name="T52" fmla="*/ 2147483647 w 21300"/>
                <a:gd name="T53" fmla="*/ 2147483647 h 21226"/>
                <a:gd name="T54" fmla="*/ 2147483647 w 21300"/>
                <a:gd name="T55" fmla="*/ 2147483647 h 21226"/>
                <a:gd name="T56" fmla="*/ 2147483647 w 21300"/>
                <a:gd name="T57" fmla="*/ 2147483647 h 21226"/>
                <a:gd name="T58" fmla="*/ 2147483647 w 21300"/>
                <a:gd name="T59" fmla="*/ 2147483647 h 21226"/>
                <a:gd name="T60" fmla="*/ 2147483647 w 21300"/>
                <a:gd name="T61" fmla="*/ 2147483647 h 21226"/>
                <a:gd name="T62" fmla="*/ 2147483647 w 21300"/>
                <a:gd name="T63" fmla="*/ 2147483647 h 21226"/>
                <a:gd name="T64" fmla="*/ 2147483647 w 21300"/>
                <a:gd name="T65" fmla="*/ 2147483647 h 21226"/>
                <a:gd name="T66" fmla="*/ 2147483647 w 21300"/>
                <a:gd name="T67" fmla="*/ 2147483647 h 21226"/>
                <a:gd name="T68" fmla="*/ 2147483647 w 21300"/>
                <a:gd name="T69" fmla="*/ 2147483647 h 21226"/>
                <a:gd name="T70" fmla="*/ 2147483647 w 21300"/>
                <a:gd name="T71" fmla="*/ 2147483647 h 21226"/>
                <a:gd name="T72" fmla="*/ 2147483647 w 21300"/>
                <a:gd name="T73" fmla="*/ 2147483647 h 21226"/>
                <a:gd name="T74" fmla="*/ 2147483647 w 21300"/>
                <a:gd name="T75" fmla="*/ 2147483647 h 21226"/>
                <a:gd name="T76" fmla="*/ 2147483647 w 21300"/>
                <a:gd name="T77" fmla="*/ 2147483647 h 21226"/>
                <a:gd name="T78" fmla="*/ 2147483647 w 21300"/>
                <a:gd name="T79" fmla="*/ 2147483647 h 21226"/>
                <a:gd name="T80" fmla="*/ 2147483647 w 21300"/>
                <a:gd name="T81" fmla="*/ 2147483647 h 21226"/>
                <a:gd name="T82" fmla="*/ 0 w 21300"/>
                <a:gd name="T83" fmla="*/ 2147483647 h 21226"/>
                <a:gd name="T84" fmla="*/ 0 w 21300"/>
                <a:gd name="T85" fmla="*/ 2147483647 h 21226"/>
                <a:gd name="T86" fmla="*/ 2147483647 w 21300"/>
                <a:gd name="T87" fmla="*/ 2147483647 h 21226"/>
                <a:gd name="T88" fmla="*/ 2147483647 w 21300"/>
                <a:gd name="T89" fmla="*/ 2147483647 h 21226"/>
                <a:gd name="T90" fmla="*/ 2147483647 w 21300"/>
                <a:gd name="T91" fmla="*/ 2147483647 h 21226"/>
                <a:gd name="T92" fmla="*/ 2147483647 w 21300"/>
                <a:gd name="T93" fmla="*/ 2147483647 h 21226"/>
                <a:gd name="T94" fmla="*/ 2147483647 w 21300"/>
                <a:gd name="T95" fmla="*/ 2147483647 h 21226"/>
                <a:gd name="T96" fmla="*/ 2147483647 w 21300"/>
                <a:gd name="T97" fmla="*/ 2147483647 h 21226"/>
                <a:gd name="T98" fmla="*/ 2147483647 w 21300"/>
                <a:gd name="T99" fmla="*/ 0 h 21226"/>
                <a:gd name="T100" fmla="*/ 2147483647 w 21300"/>
                <a:gd name="T101" fmla="*/ 2147483647 h 21226"/>
                <a:gd name="T102" fmla="*/ 2147483647 w 21300"/>
                <a:gd name="T103" fmla="*/ 2147483647 h 21226"/>
                <a:gd name="T104" fmla="*/ 2147483647 w 21300"/>
                <a:gd name="T105" fmla="*/ 2147483647 h 2122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21300" h="21226">
                  <a:moveTo>
                    <a:pt x="14911" y="3444"/>
                  </a:moveTo>
                  <a:cubicBezTo>
                    <a:pt x="16036" y="3444"/>
                    <a:pt x="16956" y="2675"/>
                    <a:pt x="16956" y="1726"/>
                  </a:cubicBezTo>
                  <a:cubicBezTo>
                    <a:pt x="16956" y="769"/>
                    <a:pt x="16036" y="0"/>
                    <a:pt x="14911" y="0"/>
                  </a:cubicBezTo>
                  <a:cubicBezTo>
                    <a:pt x="13778" y="0"/>
                    <a:pt x="12866" y="769"/>
                    <a:pt x="12866" y="1726"/>
                  </a:cubicBezTo>
                  <a:cubicBezTo>
                    <a:pt x="12866" y="2675"/>
                    <a:pt x="13778" y="3444"/>
                    <a:pt x="14911" y="3444"/>
                  </a:cubicBezTo>
                  <a:close/>
                  <a:moveTo>
                    <a:pt x="2556" y="19987"/>
                  </a:moveTo>
                  <a:cubicBezTo>
                    <a:pt x="2556" y="20522"/>
                    <a:pt x="2752" y="21125"/>
                    <a:pt x="3357" y="21125"/>
                  </a:cubicBezTo>
                  <a:cubicBezTo>
                    <a:pt x="3962" y="21125"/>
                    <a:pt x="4260" y="20665"/>
                    <a:pt x="4260" y="20138"/>
                  </a:cubicBezTo>
                  <a:lnTo>
                    <a:pt x="4260" y="12059"/>
                  </a:lnTo>
                  <a:lnTo>
                    <a:pt x="5964" y="12059"/>
                  </a:lnTo>
                  <a:lnTo>
                    <a:pt x="5964" y="20153"/>
                  </a:lnTo>
                  <a:cubicBezTo>
                    <a:pt x="5964" y="20688"/>
                    <a:pt x="6348" y="21102"/>
                    <a:pt x="6953" y="21102"/>
                  </a:cubicBezTo>
                  <a:cubicBezTo>
                    <a:pt x="7558" y="21102"/>
                    <a:pt x="7669" y="20665"/>
                    <a:pt x="7669" y="20138"/>
                  </a:cubicBezTo>
                  <a:lnTo>
                    <a:pt x="7669" y="6029"/>
                  </a:lnTo>
                  <a:lnTo>
                    <a:pt x="8521" y="6029"/>
                  </a:lnTo>
                  <a:lnTo>
                    <a:pt x="8487" y="11335"/>
                  </a:lnTo>
                  <a:cubicBezTo>
                    <a:pt x="8487" y="12375"/>
                    <a:pt x="10233" y="12360"/>
                    <a:pt x="10225" y="11320"/>
                  </a:cubicBezTo>
                  <a:lnTo>
                    <a:pt x="10225" y="10378"/>
                  </a:lnTo>
                  <a:lnTo>
                    <a:pt x="11758" y="6029"/>
                  </a:lnTo>
                  <a:lnTo>
                    <a:pt x="12628" y="6029"/>
                  </a:lnTo>
                  <a:lnTo>
                    <a:pt x="10250" y="14320"/>
                  </a:lnTo>
                  <a:lnTo>
                    <a:pt x="12781" y="14320"/>
                  </a:lnTo>
                  <a:lnTo>
                    <a:pt x="12781" y="20304"/>
                  </a:lnTo>
                  <a:cubicBezTo>
                    <a:pt x="12781" y="21366"/>
                    <a:pt x="14485" y="21600"/>
                    <a:pt x="14485" y="20530"/>
                  </a:cubicBezTo>
                  <a:lnTo>
                    <a:pt x="14485" y="14320"/>
                  </a:lnTo>
                  <a:lnTo>
                    <a:pt x="15337" y="14320"/>
                  </a:lnTo>
                  <a:lnTo>
                    <a:pt x="15337" y="20311"/>
                  </a:lnTo>
                  <a:cubicBezTo>
                    <a:pt x="15337" y="21366"/>
                    <a:pt x="17041" y="21555"/>
                    <a:pt x="17041" y="20500"/>
                  </a:cubicBezTo>
                  <a:lnTo>
                    <a:pt x="17041" y="14320"/>
                  </a:lnTo>
                  <a:lnTo>
                    <a:pt x="19802" y="14320"/>
                  </a:lnTo>
                  <a:lnTo>
                    <a:pt x="17152" y="6029"/>
                  </a:lnTo>
                  <a:lnTo>
                    <a:pt x="18064" y="6029"/>
                  </a:lnTo>
                  <a:lnTo>
                    <a:pt x="19649" y="10491"/>
                  </a:lnTo>
                  <a:cubicBezTo>
                    <a:pt x="20015" y="11501"/>
                    <a:pt x="21600" y="11245"/>
                    <a:pt x="21251" y="10205"/>
                  </a:cubicBezTo>
                  <a:lnTo>
                    <a:pt x="19495" y="5298"/>
                  </a:lnTo>
                  <a:cubicBezTo>
                    <a:pt x="19274" y="4763"/>
                    <a:pt x="18251" y="3768"/>
                    <a:pt x="16820" y="3768"/>
                  </a:cubicBezTo>
                  <a:lnTo>
                    <a:pt x="12789" y="3768"/>
                  </a:lnTo>
                  <a:cubicBezTo>
                    <a:pt x="11350" y="3768"/>
                    <a:pt x="10514" y="4748"/>
                    <a:pt x="10327" y="5298"/>
                  </a:cubicBezTo>
                  <a:lnTo>
                    <a:pt x="10199" y="5675"/>
                  </a:lnTo>
                  <a:cubicBezTo>
                    <a:pt x="10012" y="4665"/>
                    <a:pt x="9057" y="3768"/>
                    <a:pt x="7694" y="3768"/>
                  </a:cubicBezTo>
                  <a:lnTo>
                    <a:pt x="2496" y="3768"/>
                  </a:lnTo>
                  <a:cubicBezTo>
                    <a:pt x="1116" y="3768"/>
                    <a:pt x="0" y="4771"/>
                    <a:pt x="0" y="5999"/>
                  </a:cubicBezTo>
                  <a:lnTo>
                    <a:pt x="0" y="11320"/>
                  </a:lnTo>
                  <a:cubicBezTo>
                    <a:pt x="0" y="12345"/>
                    <a:pt x="1704" y="12345"/>
                    <a:pt x="1704" y="11320"/>
                  </a:cubicBezTo>
                  <a:lnTo>
                    <a:pt x="1704" y="6029"/>
                  </a:lnTo>
                  <a:lnTo>
                    <a:pt x="2556" y="6029"/>
                  </a:lnTo>
                  <a:cubicBezTo>
                    <a:pt x="2556" y="6029"/>
                    <a:pt x="2556" y="19987"/>
                    <a:pt x="2556" y="19987"/>
                  </a:cubicBezTo>
                  <a:close/>
                  <a:moveTo>
                    <a:pt x="5121" y="3437"/>
                  </a:moveTo>
                  <a:cubicBezTo>
                    <a:pt x="6195" y="3437"/>
                    <a:pt x="7081" y="2675"/>
                    <a:pt x="7081" y="1719"/>
                  </a:cubicBezTo>
                  <a:cubicBezTo>
                    <a:pt x="7081" y="769"/>
                    <a:pt x="6195" y="0"/>
                    <a:pt x="5121" y="0"/>
                  </a:cubicBezTo>
                  <a:cubicBezTo>
                    <a:pt x="4047" y="0"/>
                    <a:pt x="3170" y="769"/>
                    <a:pt x="3170" y="1719"/>
                  </a:cubicBezTo>
                  <a:cubicBezTo>
                    <a:pt x="3161" y="2675"/>
                    <a:pt x="4039" y="3437"/>
                    <a:pt x="5121" y="3437"/>
                  </a:cubicBezTo>
                  <a:close/>
                  <a:moveTo>
                    <a:pt x="5121" y="3437"/>
                  </a:moveTo>
                </a:path>
              </a:pathLst>
            </a:custGeom>
            <a:solidFill>
              <a:srgbClr val="D31E25"/>
            </a:solidFill>
            <a:ln>
              <a:noFill/>
            </a:ln>
            <a:extLs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lstStyle/>
            <a:p>
              <a:endParaRPr lang="en-US"/>
            </a:p>
          </p:txBody>
        </p:sp>
      </p:grpSp>
      <p:grpSp>
        <p:nvGrpSpPr>
          <p:cNvPr id="6150" name="Group 3"/>
          <p:cNvGrpSpPr>
            <a:grpSpLocks/>
          </p:cNvGrpSpPr>
          <p:nvPr/>
        </p:nvGrpSpPr>
        <p:grpSpPr bwMode="auto">
          <a:xfrm>
            <a:off x="17068800" y="4267200"/>
            <a:ext cx="5994400" cy="3657600"/>
            <a:chOff x="17068800" y="4267200"/>
            <a:chExt cx="5994400" cy="3657600"/>
          </a:xfrm>
        </p:grpSpPr>
        <p:sp>
          <p:nvSpPr>
            <p:cNvPr id="6163" name="Line 10"/>
            <p:cNvSpPr>
              <a:spLocks noChangeShapeType="1"/>
            </p:cNvSpPr>
            <p:nvPr/>
          </p:nvSpPr>
          <p:spPr bwMode="auto">
            <a:xfrm>
              <a:off x="17068800" y="5701827"/>
              <a:ext cx="5943600" cy="0"/>
            </a:xfrm>
            <a:prstGeom prst="line">
              <a:avLst/>
            </a:prstGeom>
            <a:noFill/>
            <a:ln w="114300">
              <a:solidFill>
                <a:srgbClr val="70AE45"/>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a:p>
          </p:txBody>
        </p:sp>
        <p:sp>
          <p:nvSpPr>
            <p:cNvPr id="6164" name="Rectangle 11"/>
            <p:cNvSpPr>
              <a:spLocks/>
            </p:cNvSpPr>
            <p:nvPr/>
          </p:nvSpPr>
          <p:spPr bwMode="auto">
            <a:xfrm>
              <a:off x="17119600" y="5930900"/>
              <a:ext cx="5943600" cy="1993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7200" dirty="0" smtClean="0">
                  <a:solidFill>
                    <a:srgbClr val="1E1D1D"/>
                  </a:solidFill>
                  <a:latin typeface="Bebas Neue" pitchFamily="34" charset="0"/>
                  <a:ea typeface="Bebas Neue" pitchFamily="34" charset="0"/>
                  <a:cs typeface="Bebas Neue" pitchFamily="34" charset="0"/>
                  <a:sym typeface="Bebas Neue" pitchFamily="34" charset="0"/>
                </a:rPr>
                <a:t>budget</a:t>
              </a:r>
              <a:endParaRPr lang="en-US" sz="7200" dirty="0">
                <a:solidFill>
                  <a:srgbClr val="1E1D1D"/>
                </a:solidFill>
                <a:latin typeface="Bebas Neue" pitchFamily="34" charset="0"/>
                <a:ea typeface="Bebas Neue" pitchFamily="34" charset="0"/>
                <a:cs typeface="Bebas Neue" pitchFamily="34" charset="0"/>
                <a:sym typeface="Bebas Neue" pitchFamily="34" charset="0"/>
              </a:endParaRPr>
            </a:p>
          </p:txBody>
        </p:sp>
        <p:sp>
          <p:nvSpPr>
            <p:cNvPr id="6165" name="AutoShape 12"/>
            <p:cNvSpPr>
              <a:spLocks/>
            </p:cNvSpPr>
            <p:nvPr/>
          </p:nvSpPr>
          <p:spPr bwMode="auto">
            <a:xfrm>
              <a:off x="17106900" y="4267200"/>
              <a:ext cx="1828800" cy="1270000"/>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2147483647 h 21600"/>
                <a:gd name="T8" fmla="*/ 2147483647 w 21600"/>
                <a:gd name="T9" fmla="*/ 2147483647 h 21600"/>
                <a:gd name="T10" fmla="*/ 2147483647 w 21600"/>
                <a:gd name="T11" fmla="*/ 2147483647 h 21600"/>
                <a:gd name="T12" fmla="*/ 2147483647 w 21600"/>
                <a:gd name="T13" fmla="*/ 2147483647 h 21600"/>
                <a:gd name="T14" fmla="*/ 2147483647 w 21600"/>
                <a:gd name="T15" fmla="*/ 2147483647 h 21600"/>
                <a:gd name="T16" fmla="*/ 2147483647 w 21600"/>
                <a:gd name="T17" fmla="*/ 0 h 21600"/>
                <a:gd name="T18" fmla="*/ 0 w 21600"/>
                <a:gd name="T19" fmla="*/ 2147483647 h 21600"/>
                <a:gd name="T20" fmla="*/ 0 w 21600"/>
                <a:gd name="T21" fmla="*/ 2147483647 h 21600"/>
                <a:gd name="T22" fmla="*/ 2147483647 w 21600"/>
                <a:gd name="T23" fmla="*/ 2147483647 h 21600"/>
                <a:gd name="T24" fmla="*/ 2147483647 w 21600"/>
                <a:gd name="T25" fmla="*/ 2147483647 h 21600"/>
                <a:gd name="T26" fmla="*/ 2147483647 w 21600"/>
                <a:gd name="T27" fmla="*/ 2147483647 h 21600"/>
                <a:gd name="T28" fmla="*/ 2147483647 w 21600"/>
                <a:gd name="T29" fmla="*/ 2147483647 h 21600"/>
                <a:gd name="T30" fmla="*/ 2147483647 w 21600"/>
                <a:gd name="T31" fmla="*/ 0 h 21600"/>
                <a:gd name="T32" fmla="*/ 2147483647 w 21600"/>
                <a:gd name="T33" fmla="*/ 0 h 21600"/>
                <a:gd name="T34" fmla="*/ 2147483647 w 21600"/>
                <a:gd name="T35" fmla="*/ 2147483647 h 21600"/>
                <a:gd name="T36" fmla="*/ 2147483647 w 21600"/>
                <a:gd name="T37" fmla="*/ 2147483647 h 21600"/>
                <a:gd name="T38" fmla="*/ 2147483647 w 21600"/>
                <a:gd name="T39" fmla="*/ 2147483647 h 21600"/>
                <a:gd name="T40" fmla="*/ 2147483647 w 21600"/>
                <a:gd name="T41" fmla="*/ 2147483647 h 21600"/>
                <a:gd name="T42" fmla="*/ 2147483647 w 21600"/>
                <a:gd name="T43" fmla="*/ 2147483647 h 21600"/>
                <a:gd name="T44" fmla="*/ 0 w 21600"/>
                <a:gd name="T45" fmla="*/ 2147483647 h 21600"/>
                <a:gd name="T46" fmla="*/ 2147483647 w 21600"/>
                <a:gd name="T47" fmla="*/ 2147483647 h 21600"/>
                <a:gd name="T48" fmla="*/ 2147483647 w 21600"/>
                <a:gd name="T49" fmla="*/ 2147483647 h 21600"/>
                <a:gd name="T50" fmla="*/ 2147483647 w 21600"/>
                <a:gd name="T51" fmla="*/ 2147483647 h 21600"/>
                <a:gd name="T52" fmla="*/ 2147483647 w 21600"/>
                <a:gd name="T53" fmla="*/ 2147483647 h 21600"/>
                <a:gd name="T54" fmla="*/ 2147483647 w 21600"/>
                <a:gd name="T55" fmla="*/ 2147483647 h 21600"/>
                <a:gd name="T56" fmla="*/ 2147483647 w 21600"/>
                <a:gd name="T57" fmla="*/ 2147483647 h 21600"/>
                <a:gd name="T58" fmla="*/ 0 w 21600"/>
                <a:gd name="T59" fmla="*/ 2147483647 h 21600"/>
                <a:gd name="T60" fmla="*/ 0 w 21600"/>
                <a:gd name="T61" fmla="*/ 2147483647 h 21600"/>
                <a:gd name="T62" fmla="*/ 2147483647 w 21600"/>
                <a:gd name="T63" fmla="*/ 2147483647 h 21600"/>
                <a:gd name="T64" fmla="*/ 2147483647 w 21600"/>
                <a:gd name="T65" fmla="*/ 2147483647 h 21600"/>
                <a:gd name="T66" fmla="*/ 2147483647 w 21600"/>
                <a:gd name="T67" fmla="*/ 2147483647 h 21600"/>
                <a:gd name="T68" fmla="*/ 2147483647 w 21600"/>
                <a:gd name="T69" fmla="*/ 2147483647 h 21600"/>
                <a:gd name="T70" fmla="*/ 2147483647 w 21600"/>
                <a:gd name="T71" fmla="*/ 2147483647 h 21600"/>
                <a:gd name="T72" fmla="*/ 0 w 21600"/>
                <a:gd name="T73" fmla="*/ 2147483647 h 21600"/>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1600" h="21600">
                  <a:moveTo>
                    <a:pt x="4112" y="2400"/>
                  </a:moveTo>
                  <a:lnTo>
                    <a:pt x="17487" y="2400"/>
                  </a:lnTo>
                  <a:cubicBezTo>
                    <a:pt x="17463" y="2592"/>
                    <a:pt x="17446" y="2796"/>
                    <a:pt x="17446" y="3000"/>
                  </a:cubicBezTo>
                  <a:cubicBezTo>
                    <a:pt x="17446" y="4656"/>
                    <a:pt x="18377" y="6000"/>
                    <a:pt x="19523" y="6000"/>
                  </a:cubicBezTo>
                  <a:cubicBezTo>
                    <a:pt x="19664" y="6000"/>
                    <a:pt x="19805" y="5977"/>
                    <a:pt x="19938" y="5940"/>
                  </a:cubicBezTo>
                  <a:lnTo>
                    <a:pt x="19938" y="10860"/>
                  </a:lnTo>
                  <a:cubicBezTo>
                    <a:pt x="19805" y="10823"/>
                    <a:pt x="19664" y="10800"/>
                    <a:pt x="19523" y="10800"/>
                  </a:cubicBezTo>
                  <a:cubicBezTo>
                    <a:pt x="18377" y="10800"/>
                    <a:pt x="17446" y="12144"/>
                    <a:pt x="17446" y="13800"/>
                  </a:cubicBezTo>
                  <a:cubicBezTo>
                    <a:pt x="17446" y="14004"/>
                    <a:pt x="17463" y="14208"/>
                    <a:pt x="17487" y="14400"/>
                  </a:cubicBezTo>
                  <a:lnTo>
                    <a:pt x="4112" y="14400"/>
                  </a:lnTo>
                  <a:cubicBezTo>
                    <a:pt x="4137" y="14208"/>
                    <a:pt x="4154" y="14004"/>
                    <a:pt x="4154" y="13800"/>
                  </a:cubicBezTo>
                  <a:cubicBezTo>
                    <a:pt x="4154" y="12144"/>
                    <a:pt x="3223" y="10800"/>
                    <a:pt x="2077" y="10800"/>
                  </a:cubicBezTo>
                  <a:cubicBezTo>
                    <a:pt x="1936" y="10800"/>
                    <a:pt x="1795" y="10823"/>
                    <a:pt x="1662" y="10860"/>
                  </a:cubicBezTo>
                  <a:lnTo>
                    <a:pt x="1662" y="5940"/>
                  </a:lnTo>
                  <a:cubicBezTo>
                    <a:pt x="1795" y="5977"/>
                    <a:pt x="1936" y="6000"/>
                    <a:pt x="2077" y="6000"/>
                  </a:cubicBezTo>
                  <a:cubicBezTo>
                    <a:pt x="3223" y="6000"/>
                    <a:pt x="4154" y="4656"/>
                    <a:pt x="4154" y="3000"/>
                  </a:cubicBezTo>
                  <a:cubicBezTo>
                    <a:pt x="4154" y="2796"/>
                    <a:pt x="4137" y="2592"/>
                    <a:pt x="4112" y="2400"/>
                  </a:cubicBezTo>
                  <a:close/>
                  <a:moveTo>
                    <a:pt x="1662" y="0"/>
                  </a:moveTo>
                  <a:cubicBezTo>
                    <a:pt x="748" y="0"/>
                    <a:pt x="0" y="1080"/>
                    <a:pt x="0" y="2400"/>
                  </a:cubicBezTo>
                  <a:lnTo>
                    <a:pt x="0" y="3000"/>
                  </a:lnTo>
                  <a:lnTo>
                    <a:pt x="0" y="13800"/>
                  </a:lnTo>
                  <a:lnTo>
                    <a:pt x="0" y="14400"/>
                  </a:lnTo>
                  <a:cubicBezTo>
                    <a:pt x="0" y="15720"/>
                    <a:pt x="748" y="16800"/>
                    <a:pt x="1662" y="16800"/>
                  </a:cubicBezTo>
                  <a:lnTo>
                    <a:pt x="2077" y="16800"/>
                  </a:lnTo>
                  <a:lnTo>
                    <a:pt x="19523" y="16800"/>
                  </a:lnTo>
                  <a:lnTo>
                    <a:pt x="19938" y="16800"/>
                  </a:lnTo>
                  <a:cubicBezTo>
                    <a:pt x="20852" y="16800"/>
                    <a:pt x="21600" y="15720"/>
                    <a:pt x="21600" y="14400"/>
                  </a:cubicBezTo>
                  <a:lnTo>
                    <a:pt x="21600" y="13800"/>
                  </a:lnTo>
                  <a:lnTo>
                    <a:pt x="21600" y="3000"/>
                  </a:lnTo>
                  <a:lnTo>
                    <a:pt x="21600" y="2400"/>
                  </a:lnTo>
                  <a:cubicBezTo>
                    <a:pt x="21600" y="1080"/>
                    <a:pt x="20852" y="0"/>
                    <a:pt x="19938" y="0"/>
                  </a:cubicBezTo>
                  <a:lnTo>
                    <a:pt x="19523" y="0"/>
                  </a:lnTo>
                  <a:lnTo>
                    <a:pt x="2077" y="0"/>
                  </a:lnTo>
                  <a:cubicBezTo>
                    <a:pt x="2077" y="0"/>
                    <a:pt x="1662" y="0"/>
                    <a:pt x="1662" y="0"/>
                  </a:cubicBezTo>
                  <a:close/>
                  <a:moveTo>
                    <a:pt x="9969" y="6000"/>
                  </a:moveTo>
                  <a:lnTo>
                    <a:pt x="11631" y="6000"/>
                  </a:lnTo>
                  <a:lnTo>
                    <a:pt x="11631" y="10800"/>
                  </a:lnTo>
                  <a:lnTo>
                    <a:pt x="9969" y="10800"/>
                  </a:lnTo>
                  <a:cubicBezTo>
                    <a:pt x="9969" y="10800"/>
                    <a:pt x="9969" y="6000"/>
                    <a:pt x="9969" y="6000"/>
                  </a:cubicBezTo>
                  <a:close/>
                  <a:moveTo>
                    <a:pt x="7477" y="8400"/>
                  </a:moveTo>
                  <a:cubicBezTo>
                    <a:pt x="7477" y="11052"/>
                    <a:pt x="8964" y="13200"/>
                    <a:pt x="10800" y="13200"/>
                  </a:cubicBezTo>
                  <a:cubicBezTo>
                    <a:pt x="12636" y="13200"/>
                    <a:pt x="14123" y="11052"/>
                    <a:pt x="14123" y="8400"/>
                  </a:cubicBezTo>
                  <a:cubicBezTo>
                    <a:pt x="14123" y="5748"/>
                    <a:pt x="12636" y="3600"/>
                    <a:pt x="10800" y="3600"/>
                  </a:cubicBezTo>
                  <a:cubicBezTo>
                    <a:pt x="8964" y="3600"/>
                    <a:pt x="7477" y="5748"/>
                    <a:pt x="7477" y="8400"/>
                  </a:cubicBezTo>
                  <a:close/>
                  <a:moveTo>
                    <a:pt x="0" y="15600"/>
                  </a:moveTo>
                  <a:lnTo>
                    <a:pt x="0" y="16200"/>
                  </a:lnTo>
                  <a:lnTo>
                    <a:pt x="0" y="16800"/>
                  </a:lnTo>
                  <a:cubicBezTo>
                    <a:pt x="0" y="18119"/>
                    <a:pt x="748" y="19200"/>
                    <a:pt x="1662" y="19200"/>
                  </a:cubicBezTo>
                  <a:lnTo>
                    <a:pt x="2077" y="19200"/>
                  </a:lnTo>
                  <a:lnTo>
                    <a:pt x="19523" y="19200"/>
                  </a:lnTo>
                  <a:lnTo>
                    <a:pt x="19938" y="19200"/>
                  </a:lnTo>
                  <a:cubicBezTo>
                    <a:pt x="20852" y="19200"/>
                    <a:pt x="21600" y="18119"/>
                    <a:pt x="21600" y="16800"/>
                  </a:cubicBezTo>
                  <a:lnTo>
                    <a:pt x="21600" y="16200"/>
                  </a:lnTo>
                  <a:lnTo>
                    <a:pt x="21600" y="15600"/>
                  </a:lnTo>
                  <a:cubicBezTo>
                    <a:pt x="21600" y="16920"/>
                    <a:pt x="20852" y="18000"/>
                    <a:pt x="19938" y="18000"/>
                  </a:cubicBezTo>
                  <a:lnTo>
                    <a:pt x="19523" y="18000"/>
                  </a:lnTo>
                  <a:lnTo>
                    <a:pt x="2077" y="18000"/>
                  </a:lnTo>
                  <a:lnTo>
                    <a:pt x="1662" y="18000"/>
                  </a:lnTo>
                  <a:cubicBezTo>
                    <a:pt x="748" y="18000"/>
                    <a:pt x="0" y="16920"/>
                    <a:pt x="0" y="15600"/>
                  </a:cubicBezTo>
                  <a:close/>
                  <a:moveTo>
                    <a:pt x="0" y="18000"/>
                  </a:moveTo>
                  <a:lnTo>
                    <a:pt x="0" y="18600"/>
                  </a:lnTo>
                  <a:lnTo>
                    <a:pt x="0" y="19200"/>
                  </a:lnTo>
                  <a:cubicBezTo>
                    <a:pt x="0" y="20519"/>
                    <a:pt x="748" y="21600"/>
                    <a:pt x="1662" y="21600"/>
                  </a:cubicBezTo>
                  <a:lnTo>
                    <a:pt x="2077" y="21600"/>
                  </a:lnTo>
                  <a:lnTo>
                    <a:pt x="19523" y="21600"/>
                  </a:lnTo>
                  <a:lnTo>
                    <a:pt x="19938" y="21600"/>
                  </a:lnTo>
                  <a:cubicBezTo>
                    <a:pt x="20852" y="21600"/>
                    <a:pt x="21600" y="20519"/>
                    <a:pt x="21600" y="19200"/>
                  </a:cubicBezTo>
                  <a:lnTo>
                    <a:pt x="21600" y="18600"/>
                  </a:lnTo>
                  <a:lnTo>
                    <a:pt x="21600" y="18000"/>
                  </a:lnTo>
                  <a:cubicBezTo>
                    <a:pt x="21600" y="19319"/>
                    <a:pt x="20852" y="20400"/>
                    <a:pt x="19938" y="20400"/>
                  </a:cubicBezTo>
                  <a:lnTo>
                    <a:pt x="19523" y="20400"/>
                  </a:lnTo>
                  <a:lnTo>
                    <a:pt x="2077" y="20400"/>
                  </a:lnTo>
                  <a:lnTo>
                    <a:pt x="1662" y="20400"/>
                  </a:lnTo>
                  <a:cubicBezTo>
                    <a:pt x="748" y="20400"/>
                    <a:pt x="0" y="19319"/>
                    <a:pt x="0" y="18000"/>
                  </a:cubicBezTo>
                  <a:close/>
                  <a:moveTo>
                    <a:pt x="0" y="18000"/>
                  </a:moveTo>
                </a:path>
              </a:pathLst>
            </a:custGeom>
            <a:solidFill>
              <a:srgbClr val="70AE45"/>
            </a:solidFill>
            <a:ln>
              <a:noFill/>
            </a:ln>
            <a:extLs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lstStyle/>
            <a:p>
              <a:endParaRPr lang="en-US"/>
            </a:p>
          </p:txBody>
        </p:sp>
      </p:grpSp>
      <p:grpSp>
        <p:nvGrpSpPr>
          <p:cNvPr id="6151" name="Group 4"/>
          <p:cNvGrpSpPr>
            <a:grpSpLocks/>
          </p:cNvGrpSpPr>
          <p:nvPr/>
        </p:nvGrpSpPr>
        <p:grpSpPr bwMode="auto">
          <a:xfrm>
            <a:off x="2413000" y="8991600"/>
            <a:ext cx="5994400" cy="3657600"/>
            <a:chOff x="2413000" y="8991600"/>
            <a:chExt cx="5994400" cy="3657600"/>
          </a:xfrm>
        </p:grpSpPr>
        <p:sp>
          <p:nvSpPr>
            <p:cNvPr id="6160" name="Line 14"/>
            <p:cNvSpPr>
              <a:spLocks noChangeShapeType="1"/>
            </p:cNvSpPr>
            <p:nvPr/>
          </p:nvSpPr>
          <p:spPr bwMode="auto">
            <a:xfrm>
              <a:off x="2413000" y="10439400"/>
              <a:ext cx="5943600" cy="0"/>
            </a:xfrm>
            <a:prstGeom prst="line">
              <a:avLst/>
            </a:prstGeom>
            <a:noFill/>
            <a:ln w="114300">
              <a:solidFill>
                <a:srgbClr val="139FD2"/>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a:p>
          </p:txBody>
        </p:sp>
        <p:sp>
          <p:nvSpPr>
            <p:cNvPr id="6161" name="Rectangle 15"/>
            <p:cNvSpPr>
              <a:spLocks/>
            </p:cNvSpPr>
            <p:nvPr/>
          </p:nvSpPr>
          <p:spPr bwMode="auto">
            <a:xfrm>
              <a:off x="2463800" y="10655300"/>
              <a:ext cx="5943600" cy="1993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7200" dirty="0" smtClean="0">
                  <a:solidFill>
                    <a:srgbClr val="1E1D1D"/>
                  </a:solidFill>
                  <a:latin typeface="Bebas Neue" pitchFamily="34" charset="0"/>
                  <a:ea typeface="Bebas Neue" pitchFamily="34" charset="0"/>
                  <a:cs typeface="Bebas Neue" pitchFamily="34" charset="0"/>
                  <a:sym typeface="Bebas Neue" pitchFamily="34" charset="0"/>
                </a:rPr>
                <a:t>duplicate ads</a:t>
              </a:r>
              <a:endParaRPr lang="en-US" sz="7200" dirty="0">
                <a:solidFill>
                  <a:srgbClr val="1E1D1D"/>
                </a:solidFill>
                <a:latin typeface="Bebas Neue" pitchFamily="34" charset="0"/>
                <a:ea typeface="Bebas Neue" pitchFamily="34" charset="0"/>
                <a:cs typeface="Bebas Neue" pitchFamily="34" charset="0"/>
                <a:sym typeface="Bebas Neue" pitchFamily="34" charset="0"/>
              </a:endParaRPr>
            </a:p>
          </p:txBody>
        </p:sp>
        <p:sp>
          <p:nvSpPr>
            <p:cNvPr id="6162" name="AutoShape 16"/>
            <p:cNvSpPr>
              <a:spLocks/>
            </p:cNvSpPr>
            <p:nvPr/>
          </p:nvSpPr>
          <p:spPr bwMode="auto">
            <a:xfrm>
              <a:off x="2501900" y="8991600"/>
              <a:ext cx="1117600" cy="1270000"/>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2147483647 h 21600"/>
                <a:gd name="T8" fmla="*/ 2147483647 w 21600"/>
                <a:gd name="T9" fmla="*/ 2147483647 h 21600"/>
                <a:gd name="T10" fmla="*/ 2147483647 w 21600"/>
                <a:gd name="T11" fmla="*/ 0 h 21600"/>
                <a:gd name="T12" fmla="*/ 0 w 21600"/>
                <a:gd name="T13" fmla="*/ 2147483647 h 21600"/>
                <a:gd name="T14" fmla="*/ 0 w 21600"/>
                <a:gd name="T15" fmla="*/ 2147483647 h 21600"/>
                <a:gd name="T16" fmla="*/ 2147483647 w 21600"/>
                <a:gd name="T17" fmla="*/ 2147483647 h 21600"/>
                <a:gd name="T18" fmla="*/ 2147483647 w 21600"/>
                <a:gd name="T19" fmla="*/ 2147483647 h 21600"/>
                <a:gd name="T20" fmla="*/ 2147483647 w 21600"/>
                <a:gd name="T21" fmla="*/ 2147483647 h 21600"/>
                <a:gd name="T22" fmla="*/ 2147483647 w 21600"/>
                <a:gd name="T23" fmla="*/ 2147483647 h 21600"/>
                <a:gd name="T24" fmla="*/ 2147483647 w 21600"/>
                <a:gd name="T25" fmla="*/ 0 h 21600"/>
                <a:gd name="T26" fmla="*/ 2147483647 w 21600"/>
                <a:gd name="T27" fmla="*/ 0 h 21600"/>
                <a:gd name="T28" fmla="*/ 2147483647 w 21600"/>
                <a:gd name="T29" fmla="*/ 2147483647 h 21600"/>
                <a:gd name="T30" fmla="*/ 2147483647 w 21600"/>
                <a:gd name="T31" fmla="*/ 2147483647 h 21600"/>
                <a:gd name="T32" fmla="*/ 2147483647 w 21600"/>
                <a:gd name="T33" fmla="*/ 2147483647 h 21600"/>
                <a:gd name="T34" fmla="*/ 2147483647 w 21600"/>
                <a:gd name="T35" fmla="*/ 2147483647 h 21600"/>
                <a:gd name="T36" fmla="*/ 2147483647 w 21600"/>
                <a:gd name="T37" fmla="*/ 2147483647 h 21600"/>
                <a:gd name="T38" fmla="*/ 2147483647 w 21600"/>
                <a:gd name="T39" fmla="*/ 2147483647 h 21600"/>
                <a:gd name="T40" fmla="*/ 2147483647 w 21600"/>
                <a:gd name="T41" fmla="*/ 2147483647 h 21600"/>
                <a:gd name="T42" fmla="*/ 2147483647 w 21600"/>
                <a:gd name="T43" fmla="*/ 2147483647 h 21600"/>
                <a:gd name="T44" fmla="*/ 2147483647 w 21600"/>
                <a:gd name="T45" fmla="*/ 2147483647 h 21600"/>
                <a:gd name="T46" fmla="*/ 2147483647 w 21600"/>
                <a:gd name="T47" fmla="*/ 2147483647 h 21600"/>
                <a:gd name="T48" fmla="*/ 2147483647 w 21600"/>
                <a:gd name="T49" fmla="*/ 2147483647 h 21600"/>
                <a:gd name="T50" fmla="*/ 2147483647 w 21600"/>
                <a:gd name="T51" fmla="*/ 2147483647 h 21600"/>
                <a:gd name="T52" fmla="*/ 2147483647 w 21600"/>
                <a:gd name="T53" fmla="*/ 2147483647 h 21600"/>
                <a:gd name="T54" fmla="*/ 2147483647 w 21600"/>
                <a:gd name="T55" fmla="*/ 2147483647 h 21600"/>
                <a:gd name="T56" fmla="*/ 2147483647 w 21600"/>
                <a:gd name="T57" fmla="*/ 2147483647 h 21600"/>
                <a:gd name="T58" fmla="*/ 2147483647 w 21600"/>
                <a:gd name="T59" fmla="*/ 2147483647 h 21600"/>
                <a:gd name="T60" fmla="*/ 2147483647 w 21600"/>
                <a:gd name="T61" fmla="*/ 2147483647 h 21600"/>
                <a:gd name="T62" fmla="*/ 2147483647 w 21600"/>
                <a:gd name="T63" fmla="*/ 2147483647 h 21600"/>
                <a:gd name="T64" fmla="*/ 2147483647 w 21600"/>
                <a:gd name="T65" fmla="*/ 2147483647 h 21600"/>
                <a:gd name="T66" fmla="*/ 2147483647 w 21600"/>
                <a:gd name="T67" fmla="*/ 2147483647 h 21600"/>
                <a:gd name="T68" fmla="*/ 2147483647 w 21600"/>
                <a:gd name="T69" fmla="*/ 2147483647 h 21600"/>
                <a:gd name="T70" fmla="*/ 2147483647 w 21600"/>
                <a:gd name="T71" fmla="*/ 2147483647 h 21600"/>
                <a:gd name="T72" fmla="*/ 2147483647 w 21600"/>
                <a:gd name="T73" fmla="*/ 2147483647 h 21600"/>
                <a:gd name="T74" fmla="*/ 2147483647 w 21600"/>
                <a:gd name="T75" fmla="*/ 2147483647 h 21600"/>
                <a:gd name="T76" fmla="*/ 2147483647 w 21600"/>
                <a:gd name="T77" fmla="*/ 2147483647 h 21600"/>
                <a:gd name="T78" fmla="*/ 2147483647 w 21600"/>
                <a:gd name="T79" fmla="*/ 2147483647 h 21600"/>
                <a:gd name="T80" fmla="*/ 2147483647 w 21600"/>
                <a:gd name="T81" fmla="*/ 2147483647 h 21600"/>
                <a:gd name="T82" fmla="*/ 2147483647 w 21600"/>
                <a:gd name="T83" fmla="*/ 2147483647 h 21600"/>
                <a:gd name="T84" fmla="*/ 2147483647 w 21600"/>
                <a:gd name="T85" fmla="*/ 2147483647 h 21600"/>
                <a:gd name="T86" fmla="*/ 2147483647 w 21600"/>
                <a:gd name="T87" fmla="*/ 2147483647 h 21600"/>
                <a:gd name="T88" fmla="*/ 2147483647 w 21600"/>
                <a:gd name="T89" fmla="*/ 2147483647 h 21600"/>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21600" h="21600">
                  <a:moveTo>
                    <a:pt x="1964" y="1728"/>
                  </a:moveTo>
                  <a:lnTo>
                    <a:pt x="19636" y="1728"/>
                  </a:lnTo>
                  <a:lnTo>
                    <a:pt x="19636" y="19872"/>
                  </a:lnTo>
                  <a:lnTo>
                    <a:pt x="1964" y="19872"/>
                  </a:lnTo>
                  <a:cubicBezTo>
                    <a:pt x="1964" y="19872"/>
                    <a:pt x="1964" y="1728"/>
                    <a:pt x="1964" y="1728"/>
                  </a:cubicBezTo>
                  <a:close/>
                  <a:moveTo>
                    <a:pt x="2945" y="0"/>
                  </a:moveTo>
                  <a:cubicBezTo>
                    <a:pt x="1315" y="0"/>
                    <a:pt x="0" y="1158"/>
                    <a:pt x="0" y="2592"/>
                  </a:cubicBezTo>
                  <a:lnTo>
                    <a:pt x="0" y="19008"/>
                  </a:lnTo>
                  <a:cubicBezTo>
                    <a:pt x="0" y="20442"/>
                    <a:pt x="1315" y="21600"/>
                    <a:pt x="2945" y="21600"/>
                  </a:cubicBezTo>
                  <a:lnTo>
                    <a:pt x="18655" y="21600"/>
                  </a:lnTo>
                  <a:cubicBezTo>
                    <a:pt x="20285" y="21600"/>
                    <a:pt x="21600" y="20442"/>
                    <a:pt x="21600" y="19008"/>
                  </a:cubicBezTo>
                  <a:lnTo>
                    <a:pt x="21600" y="2592"/>
                  </a:lnTo>
                  <a:cubicBezTo>
                    <a:pt x="21600" y="1158"/>
                    <a:pt x="20285" y="0"/>
                    <a:pt x="18655" y="0"/>
                  </a:cubicBezTo>
                  <a:cubicBezTo>
                    <a:pt x="18655" y="0"/>
                    <a:pt x="2945" y="0"/>
                    <a:pt x="2945" y="0"/>
                  </a:cubicBezTo>
                  <a:close/>
                  <a:moveTo>
                    <a:pt x="2945" y="11232"/>
                  </a:moveTo>
                  <a:lnTo>
                    <a:pt x="2945" y="19008"/>
                  </a:lnTo>
                  <a:lnTo>
                    <a:pt x="18655" y="19008"/>
                  </a:lnTo>
                  <a:lnTo>
                    <a:pt x="18655" y="11232"/>
                  </a:lnTo>
                  <a:cubicBezTo>
                    <a:pt x="18655" y="11232"/>
                    <a:pt x="2945" y="11232"/>
                    <a:pt x="2945" y="11232"/>
                  </a:cubicBezTo>
                  <a:close/>
                  <a:moveTo>
                    <a:pt x="13745" y="16416"/>
                  </a:moveTo>
                  <a:lnTo>
                    <a:pt x="7855" y="16416"/>
                  </a:lnTo>
                  <a:lnTo>
                    <a:pt x="7855" y="13824"/>
                  </a:lnTo>
                  <a:lnTo>
                    <a:pt x="13745" y="13824"/>
                  </a:lnTo>
                  <a:cubicBezTo>
                    <a:pt x="13745" y="13824"/>
                    <a:pt x="13745" y="16416"/>
                    <a:pt x="13745" y="16416"/>
                  </a:cubicBezTo>
                  <a:close/>
                  <a:moveTo>
                    <a:pt x="8836" y="14688"/>
                  </a:moveTo>
                  <a:lnTo>
                    <a:pt x="8836" y="15552"/>
                  </a:lnTo>
                  <a:lnTo>
                    <a:pt x="12764" y="15552"/>
                  </a:lnTo>
                  <a:lnTo>
                    <a:pt x="12764" y="14688"/>
                  </a:lnTo>
                  <a:cubicBezTo>
                    <a:pt x="12764" y="14688"/>
                    <a:pt x="8836" y="14688"/>
                    <a:pt x="8836" y="14688"/>
                  </a:cubicBezTo>
                  <a:close/>
                  <a:moveTo>
                    <a:pt x="2945" y="2592"/>
                  </a:moveTo>
                  <a:lnTo>
                    <a:pt x="2945" y="10368"/>
                  </a:lnTo>
                  <a:lnTo>
                    <a:pt x="18655" y="10368"/>
                  </a:lnTo>
                  <a:lnTo>
                    <a:pt x="18655" y="2592"/>
                  </a:lnTo>
                  <a:cubicBezTo>
                    <a:pt x="18655" y="2592"/>
                    <a:pt x="2945" y="2592"/>
                    <a:pt x="2945" y="2592"/>
                  </a:cubicBezTo>
                  <a:close/>
                  <a:moveTo>
                    <a:pt x="13745" y="7776"/>
                  </a:moveTo>
                  <a:lnTo>
                    <a:pt x="7855" y="7776"/>
                  </a:lnTo>
                  <a:lnTo>
                    <a:pt x="7855" y="5184"/>
                  </a:lnTo>
                  <a:lnTo>
                    <a:pt x="13745" y="5184"/>
                  </a:lnTo>
                  <a:cubicBezTo>
                    <a:pt x="13745" y="5184"/>
                    <a:pt x="13745" y="7776"/>
                    <a:pt x="13745" y="7776"/>
                  </a:cubicBezTo>
                  <a:close/>
                  <a:moveTo>
                    <a:pt x="8836" y="6048"/>
                  </a:moveTo>
                  <a:lnTo>
                    <a:pt x="8836" y="6912"/>
                  </a:lnTo>
                  <a:lnTo>
                    <a:pt x="12764" y="6912"/>
                  </a:lnTo>
                  <a:lnTo>
                    <a:pt x="12764" y="6048"/>
                  </a:lnTo>
                  <a:cubicBezTo>
                    <a:pt x="12764" y="6048"/>
                    <a:pt x="8836" y="6048"/>
                    <a:pt x="8836" y="6048"/>
                  </a:cubicBezTo>
                  <a:close/>
                  <a:moveTo>
                    <a:pt x="8836" y="6048"/>
                  </a:moveTo>
                </a:path>
              </a:pathLst>
            </a:custGeom>
            <a:solidFill>
              <a:srgbClr val="139FD2"/>
            </a:solidFill>
            <a:ln>
              <a:noFill/>
            </a:ln>
            <a:extLs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lstStyle/>
            <a:p>
              <a:endParaRPr lang="en-US"/>
            </a:p>
          </p:txBody>
        </p:sp>
      </p:grpSp>
      <p:grpSp>
        <p:nvGrpSpPr>
          <p:cNvPr id="6152" name="Group 5"/>
          <p:cNvGrpSpPr>
            <a:grpSpLocks/>
          </p:cNvGrpSpPr>
          <p:nvPr/>
        </p:nvGrpSpPr>
        <p:grpSpPr bwMode="auto">
          <a:xfrm>
            <a:off x="9740900" y="9067800"/>
            <a:ext cx="5994400" cy="3581400"/>
            <a:chOff x="9740900" y="9067800"/>
            <a:chExt cx="5994400" cy="3581400"/>
          </a:xfrm>
        </p:grpSpPr>
        <p:sp>
          <p:nvSpPr>
            <p:cNvPr id="6157" name="Line 18"/>
            <p:cNvSpPr>
              <a:spLocks noChangeShapeType="1"/>
            </p:cNvSpPr>
            <p:nvPr/>
          </p:nvSpPr>
          <p:spPr bwMode="auto">
            <a:xfrm>
              <a:off x="9740900" y="10452100"/>
              <a:ext cx="5943600" cy="0"/>
            </a:xfrm>
            <a:prstGeom prst="line">
              <a:avLst/>
            </a:prstGeom>
            <a:noFill/>
            <a:ln w="114300">
              <a:solidFill>
                <a:srgbClr val="1E1D1D"/>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a:p>
          </p:txBody>
        </p:sp>
        <p:sp>
          <p:nvSpPr>
            <p:cNvPr id="6158" name="Rectangle 19"/>
            <p:cNvSpPr>
              <a:spLocks/>
            </p:cNvSpPr>
            <p:nvPr/>
          </p:nvSpPr>
          <p:spPr bwMode="auto">
            <a:xfrm>
              <a:off x="9791700" y="10655300"/>
              <a:ext cx="5943600" cy="1993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7200" dirty="0" smtClean="0">
                  <a:solidFill>
                    <a:srgbClr val="1E1D1D"/>
                  </a:solidFill>
                  <a:latin typeface="Bebas Neue" pitchFamily="34" charset="0"/>
                  <a:ea typeface="Bebas Neue" pitchFamily="34" charset="0"/>
                  <a:cs typeface="Bebas Neue" pitchFamily="34" charset="0"/>
                  <a:sym typeface="Bebas Neue" pitchFamily="34" charset="0"/>
                </a:rPr>
                <a:t>Dark posts</a:t>
              </a:r>
              <a:endParaRPr lang="en-US" sz="7200" dirty="0">
                <a:solidFill>
                  <a:srgbClr val="1E1D1D"/>
                </a:solidFill>
                <a:latin typeface="Bebas Neue" pitchFamily="34" charset="0"/>
                <a:ea typeface="Bebas Neue" pitchFamily="34" charset="0"/>
                <a:cs typeface="Bebas Neue" pitchFamily="34" charset="0"/>
                <a:sym typeface="Bebas Neue" pitchFamily="34" charset="0"/>
              </a:endParaRPr>
            </a:p>
          </p:txBody>
        </p:sp>
        <p:sp>
          <p:nvSpPr>
            <p:cNvPr id="6159" name="AutoShape 20"/>
            <p:cNvSpPr>
              <a:spLocks/>
            </p:cNvSpPr>
            <p:nvPr/>
          </p:nvSpPr>
          <p:spPr bwMode="auto">
            <a:xfrm>
              <a:off x="9804400" y="9067800"/>
              <a:ext cx="1257300" cy="1257300"/>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2147483647 h 21600"/>
                <a:gd name="T8" fmla="*/ 2147483647 w 21600"/>
                <a:gd name="T9" fmla="*/ 2147483647 h 21600"/>
                <a:gd name="T10" fmla="*/ 2147483647 w 21600"/>
                <a:gd name="T11" fmla="*/ 0 h 21600"/>
                <a:gd name="T12" fmla="*/ 2147483647 w 21600"/>
                <a:gd name="T13" fmla="*/ 2147483647 h 21600"/>
                <a:gd name="T14" fmla="*/ 2147483647 w 21600"/>
                <a:gd name="T15" fmla="*/ 2147483647 h 21600"/>
                <a:gd name="T16" fmla="*/ 0 w 21600"/>
                <a:gd name="T17" fmla="*/ 2147483647 h 21600"/>
                <a:gd name="T18" fmla="*/ 2147483647 w 21600"/>
                <a:gd name="T19" fmla="*/ 2147483647 h 21600"/>
                <a:gd name="T20" fmla="*/ 2147483647 w 21600"/>
                <a:gd name="T21" fmla="*/ 2147483647 h 21600"/>
                <a:gd name="T22" fmla="*/ 2147483647 w 21600"/>
                <a:gd name="T23" fmla="*/ 2147483647 h 21600"/>
                <a:gd name="T24" fmla="*/ 2147483647 w 21600"/>
                <a:gd name="T25" fmla="*/ 2147483647 h 21600"/>
                <a:gd name="T26" fmla="*/ 2147483647 w 21600"/>
                <a:gd name="T27" fmla="*/ 2147483647 h 21600"/>
                <a:gd name="T28" fmla="*/ 2147483647 w 21600"/>
                <a:gd name="T29" fmla="*/ 2147483647 h 21600"/>
                <a:gd name="T30" fmla="*/ 2147483647 w 21600"/>
                <a:gd name="T31" fmla="*/ 2147483647 h 21600"/>
                <a:gd name="T32" fmla="*/ 2147483647 w 21600"/>
                <a:gd name="T33" fmla="*/ 0 h 21600"/>
                <a:gd name="T34" fmla="*/ 2147483647 w 21600"/>
                <a:gd name="T35" fmla="*/ 2147483647 h 21600"/>
                <a:gd name="T36" fmla="*/ 2147483647 w 21600"/>
                <a:gd name="T37" fmla="*/ 2147483647 h 21600"/>
                <a:gd name="T38" fmla="*/ 2147483647 w 21600"/>
                <a:gd name="T39" fmla="*/ 2147483647 h 21600"/>
                <a:gd name="T40" fmla="*/ 2147483647 w 21600"/>
                <a:gd name="T41" fmla="*/ 2147483647 h 21600"/>
                <a:gd name="T42" fmla="*/ 2147483647 w 21600"/>
                <a:gd name="T43" fmla="*/ 2147483647 h 21600"/>
                <a:gd name="T44" fmla="*/ 2147483647 w 21600"/>
                <a:gd name="T45" fmla="*/ 2147483647 h 21600"/>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21600" h="21600">
                  <a:moveTo>
                    <a:pt x="14727" y="4909"/>
                  </a:moveTo>
                  <a:cubicBezTo>
                    <a:pt x="14727" y="3829"/>
                    <a:pt x="15611" y="2945"/>
                    <a:pt x="16691" y="2945"/>
                  </a:cubicBezTo>
                  <a:cubicBezTo>
                    <a:pt x="17771" y="2945"/>
                    <a:pt x="18655" y="3829"/>
                    <a:pt x="18655" y="4909"/>
                  </a:cubicBezTo>
                  <a:cubicBezTo>
                    <a:pt x="18655" y="5990"/>
                    <a:pt x="17771" y="6873"/>
                    <a:pt x="16691" y="6873"/>
                  </a:cubicBezTo>
                  <a:cubicBezTo>
                    <a:pt x="15611" y="6873"/>
                    <a:pt x="14727" y="5990"/>
                    <a:pt x="14727" y="4909"/>
                  </a:cubicBezTo>
                  <a:close/>
                  <a:moveTo>
                    <a:pt x="21600" y="0"/>
                  </a:moveTo>
                  <a:cubicBezTo>
                    <a:pt x="21600" y="0"/>
                    <a:pt x="11252" y="717"/>
                    <a:pt x="8453" y="7511"/>
                  </a:cubicBezTo>
                  <a:cubicBezTo>
                    <a:pt x="8453" y="7511"/>
                    <a:pt x="5920" y="7227"/>
                    <a:pt x="3760" y="9395"/>
                  </a:cubicBezTo>
                  <a:cubicBezTo>
                    <a:pt x="1591" y="11556"/>
                    <a:pt x="0" y="15022"/>
                    <a:pt x="0" y="15022"/>
                  </a:cubicBezTo>
                  <a:cubicBezTo>
                    <a:pt x="0" y="15022"/>
                    <a:pt x="3790" y="11929"/>
                    <a:pt x="4693" y="13146"/>
                  </a:cubicBezTo>
                  <a:cubicBezTo>
                    <a:pt x="5606" y="14364"/>
                    <a:pt x="4693" y="15964"/>
                    <a:pt x="4693" y="15964"/>
                  </a:cubicBezTo>
                  <a:lnTo>
                    <a:pt x="5636" y="16907"/>
                  </a:lnTo>
                  <a:cubicBezTo>
                    <a:pt x="5636" y="16907"/>
                    <a:pt x="7236" y="15994"/>
                    <a:pt x="8453" y="16907"/>
                  </a:cubicBezTo>
                  <a:cubicBezTo>
                    <a:pt x="9671" y="17810"/>
                    <a:pt x="6578" y="21600"/>
                    <a:pt x="6578" y="21600"/>
                  </a:cubicBezTo>
                  <a:cubicBezTo>
                    <a:pt x="6578" y="21600"/>
                    <a:pt x="10044" y="20009"/>
                    <a:pt x="12204" y="17840"/>
                  </a:cubicBezTo>
                  <a:cubicBezTo>
                    <a:pt x="14374" y="15679"/>
                    <a:pt x="14089" y="13146"/>
                    <a:pt x="14089" y="13146"/>
                  </a:cubicBezTo>
                  <a:cubicBezTo>
                    <a:pt x="20883" y="10348"/>
                    <a:pt x="21600" y="0"/>
                    <a:pt x="21600" y="0"/>
                  </a:cubicBezTo>
                  <a:close/>
                  <a:moveTo>
                    <a:pt x="3760" y="15964"/>
                  </a:moveTo>
                  <a:cubicBezTo>
                    <a:pt x="3760" y="15964"/>
                    <a:pt x="176" y="16868"/>
                    <a:pt x="943" y="20657"/>
                  </a:cubicBezTo>
                  <a:cubicBezTo>
                    <a:pt x="4733" y="21423"/>
                    <a:pt x="5636" y="17840"/>
                    <a:pt x="5636" y="17840"/>
                  </a:cubicBezTo>
                  <a:cubicBezTo>
                    <a:pt x="3878" y="19636"/>
                    <a:pt x="1875" y="19725"/>
                    <a:pt x="1875" y="19725"/>
                  </a:cubicBezTo>
                  <a:cubicBezTo>
                    <a:pt x="1875" y="19725"/>
                    <a:pt x="1964" y="17722"/>
                    <a:pt x="3760" y="15964"/>
                  </a:cubicBezTo>
                  <a:close/>
                  <a:moveTo>
                    <a:pt x="3760" y="15964"/>
                  </a:moveTo>
                </a:path>
              </a:pathLst>
            </a:custGeom>
            <a:solidFill>
              <a:srgbClr val="1E1D1D"/>
            </a:solidFill>
            <a:ln>
              <a:noFill/>
            </a:ln>
            <a:extLst>
              <a:ext uri="{91240B29-F687-4F45-9708-019B960494DF}">
                <a14:hiddenLine xmlns:a14="http://schemas.microsoft.com/office/drawing/2010/main" w="12700" cap="flat">
                  <a:solidFill>
                    <a:srgbClr val="1E1D1D"/>
                  </a:solidFill>
                  <a:miter lim="800000"/>
                  <a:headEnd type="none" w="med" len="med"/>
                  <a:tailEnd type="none" w="med" len="med"/>
                </a14:hiddenLine>
              </a:ext>
            </a:extLst>
          </p:spPr>
          <p:txBody>
            <a:bodyPr lIns="0" tIns="0" rIns="0" bIns="0"/>
            <a:lstStyle/>
            <a:p>
              <a:endParaRPr lang="en-US"/>
            </a:p>
          </p:txBody>
        </p:sp>
      </p:grpSp>
      <p:grpSp>
        <p:nvGrpSpPr>
          <p:cNvPr id="6153" name="Group 6"/>
          <p:cNvGrpSpPr>
            <a:grpSpLocks/>
          </p:cNvGrpSpPr>
          <p:nvPr/>
        </p:nvGrpSpPr>
        <p:grpSpPr bwMode="auto">
          <a:xfrm>
            <a:off x="17068800" y="8991600"/>
            <a:ext cx="5994400" cy="3657600"/>
            <a:chOff x="17068800" y="8991600"/>
            <a:chExt cx="5994400" cy="3657600"/>
          </a:xfrm>
        </p:grpSpPr>
        <p:sp>
          <p:nvSpPr>
            <p:cNvPr id="6154" name="Line 22"/>
            <p:cNvSpPr>
              <a:spLocks noChangeShapeType="1"/>
            </p:cNvSpPr>
            <p:nvPr/>
          </p:nvSpPr>
          <p:spPr bwMode="auto">
            <a:xfrm>
              <a:off x="17068800" y="10438454"/>
              <a:ext cx="5943600" cy="0"/>
            </a:xfrm>
            <a:prstGeom prst="line">
              <a:avLst/>
            </a:prstGeom>
            <a:noFill/>
            <a:ln w="114300">
              <a:solidFill>
                <a:srgbClr val="E6481C"/>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a:p>
          </p:txBody>
        </p:sp>
        <p:sp>
          <p:nvSpPr>
            <p:cNvPr id="6155" name="Rectangle 23"/>
            <p:cNvSpPr>
              <a:spLocks/>
            </p:cNvSpPr>
            <p:nvPr/>
          </p:nvSpPr>
          <p:spPr bwMode="auto">
            <a:xfrm>
              <a:off x="17119600" y="10654416"/>
              <a:ext cx="5943600" cy="19947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7200" dirty="0" smtClean="0">
                  <a:solidFill>
                    <a:srgbClr val="1E1D1D"/>
                  </a:solidFill>
                  <a:latin typeface="Bebas Neue" pitchFamily="34" charset="0"/>
                  <a:ea typeface="Bebas Neue" pitchFamily="34" charset="0"/>
                  <a:cs typeface="Bebas Neue" pitchFamily="34" charset="0"/>
                  <a:sym typeface="Bebas Neue" pitchFamily="34" charset="0"/>
                </a:rPr>
                <a:t>Bulk editing</a:t>
              </a:r>
              <a:endParaRPr lang="en-US" sz="7200" dirty="0">
                <a:solidFill>
                  <a:srgbClr val="1E1D1D"/>
                </a:solidFill>
                <a:latin typeface="Bebas Neue" pitchFamily="34" charset="0"/>
                <a:ea typeface="Bebas Neue" pitchFamily="34" charset="0"/>
                <a:cs typeface="Bebas Neue" pitchFamily="34" charset="0"/>
                <a:sym typeface="Bebas Neue" pitchFamily="34" charset="0"/>
              </a:endParaRPr>
            </a:p>
          </p:txBody>
        </p:sp>
        <p:sp>
          <p:nvSpPr>
            <p:cNvPr id="6156" name="AutoShape 24"/>
            <p:cNvSpPr>
              <a:spLocks/>
            </p:cNvSpPr>
            <p:nvPr/>
          </p:nvSpPr>
          <p:spPr bwMode="auto">
            <a:xfrm>
              <a:off x="17106900" y="8991600"/>
              <a:ext cx="1600200" cy="1270563"/>
            </a:xfrm>
            <a:custGeom>
              <a:avLst/>
              <a:gdLst>
                <a:gd name="T0" fmla="*/ 2147483647 w 21600"/>
                <a:gd name="T1" fmla="*/ 2147483647 h 21091"/>
                <a:gd name="T2" fmla="*/ 0 w 21600"/>
                <a:gd name="T3" fmla="*/ 2147483647 h 21091"/>
                <a:gd name="T4" fmla="*/ 2147483647 w 21600"/>
                <a:gd name="T5" fmla="*/ 2147483647 h 21091"/>
                <a:gd name="T6" fmla="*/ 2147483647 w 21600"/>
                <a:gd name="T7" fmla="*/ 2147483647 h 21091"/>
                <a:gd name="T8" fmla="*/ 2147483647 w 21600"/>
                <a:gd name="T9" fmla="*/ 2147483647 h 21091"/>
                <a:gd name="T10" fmla="*/ 2147483647 w 21600"/>
                <a:gd name="T11" fmla="*/ 2147483647 h 21091"/>
                <a:gd name="T12" fmla="*/ 2147483647 w 21600"/>
                <a:gd name="T13" fmla="*/ 2147483647 h 21091"/>
                <a:gd name="T14" fmla="*/ 2147483647 w 21600"/>
                <a:gd name="T15" fmla="*/ 2147483647 h 21091"/>
                <a:gd name="T16" fmla="*/ 2147483647 w 21600"/>
                <a:gd name="T17" fmla="*/ 2147483647 h 21091"/>
                <a:gd name="T18" fmla="*/ 2147483647 w 21600"/>
                <a:gd name="T19" fmla="*/ 2147483647 h 21091"/>
                <a:gd name="T20" fmla="*/ 2147483647 w 21600"/>
                <a:gd name="T21" fmla="*/ 0 h 21091"/>
                <a:gd name="T22" fmla="*/ 2147483647 w 21600"/>
                <a:gd name="T23" fmla="*/ 2147483647 h 21091"/>
                <a:gd name="T24" fmla="*/ 2147483647 w 21600"/>
                <a:gd name="T25" fmla="*/ 2147483647 h 21091"/>
                <a:gd name="T26" fmla="*/ 2147483647 w 21600"/>
                <a:gd name="T27" fmla="*/ 2147483647 h 21091"/>
                <a:gd name="T28" fmla="*/ 2147483647 w 21600"/>
                <a:gd name="T29" fmla="*/ 2147483647 h 21091"/>
                <a:gd name="T30" fmla="*/ 2147483647 w 21600"/>
                <a:gd name="T31" fmla="*/ 2147483647 h 21091"/>
                <a:gd name="T32" fmla="*/ 2147483647 w 21600"/>
                <a:gd name="T33" fmla="*/ 2147483647 h 21091"/>
                <a:gd name="T34" fmla="*/ 2147483647 w 21600"/>
                <a:gd name="T35" fmla="*/ 2147483647 h 21091"/>
                <a:gd name="T36" fmla="*/ 2147483647 w 21600"/>
                <a:gd name="T37" fmla="*/ 2147483647 h 21091"/>
                <a:gd name="T38" fmla="*/ 2147483647 w 21600"/>
                <a:gd name="T39" fmla="*/ 2147483647 h 21091"/>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21600" h="21091">
                  <a:moveTo>
                    <a:pt x="5967" y="8580"/>
                  </a:moveTo>
                  <a:cubicBezTo>
                    <a:pt x="2673" y="8580"/>
                    <a:pt x="0" y="11133"/>
                    <a:pt x="0" y="14296"/>
                  </a:cubicBezTo>
                  <a:cubicBezTo>
                    <a:pt x="0" y="16095"/>
                    <a:pt x="873" y="17704"/>
                    <a:pt x="2232" y="18758"/>
                  </a:cubicBezTo>
                  <a:cubicBezTo>
                    <a:pt x="1881" y="20413"/>
                    <a:pt x="594" y="20879"/>
                    <a:pt x="594" y="20879"/>
                  </a:cubicBezTo>
                  <a:cubicBezTo>
                    <a:pt x="2484" y="21578"/>
                    <a:pt x="3609" y="20379"/>
                    <a:pt x="4059" y="19713"/>
                  </a:cubicBezTo>
                  <a:cubicBezTo>
                    <a:pt x="4662" y="19913"/>
                    <a:pt x="5301" y="20013"/>
                    <a:pt x="5967" y="20013"/>
                  </a:cubicBezTo>
                  <a:cubicBezTo>
                    <a:pt x="9270" y="20013"/>
                    <a:pt x="11943" y="17460"/>
                    <a:pt x="11943" y="14296"/>
                  </a:cubicBezTo>
                  <a:cubicBezTo>
                    <a:pt x="11943" y="11133"/>
                    <a:pt x="9270" y="8580"/>
                    <a:pt x="5967" y="8580"/>
                  </a:cubicBezTo>
                  <a:close/>
                  <a:moveTo>
                    <a:pt x="17892" y="16905"/>
                  </a:moveTo>
                  <a:cubicBezTo>
                    <a:pt x="20151" y="15162"/>
                    <a:pt x="21600" y="12498"/>
                    <a:pt x="21600" y="9501"/>
                  </a:cubicBezTo>
                  <a:cubicBezTo>
                    <a:pt x="21600" y="4251"/>
                    <a:pt x="17163" y="0"/>
                    <a:pt x="11682" y="0"/>
                  </a:cubicBezTo>
                  <a:cubicBezTo>
                    <a:pt x="6444" y="0"/>
                    <a:pt x="2160" y="3885"/>
                    <a:pt x="1800" y="8813"/>
                  </a:cubicBezTo>
                  <a:cubicBezTo>
                    <a:pt x="2961" y="7948"/>
                    <a:pt x="4401" y="7426"/>
                    <a:pt x="5967" y="7426"/>
                  </a:cubicBezTo>
                  <a:cubicBezTo>
                    <a:pt x="9783" y="7426"/>
                    <a:pt x="12888" y="10500"/>
                    <a:pt x="12888" y="14296"/>
                  </a:cubicBezTo>
                  <a:cubicBezTo>
                    <a:pt x="12888" y="16105"/>
                    <a:pt x="12177" y="17749"/>
                    <a:pt x="11034" y="18969"/>
                  </a:cubicBezTo>
                  <a:cubicBezTo>
                    <a:pt x="11250" y="18991"/>
                    <a:pt x="11466" y="18991"/>
                    <a:pt x="11682" y="18991"/>
                  </a:cubicBezTo>
                  <a:cubicBezTo>
                    <a:pt x="12798" y="18991"/>
                    <a:pt x="13860" y="18825"/>
                    <a:pt x="14859" y="18492"/>
                  </a:cubicBezTo>
                  <a:cubicBezTo>
                    <a:pt x="15606" y="19602"/>
                    <a:pt x="17478" y="21600"/>
                    <a:pt x="20610" y="20423"/>
                  </a:cubicBezTo>
                  <a:cubicBezTo>
                    <a:pt x="20610" y="20423"/>
                    <a:pt x="18477" y="19658"/>
                    <a:pt x="17892" y="16905"/>
                  </a:cubicBezTo>
                  <a:close/>
                  <a:moveTo>
                    <a:pt x="17892" y="16905"/>
                  </a:moveTo>
                </a:path>
              </a:pathLst>
            </a:custGeom>
            <a:solidFill>
              <a:srgbClr val="E6481C"/>
            </a:solidFill>
            <a:ln>
              <a:noFill/>
            </a:ln>
            <a:extLst>
              <a:ext uri="{91240B29-F687-4F45-9708-019B960494DF}">
                <a14:hiddenLine xmlns:a14="http://schemas.microsoft.com/office/drawing/2010/main" w="12700" cap="flat">
                  <a:solidFill>
                    <a:srgbClr val="FDBE36"/>
                  </a:solidFill>
                  <a:miter lim="800000"/>
                  <a:headEnd type="none" w="med" len="med"/>
                  <a:tailEnd type="none" w="med" len="med"/>
                </a14:hiddenLine>
              </a:ext>
            </a:extLst>
          </p:spPr>
          <p:txBody>
            <a:bodyPr lIns="0" tIns="0" rIns="0" bIns="0"/>
            <a:lstStyle/>
            <a:p>
              <a:endParaRPr lang="en-US"/>
            </a:p>
          </p:txBody>
        </p:sp>
      </p:grpSp>
    </p:spTree>
    <p:extLst>
      <p:ext uri="{BB962C8B-B14F-4D97-AF65-F5344CB8AC3E}">
        <p14:creationId xmlns:p14="http://schemas.microsoft.com/office/powerpoint/2010/main" val="18982874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FFFEFE"/>
        </a:solidFill>
        <a:effectLst/>
      </p:bgPr>
    </p:bg>
    <p:spTree>
      <p:nvGrpSpPr>
        <p:cNvPr id="1" name=""/>
        <p:cNvGrpSpPr/>
        <p:nvPr/>
      </p:nvGrpSpPr>
      <p:grpSpPr>
        <a:xfrm>
          <a:off x="0" y="0"/>
          <a:ext cx="0" cy="0"/>
          <a:chOff x="0" y="0"/>
          <a:chExt cx="0" cy="0"/>
        </a:xfrm>
      </p:grpSpPr>
      <p:sp>
        <p:nvSpPr>
          <p:cNvPr id="6146" name="Slide Number Placeholder 3"/>
          <p:cNvSpPr>
            <a:spLocks noGrp="1"/>
          </p:cNvSpPr>
          <p:nvPr>
            <p:ph type="sldNum" sz="quarter" idx="10"/>
          </p:nvPr>
        </p:nvSpPr>
        <p:spPr>
          <a:noFill/>
        </p:spPr>
        <p:txBody>
          <a:bodyPr/>
          <a:lstStyle>
            <a:lvl1pPr eaLnBrk="0" hangingPunct="0">
              <a:defRPr sz="5600">
                <a:solidFill>
                  <a:srgbClr val="000000"/>
                </a:solidFill>
                <a:latin typeface="Gill Sans" charset="0"/>
                <a:ea typeface="ヒラギノ角ゴ ProN W3" charset="0"/>
                <a:cs typeface="ヒラギノ角ゴ ProN W3" charset="0"/>
                <a:sym typeface="Gill Sans" charset="0"/>
              </a:defRPr>
            </a:lvl1pPr>
            <a:lvl2pPr marL="742950" indent="-285750" eaLnBrk="0" hangingPunct="0">
              <a:defRPr sz="5600">
                <a:solidFill>
                  <a:srgbClr val="000000"/>
                </a:solidFill>
                <a:latin typeface="Gill Sans" charset="0"/>
                <a:ea typeface="ヒラギノ角ゴ ProN W3" charset="0"/>
                <a:cs typeface="ヒラギノ角ゴ ProN W3" charset="0"/>
                <a:sym typeface="Gill Sans" charset="0"/>
              </a:defRPr>
            </a:lvl2pPr>
            <a:lvl3pPr marL="1143000" indent="-228600" eaLnBrk="0" hangingPunct="0">
              <a:defRPr sz="5600">
                <a:solidFill>
                  <a:srgbClr val="000000"/>
                </a:solidFill>
                <a:latin typeface="Gill Sans" charset="0"/>
                <a:ea typeface="ヒラギノ角ゴ ProN W3" charset="0"/>
                <a:cs typeface="ヒラギノ角ゴ ProN W3" charset="0"/>
                <a:sym typeface="Gill Sans" charset="0"/>
              </a:defRPr>
            </a:lvl3pPr>
            <a:lvl4pPr marL="1600200" indent="-228600" eaLnBrk="0" hangingPunct="0">
              <a:defRPr sz="5600">
                <a:solidFill>
                  <a:srgbClr val="000000"/>
                </a:solidFill>
                <a:latin typeface="Gill Sans" charset="0"/>
                <a:ea typeface="ヒラギノ角ゴ ProN W3" charset="0"/>
                <a:cs typeface="ヒラギノ角ゴ ProN W3" charset="0"/>
                <a:sym typeface="Gill Sans" charset="0"/>
              </a:defRPr>
            </a:lvl4pPr>
            <a:lvl5pPr marL="2057400" indent="-228600" eaLnBrk="0" hangingPunct="0">
              <a:defRPr sz="5600">
                <a:solidFill>
                  <a:srgbClr val="000000"/>
                </a:solidFill>
                <a:latin typeface="Gill Sans" charset="0"/>
                <a:ea typeface="ヒラギノ角ゴ ProN W3" charset="0"/>
                <a:cs typeface="ヒラギノ角ゴ ProN W3" charset="0"/>
                <a:sym typeface="Gill Sans" charset="0"/>
              </a:defRPr>
            </a:lvl5pPr>
            <a:lvl6pPr marL="25146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6pPr>
            <a:lvl7pPr marL="29718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7pPr>
            <a:lvl8pPr marL="34290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8pPr>
            <a:lvl9pPr marL="38862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9pPr>
          </a:lstStyle>
          <a:p>
            <a:pPr eaLnBrk="1" hangingPunct="1"/>
            <a:fld id="{8E92B834-5DAA-4485-A255-8DE6514B6ED3}" type="slidenum">
              <a:rPr lang="en-US" sz="3600" smtClean="0">
                <a:solidFill>
                  <a:srgbClr val="139FD2"/>
                </a:solidFill>
                <a:latin typeface="Bebas Neue" pitchFamily="34" charset="0"/>
                <a:ea typeface="Bebas Neue" pitchFamily="34" charset="0"/>
                <a:cs typeface="Bebas Neue" pitchFamily="34" charset="0"/>
                <a:sym typeface="Bebas Neue" pitchFamily="34" charset="0"/>
              </a:rPr>
              <a:pPr eaLnBrk="1" hangingPunct="1"/>
              <a:t>3</a:t>
            </a:fld>
            <a:endParaRPr lang="en-US" sz="3600" smtClean="0">
              <a:solidFill>
                <a:srgbClr val="139FD2"/>
              </a:solidFill>
              <a:latin typeface="Bebas Neue" pitchFamily="34" charset="0"/>
              <a:ea typeface="Bebas Neue" pitchFamily="34" charset="0"/>
              <a:cs typeface="Bebas Neue" pitchFamily="34" charset="0"/>
              <a:sym typeface="Bebas Neue" pitchFamily="34" charset="0"/>
            </a:endParaRPr>
          </a:p>
        </p:txBody>
      </p:sp>
      <p:sp>
        <p:nvSpPr>
          <p:cNvPr id="6147" name="Rectangle 1"/>
          <p:cNvSpPr>
            <a:spLocks/>
          </p:cNvSpPr>
          <p:nvPr/>
        </p:nvSpPr>
        <p:spPr bwMode="auto">
          <a:xfrm>
            <a:off x="2438400" y="1104900"/>
            <a:ext cx="14630400"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14400" dirty="0" smtClean="0">
                <a:solidFill>
                  <a:srgbClr val="139FD2"/>
                </a:solidFill>
                <a:latin typeface="Bebas Neue" pitchFamily="34" charset="0"/>
                <a:ea typeface="Bebas Neue" pitchFamily="34" charset="0"/>
                <a:cs typeface="Bebas Neue" pitchFamily="34" charset="0"/>
                <a:sym typeface="Bebas Neue" pitchFamily="34" charset="0"/>
              </a:rPr>
              <a:t>content</a:t>
            </a:r>
            <a:endParaRPr lang="en-US" sz="14400" dirty="0">
              <a:solidFill>
                <a:srgbClr val="139FD2"/>
              </a:solidFill>
              <a:latin typeface="Bebas Neue" pitchFamily="34" charset="0"/>
              <a:ea typeface="Bebas Neue" pitchFamily="34" charset="0"/>
              <a:cs typeface="Bebas Neue" pitchFamily="34" charset="0"/>
              <a:sym typeface="Bebas Neue" pitchFamily="34" charset="0"/>
            </a:endParaRPr>
          </a:p>
        </p:txBody>
      </p:sp>
      <p:grpSp>
        <p:nvGrpSpPr>
          <p:cNvPr id="6148" name="Group 1"/>
          <p:cNvGrpSpPr>
            <a:grpSpLocks/>
          </p:cNvGrpSpPr>
          <p:nvPr/>
        </p:nvGrpSpPr>
        <p:grpSpPr bwMode="auto">
          <a:xfrm>
            <a:off x="2413000" y="4267200"/>
            <a:ext cx="5994400" cy="3657600"/>
            <a:chOff x="2413000" y="4267200"/>
            <a:chExt cx="5994402" cy="3657600"/>
          </a:xfrm>
        </p:grpSpPr>
        <p:sp>
          <p:nvSpPr>
            <p:cNvPr id="6169" name="Line 2"/>
            <p:cNvSpPr>
              <a:spLocks noChangeShapeType="1"/>
            </p:cNvSpPr>
            <p:nvPr/>
          </p:nvSpPr>
          <p:spPr bwMode="auto">
            <a:xfrm>
              <a:off x="2413000" y="5701827"/>
              <a:ext cx="5943602" cy="0"/>
            </a:xfrm>
            <a:prstGeom prst="line">
              <a:avLst/>
            </a:prstGeom>
            <a:noFill/>
            <a:ln w="114300">
              <a:solidFill>
                <a:srgbClr val="FDBE36"/>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a:p>
          </p:txBody>
        </p:sp>
        <p:sp>
          <p:nvSpPr>
            <p:cNvPr id="6170" name="Rectangle 3"/>
            <p:cNvSpPr>
              <a:spLocks/>
            </p:cNvSpPr>
            <p:nvPr/>
          </p:nvSpPr>
          <p:spPr bwMode="auto">
            <a:xfrm>
              <a:off x="2463800" y="5930900"/>
              <a:ext cx="5943602" cy="1993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7200" dirty="0" smtClean="0">
                  <a:solidFill>
                    <a:srgbClr val="1E1D1D"/>
                  </a:solidFill>
                  <a:latin typeface="Bebas Neue" pitchFamily="34" charset="0"/>
                  <a:ea typeface="Bebas Neue" pitchFamily="34" charset="0"/>
                  <a:cs typeface="Bebas Neue" pitchFamily="34" charset="0"/>
                  <a:sym typeface="Bebas Neue" pitchFamily="34" charset="0"/>
                </a:rPr>
                <a:t>Traffic basics</a:t>
              </a:r>
              <a:endParaRPr lang="en-US" sz="7200" dirty="0">
                <a:solidFill>
                  <a:srgbClr val="1E1D1D"/>
                </a:solidFill>
                <a:latin typeface="Bebas Neue" pitchFamily="34" charset="0"/>
                <a:ea typeface="Bebas Neue" pitchFamily="34" charset="0"/>
                <a:cs typeface="Bebas Neue" pitchFamily="34" charset="0"/>
                <a:sym typeface="Bebas Neue" pitchFamily="34" charset="0"/>
              </a:endParaRPr>
            </a:p>
          </p:txBody>
        </p:sp>
        <p:sp>
          <p:nvSpPr>
            <p:cNvPr id="6171" name="AutoShape 4"/>
            <p:cNvSpPr>
              <a:spLocks/>
            </p:cNvSpPr>
            <p:nvPr/>
          </p:nvSpPr>
          <p:spPr bwMode="auto">
            <a:xfrm>
              <a:off x="2463800" y="4267200"/>
              <a:ext cx="787400" cy="1270000"/>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2147483647 h 21600"/>
                <a:gd name="T8" fmla="*/ 2147483647 w 21600"/>
                <a:gd name="T9" fmla="*/ 2147483647 h 21600"/>
                <a:gd name="T10" fmla="*/ 2147483647 w 21600"/>
                <a:gd name="T11" fmla="*/ 2147483647 h 21600"/>
                <a:gd name="T12" fmla="*/ 2147483647 w 21600"/>
                <a:gd name="T13" fmla="*/ 2147483647 h 21600"/>
                <a:gd name="T14" fmla="*/ 2147483647 w 21600"/>
                <a:gd name="T15" fmla="*/ 2147483647 h 21600"/>
                <a:gd name="T16" fmla="*/ 2147483647 w 21600"/>
                <a:gd name="T17" fmla="*/ 2147483647 h 21600"/>
                <a:gd name="T18" fmla="*/ 2147483647 w 21600"/>
                <a:gd name="T19" fmla="*/ 0 h 21600"/>
                <a:gd name="T20" fmla="*/ 2147483647 w 21600"/>
                <a:gd name="T21" fmla="*/ 0 h 21600"/>
                <a:gd name="T22" fmla="*/ 0 w 21600"/>
                <a:gd name="T23" fmla="*/ 2147483647 h 21600"/>
                <a:gd name="T24" fmla="*/ 0 w 21600"/>
                <a:gd name="T25" fmla="*/ 2147483647 h 21600"/>
                <a:gd name="T26" fmla="*/ 2147483647 w 21600"/>
                <a:gd name="T27" fmla="*/ 2147483647 h 21600"/>
                <a:gd name="T28" fmla="*/ 2147483647 w 21600"/>
                <a:gd name="T29" fmla="*/ 2147483647 h 21600"/>
                <a:gd name="T30" fmla="*/ 2147483647 w 21600"/>
                <a:gd name="T31" fmla="*/ 2147483647 h 21600"/>
                <a:gd name="T32" fmla="*/ 2147483647 w 21600"/>
                <a:gd name="T33" fmla="*/ 2147483647 h 21600"/>
                <a:gd name="T34" fmla="*/ 2147483647 w 21600"/>
                <a:gd name="T35" fmla="*/ 0 h 21600"/>
                <a:gd name="T36" fmla="*/ 2147483647 w 21600"/>
                <a:gd name="T37" fmla="*/ 2147483647 h 21600"/>
                <a:gd name="T38" fmla="*/ 2147483647 w 21600"/>
                <a:gd name="T39" fmla="*/ 2147483647 h 21600"/>
                <a:gd name="T40" fmla="*/ 2147483647 w 21600"/>
                <a:gd name="T41" fmla="*/ 2147483647 h 21600"/>
                <a:gd name="T42" fmla="*/ 2147483647 w 21600"/>
                <a:gd name="T43" fmla="*/ 2147483647 h 21600"/>
                <a:gd name="T44" fmla="*/ 2147483647 w 21600"/>
                <a:gd name="T45" fmla="*/ 2147483647 h 21600"/>
                <a:gd name="T46" fmla="*/ 2147483647 w 21600"/>
                <a:gd name="T47" fmla="*/ 2147483647 h 21600"/>
                <a:gd name="T48" fmla="*/ 2147483647 w 21600"/>
                <a:gd name="T49" fmla="*/ 2147483647 h 21600"/>
                <a:gd name="T50" fmla="*/ 2147483647 w 21600"/>
                <a:gd name="T51" fmla="*/ 2147483647 h 21600"/>
                <a:gd name="T52" fmla="*/ 2147483647 w 21600"/>
                <a:gd name="T53" fmla="*/ 2147483647 h 21600"/>
                <a:gd name="T54" fmla="*/ 2147483647 w 21600"/>
                <a:gd name="T55" fmla="*/ 2147483647 h 21600"/>
                <a:gd name="T56" fmla="*/ 2147483647 w 21600"/>
                <a:gd name="T57" fmla="*/ 2147483647 h 21600"/>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21600" h="21600">
                  <a:moveTo>
                    <a:pt x="7200" y="1125"/>
                  </a:moveTo>
                  <a:cubicBezTo>
                    <a:pt x="7200" y="999"/>
                    <a:pt x="7358" y="900"/>
                    <a:pt x="7560" y="900"/>
                  </a:cubicBezTo>
                  <a:lnTo>
                    <a:pt x="14040" y="900"/>
                  </a:lnTo>
                  <a:cubicBezTo>
                    <a:pt x="14242" y="900"/>
                    <a:pt x="14400" y="999"/>
                    <a:pt x="14400" y="1125"/>
                  </a:cubicBezTo>
                  <a:lnTo>
                    <a:pt x="14400" y="1575"/>
                  </a:lnTo>
                  <a:cubicBezTo>
                    <a:pt x="14400" y="1702"/>
                    <a:pt x="14242" y="1800"/>
                    <a:pt x="14040" y="1800"/>
                  </a:cubicBezTo>
                  <a:lnTo>
                    <a:pt x="7560" y="1800"/>
                  </a:lnTo>
                  <a:cubicBezTo>
                    <a:pt x="7358" y="1800"/>
                    <a:pt x="7200" y="1702"/>
                    <a:pt x="7200" y="1575"/>
                  </a:cubicBezTo>
                  <a:cubicBezTo>
                    <a:pt x="7200" y="1575"/>
                    <a:pt x="7200" y="1125"/>
                    <a:pt x="7200" y="1125"/>
                  </a:cubicBezTo>
                  <a:close/>
                  <a:moveTo>
                    <a:pt x="17669" y="0"/>
                  </a:moveTo>
                  <a:lnTo>
                    <a:pt x="3931" y="0"/>
                  </a:lnTo>
                  <a:cubicBezTo>
                    <a:pt x="1771" y="0"/>
                    <a:pt x="0" y="1116"/>
                    <a:pt x="0" y="2475"/>
                  </a:cubicBezTo>
                  <a:lnTo>
                    <a:pt x="0" y="19125"/>
                  </a:lnTo>
                  <a:cubicBezTo>
                    <a:pt x="0" y="20484"/>
                    <a:pt x="1771" y="21600"/>
                    <a:pt x="3931" y="21600"/>
                  </a:cubicBezTo>
                  <a:lnTo>
                    <a:pt x="17669" y="21600"/>
                  </a:lnTo>
                  <a:cubicBezTo>
                    <a:pt x="19829" y="21600"/>
                    <a:pt x="21600" y="20484"/>
                    <a:pt x="21600" y="19125"/>
                  </a:cubicBezTo>
                  <a:lnTo>
                    <a:pt x="21600" y="2475"/>
                  </a:lnTo>
                  <a:cubicBezTo>
                    <a:pt x="21600" y="1116"/>
                    <a:pt x="19829" y="0"/>
                    <a:pt x="17669" y="0"/>
                  </a:cubicBezTo>
                  <a:close/>
                  <a:moveTo>
                    <a:pt x="10814" y="20709"/>
                  </a:moveTo>
                  <a:cubicBezTo>
                    <a:pt x="9965" y="20709"/>
                    <a:pt x="9274" y="20277"/>
                    <a:pt x="9274" y="19746"/>
                  </a:cubicBezTo>
                  <a:cubicBezTo>
                    <a:pt x="9274" y="19215"/>
                    <a:pt x="9965" y="18783"/>
                    <a:pt x="10814" y="18783"/>
                  </a:cubicBezTo>
                  <a:cubicBezTo>
                    <a:pt x="11650" y="18783"/>
                    <a:pt x="12341" y="19215"/>
                    <a:pt x="12341" y="19746"/>
                  </a:cubicBezTo>
                  <a:cubicBezTo>
                    <a:pt x="12341" y="20277"/>
                    <a:pt x="11650" y="20709"/>
                    <a:pt x="10814" y="20709"/>
                  </a:cubicBezTo>
                  <a:close/>
                  <a:moveTo>
                    <a:pt x="18720" y="18000"/>
                  </a:moveTo>
                  <a:lnTo>
                    <a:pt x="2880" y="18000"/>
                  </a:lnTo>
                  <a:lnTo>
                    <a:pt x="2880" y="2700"/>
                  </a:lnTo>
                  <a:lnTo>
                    <a:pt x="18720" y="2700"/>
                  </a:lnTo>
                  <a:cubicBezTo>
                    <a:pt x="18720" y="2700"/>
                    <a:pt x="18720" y="18000"/>
                    <a:pt x="18720" y="18000"/>
                  </a:cubicBezTo>
                  <a:close/>
                  <a:moveTo>
                    <a:pt x="18720" y="18000"/>
                  </a:moveTo>
                </a:path>
              </a:pathLst>
            </a:custGeom>
            <a:solidFill>
              <a:schemeClr val="accent1"/>
            </a:solidFill>
            <a:ln>
              <a:noFill/>
            </a:ln>
            <a:extLst>
              <a:ext uri="{91240B29-F687-4F45-9708-019B960494DF}">
                <a14:hiddenLine xmlns:a14="http://schemas.microsoft.com/office/drawing/2010/main" w="12700" cap="flat">
                  <a:solidFill>
                    <a:srgbClr val="FDBE36"/>
                  </a:solidFill>
                  <a:miter lim="800000"/>
                  <a:headEnd type="none" w="med" len="med"/>
                  <a:tailEnd type="none" w="med" len="med"/>
                </a14:hiddenLine>
              </a:ext>
            </a:extLst>
          </p:spPr>
          <p:txBody>
            <a:bodyPr lIns="0" tIns="0" rIns="0" bIns="0"/>
            <a:lstStyle/>
            <a:p>
              <a:endParaRPr lang="en-US"/>
            </a:p>
          </p:txBody>
        </p:sp>
      </p:grpSp>
      <p:grpSp>
        <p:nvGrpSpPr>
          <p:cNvPr id="6149" name="Group 2"/>
          <p:cNvGrpSpPr>
            <a:grpSpLocks/>
          </p:cNvGrpSpPr>
          <p:nvPr/>
        </p:nvGrpSpPr>
        <p:grpSpPr bwMode="auto">
          <a:xfrm>
            <a:off x="9740900" y="4267200"/>
            <a:ext cx="5994400" cy="3657600"/>
            <a:chOff x="9740900" y="4267200"/>
            <a:chExt cx="5994400" cy="3657600"/>
          </a:xfrm>
        </p:grpSpPr>
        <p:sp>
          <p:nvSpPr>
            <p:cNvPr id="6166" name="Line 6"/>
            <p:cNvSpPr>
              <a:spLocks noChangeShapeType="1"/>
            </p:cNvSpPr>
            <p:nvPr/>
          </p:nvSpPr>
          <p:spPr bwMode="auto">
            <a:xfrm>
              <a:off x="9740900" y="5701827"/>
              <a:ext cx="5943600" cy="0"/>
            </a:xfrm>
            <a:prstGeom prst="line">
              <a:avLst/>
            </a:prstGeom>
            <a:noFill/>
            <a:ln w="114300">
              <a:solidFill>
                <a:srgbClr val="D31E25"/>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a:p>
          </p:txBody>
        </p:sp>
        <p:sp>
          <p:nvSpPr>
            <p:cNvPr id="6167" name="Rectangle 7"/>
            <p:cNvSpPr>
              <a:spLocks/>
            </p:cNvSpPr>
            <p:nvPr/>
          </p:nvSpPr>
          <p:spPr bwMode="auto">
            <a:xfrm>
              <a:off x="9791700" y="5930015"/>
              <a:ext cx="5943600" cy="19947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7200" dirty="0" smtClean="0">
                  <a:solidFill>
                    <a:srgbClr val="1E1D1D"/>
                  </a:solidFill>
                  <a:latin typeface="Bebas Neue" pitchFamily="34" charset="0"/>
                  <a:ea typeface="Bebas Neue" pitchFamily="34" charset="0"/>
                  <a:cs typeface="Bebas Neue" pitchFamily="34" charset="0"/>
                  <a:sym typeface="Bebas Neue" pitchFamily="34" charset="0"/>
                </a:rPr>
                <a:t>facebook</a:t>
              </a:r>
              <a:endParaRPr lang="en-US" sz="7200" dirty="0">
                <a:solidFill>
                  <a:srgbClr val="1E1D1D"/>
                </a:solidFill>
                <a:latin typeface="Bebas Neue" pitchFamily="34" charset="0"/>
                <a:ea typeface="Bebas Neue" pitchFamily="34" charset="0"/>
                <a:cs typeface="Bebas Neue" pitchFamily="34" charset="0"/>
                <a:sym typeface="Bebas Neue" pitchFamily="34" charset="0"/>
              </a:endParaRPr>
            </a:p>
          </p:txBody>
        </p:sp>
        <p:sp>
          <p:nvSpPr>
            <p:cNvPr id="6168" name="AutoShape 8"/>
            <p:cNvSpPr>
              <a:spLocks/>
            </p:cNvSpPr>
            <p:nvPr/>
          </p:nvSpPr>
          <p:spPr bwMode="auto">
            <a:xfrm>
              <a:off x="9779000" y="4267200"/>
              <a:ext cx="1130300" cy="1270563"/>
            </a:xfrm>
            <a:custGeom>
              <a:avLst/>
              <a:gdLst>
                <a:gd name="T0" fmla="*/ 2147483647 w 21300"/>
                <a:gd name="T1" fmla="*/ 2147483647 h 21226"/>
                <a:gd name="T2" fmla="*/ 2147483647 w 21300"/>
                <a:gd name="T3" fmla="*/ 2147483647 h 21226"/>
                <a:gd name="T4" fmla="*/ 2147483647 w 21300"/>
                <a:gd name="T5" fmla="*/ 0 h 21226"/>
                <a:gd name="T6" fmla="*/ 2147483647 w 21300"/>
                <a:gd name="T7" fmla="*/ 2147483647 h 21226"/>
                <a:gd name="T8" fmla="*/ 2147483647 w 21300"/>
                <a:gd name="T9" fmla="*/ 2147483647 h 21226"/>
                <a:gd name="T10" fmla="*/ 2147483647 w 21300"/>
                <a:gd name="T11" fmla="*/ 2147483647 h 21226"/>
                <a:gd name="T12" fmla="*/ 2147483647 w 21300"/>
                <a:gd name="T13" fmla="*/ 2147483647 h 21226"/>
                <a:gd name="T14" fmla="*/ 2147483647 w 21300"/>
                <a:gd name="T15" fmla="*/ 2147483647 h 21226"/>
                <a:gd name="T16" fmla="*/ 2147483647 w 21300"/>
                <a:gd name="T17" fmla="*/ 2147483647 h 21226"/>
                <a:gd name="T18" fmla="*/ 2147483647 w 21300"/>
                <a:gd name="T19" fmla="*/ 2147483647 h 21226"/>
                <a:gd name="T20" fmla="*/ 2147483647 w 21300"/>
                <a:gd name="T21" fmla="*/ 2147483647 h 21226"/>
                <a:gd name="T22" fmla="*/ 2147483647 w 21300"/>
                <a:gd name="T23" fmla="*/ 2147483647 h 21226"/>
                <a:gd name="T24" fmla="*/ 2147483647 w 21300"/>
                <a:gd name="T25" fmla="*/ 2147483647 h 21226"/>
                <a:gd name="T26" fmla="*/ 2147483647 w 21300"/>
                <a:gd name="T27" fmla="*/ 2147483647 h 21226"/>
                <a:gd name="T28" fmla="*/ 2147483647 w 21300"/>
                <a:gd name="T29" fmla="*/ 2147483647 h 21226"/>
                <a:gd name="T30" fmla="*/ 2147483647 w 21300"/>
                <a:gd name="T31" fmla="*/ 2147483647 h 21226"/>
                <a:gd name="T32" fmla="*/ 2147483647 w 21300"/>
                <a:gd name="T33" fmla="*/ 2147483647 h 21226"/>
                <a:gd name="T34" fmla="*/ 2147483647 w 21300"/>
                <a:gd name="T35" fmla="*/ 2147483647 h 21226"/>
                <a:gd name="T36" fmla="*/ 2147483647 w 21300"/>
                <a:gd name="T37" fmla="*/ 2147483647 h 21226"/>
                <a:gd name="T38" fmla="*/ 2147483647 w 21300"/>
                <a:gd name="T39" fmla="*/ 2147483647 h 21226"/>
                <a:gd name="T40" fmla="*/ 2147483647 w 21300"/>
                <a:gd name="T41" fmla="*/ 2147483647 h 21226"/>
                <a:gd name="T42" fmla="*/ 2147483647 w 21300"/>
                <a:gd name="T43" fmla="*/ 2147483647 h 21226"/>
                <a:gd name="T44" fmla="*/ 2147483647 w 21300"/>
                <a:gd name="T45" fmla="*/ 2147483647 h 21226"/>
                <a:gd name="T46" fmla="*/ 2147483647 w 21300"/>
                <a:gd name="T47" fmla="*/ 2147483647 h 21226"/>
                <a:gd name="T48" fmla="*/ 2147483647 w 21300"/>
                <a:gd name="T49" fmla="*/ 2147483647 h 21226"/>
                <a:gd name="T50" fmla="*/ 2147483647 w 21300"/>
                <a:gd name="T51" fmla="*/ 2147483647 h 21226"/>
                <a:gd name="T52" fmla="*/ 2147483647 w 21300"/>
                <a:gd name="T53" fmla="*/ 2147483647 h 21226"/>
                <a:gd name="T54" fmla="*/ 2147483647 w 21300"/>
                <a:gd name="T55" fmla="*/ 2147483647 h 21226"/>
                <a:gd name="T56" fmla="*/ 2147483647 w 21300"/>
                <a:gd name="T57" fmla="*/ 2147483647 h 21226"/>
                <a:gd name="T58" fmla="*/ 2147483647 w 21300"/>
                <a:gd name="T59" fmla="*/ 2147483647 h 21226"/>
                <a:gd name="T60" fmla="*/ 2147483647 w 21300"/>
                <a:gd name="T61" fmla="*/ 2147483647 h 21226"/>
                <a:gd name="T62" fmla="*/ 2147483647 w 21300"/>
                <a:gd name="T63" fmla="*/ 2147483647 h 21226"/>
                <a:gd name="T64" fmla="*/ 2147483647 w 21300"/>
                <a:gd name="T65" fmla="*/ 2147483647 h 21226"/>
                <a:gd name="T66" fmla="*/ 2147483647 w 21300"/>
                <a:gd name="T67" fmla="*/ 2147483647 h 21226"/>
                <a:gd name="T68" fmla="*/ 2147483647 w 21300"/>
                <a:gd name="T69" fmla="*/ 2147483647 h 21226"/>
                <a:gd name="T70" fmla="*/ 2147483647 w 21300"/>
                <a:gd name="T71" fmla="*/ 2147483647 h 21226"/>
                <a:gd name="T72" fmla="*/ 2147483647 w 21300"/>
                <a:gd name="T73" fmla="*/ 2147483647 h 21226"/>
                <a:gd name="T74" fmla="*/ 2147483647 w 21300"/>
                <a:gd name="T75" fmla="*/ 2147483647 h 21226"/>
                <a:gd name="T76" fmla="*/ 2147483647 w 21300"/>
                <a:gd name="T77" fmla="*/ 2147483647 h 21226"/>
                <a:gd name="T78" fmla="*/ 2147483647 w 21300"/>
                <a:gd name="T79" fmla="*/ 2147483647 h 21226"/>
                <a:gd name="T80" fmla="*/ 2147483647 w 21300"/>
                <a:gd name="T81" fmla="*/ 2147483647 h 21226"/>
                <a:gd name="T82" fmla="*/ 0 w 21300"/>
                <a:gd name="T83" fmla="*/ 2147483647 h 21226"/>
                <a:gd name="T84" fmla="*/ 0 w 21300"/>
                <a:gd name="T85" fmla="*/ 2147483647 h 21226"/>
                <a:gd name="T86" fmla="*/ 2147483647 w 21300"/>
                <a:gd name="T87" fmla="*/ 2147483647 h 21226"/>
                <a:gd name="T88" fmla="*/ 2147483647 w 21300"/>
                <a:gd name="T89" fmla="*/ 2147483647 h 21226"/>
                <a:gd name="T90" fmla="*/ 2147483647 w 21300"/>
                <a:gd name="T91" fmla="*/ 2147483647 h 21226"/>
                <a:gd name="T92" fmla="*/ 2147483647 w 21300"/>
                <a:gd name="T93" fmla="*/ 2147483647 h 21226"/>
                <a:gd name="T94" fmla="*/ 2147483647 w 21300"/>
                <a:gd name="T95" fmla="*/ 2147483647 h 21226"/>
                <a:gd name="T96" fmla="*/ 2147483647 w 21300"/>
                <a:gd name="T97" fmla="*/ 2147483647 h 21226"/>
                <a:gd name="T98" fmla="*/ 2147483647 w 21300"/>
                <a:gd name="T99" fmla="*/ 0 h 21226"/>
                <a:gd name="T100" fmla="*/ 2147483647 w 21300"/>
                <a:gd name="T101" fmla="*/ 2147483647 h 21226"/>
                <a:gd name="T102" fmla="*/ 2147483647 w 21300"/>
                <a:gd name="T103" fmla="*/ 2147483647 h 21226"/>
                <a:gd name="T104" fmla="*/ 2147483647 w 21300"/>
                <a:gd name="T105" fmla="*/ 2147483647 h 2122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21300" h="21226">
                  <a:moveTo>
                    <a:pt x="14911" y="3444"/>
                  </a:moveTo>
                  <a:cubicBezTo>
                    <a:pt x="16036" y="3444"/>
                    <a:pt x="16956" y="2675"/>
                    <a:pt x="16956" y="1726"/>
                  </a:cubicBezTo>
                  <a:cubicBezTo>
                    <a:pt x="16956" y="769"/>
                    <a:pt x="16036" y="0"/>
                    <a:pt x="14911" y="0"/>
                  </a:cubicBezTo>
                  <a:cubicBezTo>
                    <a:pt x="13778" y="0"/>
                    <a:pt x="12866" y="769"/>
                    <a:pt x="12866" y="1726"/>
                  </a:cubicBezTo>
                  <a:cubicBezTo>
                    <a:pt x="12866" y="2675"/>
                    <a:pt x="13778" y="3444"/>
                    <a:pt x="14911" y="3444"/>
                  </a:cubicBezTo>
                  <a:close/>
                  <a:moveTo>
                    <a:pt x="2556" y="19987"/>
                  </a:moveTo>
                  <a:cubicBezTo>
                    <a:pt x="2556" y="20522"/>
                    <a:pt x="2752" y="21125"/>
                    <a:pt x="3357" y="21125"/>
                  </a:cubicBezTo>
                  <a:cubicBezTo>
                    <a:pt x="3962" y="21125"/>
                    <a:pt x="4260" y="20665"/>
                    <a:pt x="4260" y="20138"/>
                  </a:cubicBezTo>
                  <a:lnTo>
                    <a:pt x="4260" y="12059"/>
                  </a:lnTo>
                  <a:lnTo>
                    <a:pt x="5964" y="12059"/>
                  </a:lnTo>
                  <a:lnTo>
                    <a:pt x="5964" y="20153"/>
                  </a:lnTo>
                  <a:cubicBezTo>
                    <a:pt x="5964" y="20688"/>
                    <a:pt x="6348" y="21102"/>
                    <a:pt x="6953" y="21102"/>
                  </a:cubicBezTo>
                  <a:cubicBezTo>
                    <a:pt x="7558" y="21102"/>
                    <a:pt x="7669" y="20665"/>
                    <a:pt x="7669" y="20138"/>
                  </a:cubicBezTo>
                  <a:lnTo>
                    <a:pt x="7669" y="6029"/>
                  </a:lnTo>
                  <a:lnTo>
                    <a:pt x="8521" y="6029"/>
                  </a:lnTo>
                  <a:lnTo>
                    <a:pt x="8487" y="11335"/>
                  </a:lnTo>
                  <a:cubicBezTo>
                    <a:pt x="8487" y="12375"/>
                    <a:pt x="10233" y="12360"/>
                    <a:pt x="10225" y="11320"/>
                  </a:cubicBezTo>
                  <a:lnTo>
                    <a:pt x="10225" y="10378"/>
                  </a:lnTo>
                  <a:lnTo>
                    <a:pt x="11758" y="6029"/>
                  </a:lnTo>
                  <a:lnTo>
                    <a:pt x="12628" y="6029"/>
                  </a:lnTo>
                  <a:lnTo>
                    <a:pt x="10250" y="14320"/>
                  </a:lnTo>
                  <a:lnTo>
                    <a:pt x="12781" y="14320"/>
                  </a:lnTo>
                  <a:lnTo>
                    <a:pt x="12781" y="20304"/>
                  </a:lnTo>
                  <a:cubicBezTo>
                    <a:pt x="12781" y="21366"/>
                    <a:pt x="14485" y="21600"/>
                    <a:pt x="14485" y="20530"/>
                  </a:cubicBezTo>
                  <a:lnTo>
                    <a:pt x="14485" y="14320"/>
                  </a:lnTo>
                  <a:lnTo>
                    <a:pt x="15337" y="14320"/>
                  </a:lnTo>
                  <a:lnTo>
                    <a:pt x="15337" y="20311"/>
                  </a:lnTo>
                  <a:cubicBezTo>
                    <a:pt x="15337" y="21366"/>
                    <a:pt x="17041" y="21555"/>
                    <a:pt x="17041" y="20500"/>
                  </a:cubicBezTo>
                  <a:lnTo>
                    <a:pt x="17041" y="14320"/>
                  </a:lnTo>
                  <a:lnTo>
                    <a:pt x="19802" y="14320"/>
                  </a:lnTo>
                  <a:lnTo>
                    <a:pt x="17152" y="6029"/>
                  </a:lnTo>
                  <a:lnTo>
                    <a:pt x="18064" y="6029"/>
                  </a:lnTo>
                  <a:lnTo>
                    <a:pt x="19649" y="10491"/>
                  </a:lnTo>
                  <a:cubicBezTo>
                    <a:pt x="20015" y="11501"/>
                    <a:pt x="21600" y="11245"/>
                    <a:pt x="21251" y="10205"/>
                  </a:cubicBezTo>
                  <a:lnTo>
                    <a:pt x="19495" y="5298"/>
                  </a:lnTo>
                  <a:cubicBezTo>
                    <a:pt x="19274" y="4763"/>
                    <a:pt x="18251" y="3768"/>
                    <a:pt x="16820" y="3768"/>
                  </a:cubicBezTo>
                  <a:lnTo>
                    <a:pt x="12789" y="3768"/>
                  </a:lnTo>
                  <a:cubicBezTo>
                    <a:pt x="11350" y="3768"/>
                    <a:pt x="10514" y="4748"/>
                    <a:pt x="10327" y="5298"/>
                  </a:cubicBezTo>
                  <a:lnTo>
                    <a:pt x="10199" y="5675"/>
                  </a:lnTo>
                  <a:cubicBezTo>
                    <a:pt x="10012" y="4665"/>
                    <a:pt x="9057" y="3768"/>
                    <a:pt x="7694" y="3768"/>
                  </a:cubicBezTo>
                  <a:lnTo>
                    <a:pt x="2496" y="3768"/>
                  </a:lnTo>
                  <a:cubicBezTo>
                    <a:pt x="1116" y="3768"/>
                    <a:pt x="0" y="4771"/>
                    <a:pt x="0" y="5999"/>
                  </a:cubicBezTo>
                  <a:lnTo>
                    <a:pt x="0" y="11320"/>
                  </a:lnTo>
                  <a:cubicBezTo>
                    <a:pt x="0" y="12345"/>
                    <a:pt x="1704" y="12345"/>
                    <a:pt x="1704" y="11320"/>
                  </a:cubicBezTo>
                  <a:lnTo>
                    <a:pt x="1704" y="6029"/>
                  </a:lnTo>
                  <a:lnTo>
                    <a:pt x="2556" y="6029"/>
                  </a:lnTo>
                  <a:cubicBezTo>
                    <a:pt x="2556" y="6029"/>
                    <a:pt x="2556" y="19987"/>
                    <a:pt x="2556" y="19987"/>
                  </a:cubicBezTo>
                  <a:close/>
                  <a:moveTo>
                    <a:pt x="5121" y="3437"/>
                  </a:moveTo>
                  <a:cubicBezTo>
                    <a:pt x="6195" y="3437"/>
                    <a:pt x="7081" y="2675"/>
                    <a:pt x="7081" y="1719"/>
                  </a:cubicBezTo>
                  <a:cubicBezTo>
                    <a:pt x="7081" y="769"/>
                    <a:pt x="6195" y="0"/>
                    <a:pt x="5121" y="0"/>
                  </a:cubicBezTo>
                  <a:cubicBezTo>
                    <a:pt x="4047" y="0"/>
                    <a:pt x="3170" y="769"/>
                    <a:pt x="3170" y="1719"/>
                  </a:cubicBezTo>
                  <a:cubicBezTo>
                    <a:pt x="3161" y="2675"/>
                    <a:pt x="4039" y="3437"/>
                    <a:pt x="5121" y="3437"/>
                  </a:cubicBezTo>
                  <a:close/>
                  <a:moveTo>
                    <a:pt x="5121" y="3437"/>
                  </a:moveTo>
                </a:path>
              </a:pathLst>
            </a:custGeom>
            <a:solidFill>
              <a:srgbClr val="D31E25"/>
            </a:solidFill>
            <a:ln>
              <a:noFill/>
            </a:ln>
            <a:extLs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lstStyle/>
            <a:p>
              <a:endParaRPr lang="en-US"/>
            </a:p>
          </p:txBody>
        </p:sp>
      </p:grpSp>
      <p:grpSp>
        <p:nvGrpSpPr>
          <p:cNvPr id="6150" name="Group 3"/>
          <p:cNvGrpSpPr>
            <a:grpSpLocks/>
          </p:cNvGrpSpPr>
          <p:nvPr/>
        </p:nvGrpSpPr>
        <p:grpSpPr bwMode="auto">
          <a:xfrm>
            <a:off x="17068800" y="4267200"/>
            <a:ext cx="5994400" cy="3657600"/>
            <a:chOff x="17068800" y="4267200"/>
            <a:chExt cx="5994400" cy="3657600"/>
          </a:xfrm>
        </p:grpSpPr>
        <p:sp>
          <p:nvSpPr>
            <p:cNvPr id="6163" name="Line 10"/>
            <p:cNvSpPr>
              <a:spLocks noChangeShapeType="1"/>
            </p:cNvSpPr>
            <p:nvPr/>
          </p:nvSpPr>
          <p:spPr bwMode="auto">
            <a:xfrm>
              <a:off x="17068800" y="5701827"/>
              <a:ext cx="5943600" cy="0"/>
            </a:xfrm>
            <a:prstGeom prst="line">
              <a:avLst/>
            </a:prstGeom>
            <a:noFill/>
            <a:ln w="114300">
              <a:solidFill>
                <a:srgbClr val="70AE45"/>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a:p>
          </p:txBody>
        </p:sp>
        <p:sp>
          <p:nvSpPr>
            <p:cNvPr id="6164" name="Rectangle 11"/>
            <p:cNvSpPr>
              <a:spLocks/>
            </p:cNvSpPr>
            <p:nvPr/>
          </p:nvSpPr>
          <p:spPr bwMode="auto">
            <a:xfrm>
              <a:off x="17119600" y="5930900"/>
              <a:ext cx="5943600" cy="1993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7200" dirty="0" smtClean="0">
                  <a:solidFill>
                    <a:srgbClr val="1E1D1D"/>
                  </a:solidFill>
                  <a:latin typeface="Bebas Neue" pitchFamily="34" charset="0"/>
                  <a:ea typeface="Bebas Neue" pitchFamily="34" charset="0"/>
                  <a:cs typeface="Bebas Neue" pitchFamily="34" charset="0"/>
                  <a:sym typeface="Bebas Neue" pitchFamily="34" charset="0"/>
                </a:rPr>
                <a:t>Google adwords</a:t>
              </a:r>
              <a:endParaRPr lang="en-US" sz="7200" dirty="0">
                <a:solidFill>
                  <a:srgbClr val="1E1D1D"/>
                </a:solidFill>
                <a:latin typeface="Bebas Neue" pitchFamily="34" charset="0"/>
                <a:ea typeface="Bebas Neue" pitchFamily="34" charset="0"/>
                <a:cs typeface="Bebas Neue" pitchFamily="34" charset="0"/>
                <a:sym typeface="Bebas Neue" pitchFamily="34" charset="0"/>
              </a:endParaRPr>
            </a:p>
          </p:txBody>
        </p:sp>
        <p:sp>
          <p:nvSpPr>
            <p:cNvPr id="6165" name="AutoShape 12"/>
            <p:cNvSpPr>
              <a:spLocks/>
            </p:cNvSpPr>
            <p:nvPr/>
          </p:nvSpPr>
          <p:spPr bwMode="auto">
            <a:xfrm>
              <a:off x="17106900" y="4267200"/>
              <a:ext cx="1828800" cy="1270000"/>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2147483647 h 21600"/>
                <a:gd name="T8" fmla="*/ 2147483647 w 21600"/>
                <a:gd name="T9" fmla="*/ 2147483647 h 21600"/>
                <a:gd name="T10" fmla="*/ 2147483647 w 21600"/>
                <a:gd name="T11" fmla="*/ 2147483647 h 21600"/>
                <a:gd name="T12" fmla="*/ 2147483647 w 21600"/>
                <a:gd name="T13" fmla="*/ 2147483647 h 21600"/>
                <a:gd name="T14" fmla="*/ 2147483647 w 21600"/>
                <a:gd name="T15" fmla="*/ 2147483647 h 21600"/>
                <a:gd name="T16" fmla="*/ 2147483647 w 21600"/>
                <a:gd name="T17" fmla="*/ 0 h 21600"/>
                <a:gd name="T18" fmla="*/ 0 w 21600"/>
                <a:gd name="T19" fmla="*/ 2147483647 h 21600"/>
                <a:gd name="T20" fmla="*/ 0 w 21600"/>
                <a:gd name="T21" fmla="*/ 2147483647 h 21600"/>
                <a:gd name="T22" fmla="*/ 2147483647 w 21600"/>
                <a:gd name="T23" fmla="*/ 2147483647 h 21600"/>
                <a:gd name="T24" fmla="*/ 2147483647 w 21600"/>
                <a:gd name="T25" fmla="*/ 2147483647 h 21600"/>
                <a:gd name="T26" fmla="*/ 2147483647 w 21600"/>
                <a:gd name="T27" fmla="*/ 2147483647 h 21600"/>
                <a:gd name="T28" fmla="*/ 2147483647 w 21600"/>
                <a:gd name="T29" fmla="*/ 2147483647 h 21600"/>
                <a:gd name="T30" fmla="*/ 2147483647 w 21600"/>
                <a:gd name="T31" fmla="*/ 0 h 21600"/>
                <a:gd name="T32" fmla="*/ 2147483647 w 21600"/>
                <a:gd name="T33" fmla="*/ 0 h 21600"/>
                <a:gd name="T34" fmla="*/ 2147483647 w 21600"/>
                <a:gd name="T35" fmla="*/ 2147483647 h 21600"/>
                <a:gd name="T36" fmla="*/ 2147483647 w 21600"/>
                <a:gd name="T37" fmla="*/ 2147483647 h 21600"/>
                <a:gd name="T38" fmla="*/ 2147483647 w 21600"/>
                <a:gd name="T39" fmla="*/ 2147483647 h 21600"/>
                <a:gd name="T40" fmla="*/ 2147483647 w 21600"/>
                <a:gd name="T41" fmla="*/ 2147483647 h 21600"/>
                <a:gd name="T42" fmla="*/ 2147483647 w 21600"/>
                <a:gd name="T43" fmla="*/ 2147483647 h 21600"/>
                <a:gd name="T44" fmla="*/ 0 w 21600"/>
                <a:gd name="T45" fmla="*/ 2147483647 h 21600"/>
                <a:gd name="T46" fmla="*/ 2147483647 w 21600"/>
                <a:gd name="T47" fmla="*/ 2147483647 h 21600"/>
                <a:gd name="T48" fmla="*/ 2147483647 w 21600"/>
                <a:gd name="T49" fmla="*/ 2147483647 h 21600"/>
                <a:gd name="T50" fmla="*/ 2147483647 w 21600"/>
                <a:gd name="T51" fmla="*/ 2147483647 h 21600"/>
                <a:gd name="T52" fmla="*/ 2147483647 w 21600"/>
                <a:gd name="T53" fmla="*/ 2147483647 h 21600"/>
                <a:gd name="T54" fmla="*/ 2147483647 w 21600"/>
                <a:gd name="T55" fmla="*/ 2147483647 h 21600"/>
                <a:gd name="T56" fmla="*/ 2147483647 w 21600"/>
                <a:gd name="T57" fmla="*/ 2147483647 h 21600"/>
                <a:gd name="T58" fmla="*/ 0 w 21600"/>
                <a:gd name="T59" fmla="*/ 2147483647 h 21600"/>
                <a:gd name="T60" fmla="*/ 0 w 21600"/>
                <a:gd name="T61" fmla="*/ 2147483647 h 21600"/>
                <a:gd name="T62" fmla="*/ 2147483647 w 21600"/>
                <a:gd name="T63" fmla="*/ 2147483647 h 21600"/>
                <a:gd name="T64" fmla="*/ 2147483647 w 21600"/>
                <a:gd name="T65" fmla="*/ 2147483647 h 21600"/>
                <a:gd name="T66" fmla="*/ 2147483647 w 21600"/>
                <a:gd name="T67" fmla="*/ 2147483647 h 21600"/>
                <a:gd name="T68" fmla="*/ 2147483647 w 21600"/>
                <a:gd name="T69" fmla="*/ 2147483647 h 21600"/>
                <a:gd name="T70" fmla="*/ 2147483647 w 21600"/>
                <a:gd name="T71" fmla="*/ 2147483647 h 21600"/>
                <a:gd name="T72" fmla="*/ 0 w 21600"/>
                <a:gd name="T73" fmla="*/ 2147483647 h 21600"/>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1600" h="21600">
                  <a:moveTo>
                    <a:pt x="4112" y="2400"/>
                  </a:moveTo>
                  <a:lnTo>
                    <a:pt x="17487" y="2400"/>
                  </a:lnTo>
                  <a:cubicBezTo>
                    <a:pt x="17463" y="2592"/>
                    <a:pt x="17446" y="2796"/>
                    <a:pt x="17446" y="3000"/>
                  </a:cubicBezTo>
                  <a:cubicBezTo>
                    <a:pt x="17446" y="4656"/>
                    <a:pt x="18377" y="6000"/>
                    <a:pt x="19523" y="6000"/>
                  </a:cubicBezTo>
                  <a:cubicBezTo>
                    <a:pt x="19664" y="6000"/>
                    <a:pt x="19805" y="5977"/>
                    <a:pt x="19938" y="5940"/>
                  </a:cubicBezTo>
                  <a:lnTo>
                    <a:pt x="19938" y="10860"/>
                  </a:lnTo>
                  <a:cubicBezTo>
                    <a:pt x="19805" y="10823"/>
                    <a:pt x="19664" y="10800"/>
                    <a:pt x="19523" y="10800"/>
                  </a:cubicBezTo>
                  <a:cubicBezTo>
                    <a:pt x="18377" y="10800"/>
                    <a:pt x="17446" y="12144"/>
                    <a:pt x="17446" y="13800"/>
                  </a:cubicBezTo>
                  <a:cubicBezTo>
                    <a:pt x="17446" y="14004"/>
                    <a:pt x="17463" y="14208"/>
                    <a:pt x="17487" y="14400"/>
                  </a:cubicBezTo>
                  <a:lnTo>
                    <a:pt x="4112" y="14400"/>
                  </a:lnTo>
                  <a:cubicBezTo>
                    <a:pt x="4137" y="14208"/>
                    <a:pt x="4154" y="14004"/>
                    <a:pt x="4154" y="13800"/>
                  </a:cubicBezTo>
                  <a:cubicBezTo>
                    <a:pt x="4154" y="12144"/>
                    <a:pt x="3223" y="10800"/>
                    <a:pt x="2077" y="10800"/>
                  </a:cubicBezTo>
                  <a:cubicBezTo>
                    <a:pt x="1936" y="10800"/>
                    <a:pt x="1795" y="10823"/>
                    <a:pt x="1662" y="10860"/>
                  </a:cubicBezTo>
                  <a:lnTo>
                    <a:pt x="1662" y="5940"/>
                  </a:lnTo>
                  <a:cubicBezTo>
                    <a:pt x="1795" y="5977"/>
                    <a:pt x="1936" y="6000"/>
                    <a:pt x="2077" y="6000"/>
                  </a:cubicBezTo>
                  <a:cubicBezTo>
                    <a:pt x="3223" y="6000"/>
                    <a:pt x="4154" y="4656"/>
                    <a:pt x="4154" y="3000"/>
                  </a:cubicBezTo>
                  <a:cubicBezTo>
                    <a:pt x="4154" y="2796"/>
                    <a:pt x="4137" y="2592"/>
                    <a:pt x="4112" y="2400"/>
                  </a:cubicBezTo>
                  <a:close/>
                  <a:moveTo>
                    <a:pt x="1662" y="0"/>
                  </a:moveTo>
                  <a:cubicBezTo>
                    <a:pt x="748" y="0"/>
                    <a:pt x="0" y="1080"/>
                    <a:pt x="0" y="2400"/>
                  </a:cubicBezTo>
                  <a:lnTo>
                    <a:pt x="0" y="3000"/>
                  </a:lnTo>
                  <a:lnTo>
                    <a:pt x="0" y="13800"/>
                  </a:lnTo>
                  <a:lnTo>
                    <a:pt x="0" y="14400"/>
                  </a:lnTo>
                  <a:cubicBezTo>
                    <a:pt x="0" y="15720"/>
                    <a:pt x="748" y="16800"/>
                    <a:pt x="1662" y="16800"/>
                  </a:cubicBezTo>
                  <a:lnTo>
                    <a:pt x="2077" y="16800"/>
                  </a:lnTo>
                  <a:lnTo>
                    <a:pt x="19523" y="16800"/>
                  </a:lnTo>
                  <a:lnTo>
                    <a:pt x="19938" y="16800"/>
                  </a:lnTo>
                  <a:cubicBezTo>
                    <a:pt x="20852" y="16800"/>
                    <a:pt x="21600" y="15720"/>
                    <a:pt x="21600" y="14400"/>
                  </a:cubicBezTo>
                  <a:lnTo>
                    <a:pt x="21600" y="13800"/>
                  </a:lnTo>
                  <a:lnTo>
                    <a:pt x="21600" y="3000"/>
                  </a:lnTo>
                  <a:lnTo>
                    <a:pt x="21600" y="2400"/>
                  </a:lnTo>
                  <a:cubicBezTo>
                    <a:pt x="21600" y="1080"/>
                    <a:pt x="20852" y="0"/>
                    <a:pt x="19938" y="0"/>
                  </a:cubicBezTo>
                  <a:lnTo>
                    <a:pt x="19523" y="0"/>
                  </a:lnTo>
                  <a:lnTo>
                    <a:pt x="2077" y="0"/>
                  </a:lnTo>
                  <a:cubicBezTo>
                    <a:pt x="2077" y="0"/>
                    <a:pt x="1662" y="0"/>
                    <a:pt x="1662" y="0"/>
                  </a:cubicBezTo>
                  <a:close/>
                  <a:moveTo>
                    <a:pt x="9969" y="6000"/>
                  </a:moveTo>
                  <a:lnTo>
                    <a:pt x="11631" y="6000"/>
                  </a:lnTo>
                  <a:lnTo>
                    <a:pt x="11631" y="10800"/>
                  </a:lnTo>
                  <a:lnTo>
                    <a:pt x="9969" y="10800"/>
                  </a:lnTo>
                  <a:cubicBezTo>
                    <a:pt x="9969" y="10800"/>
                    <a:pt x="9969" y="6000"/>
                    <a:pt x="9969" y="6000"/>
                  </a:cubicBezTo>
                  <a:close/>
                  <a:moveTo>
                    <a:pt x="7477" y="8400"/>
                  </a:moveTo>
                  <a:cubicBezTo>
                    <a:pt x="7477" y="11052"/>
                    <a:pt x="8964" y="13200"/>
                    <a:pt x="10800" y="13200"/>
                  </a:cubicBezTo>
                  <a:cubicBezTo>
                    <a:pt x="12636" y="13200"/>
                    <a:pt x="14123" y="11052"/>
                    <a:pt x="14123" y="8400"/>
                  </a:cubicBezTo>
                  <a:cubicBezTo>
                    <a:pt x="14123" y="5748"/>
                    <a:pt x="12636" y="3600"/>
                    <a:pt x="10800" y="3600"/>
                  </a:cubicBezTo>
                  <a:cubicBezTo>
                    <a:pt x="8964" y="3600"/>
                    <a:pt x="7477" y="5748"/>
                    <a:pt x="7477" y="8400"/>
                  </a:cubicBezTo>
                  <a:close/>
                  <a:moveTo>
                    <a:pt x="0" y="15600"/>
                  </a:moveTo>
                  <a:lnTo>
                    <a:pt x="0" y="16200"/>
                  </a:lnTo>
                  <a:lnTo>
                    <a:pt x="0" y="16800"/>
                  </a:lnTo>
                  <a:cubicBezTo>
                    <a:pt x="0" y="18119"/>
                    <a:pt x="748" y="19200"/>
                    <a:pt x="1662" y="19200"/>
                  </a:cubicBezTo>
                  <a:lnTo>
                    <a:pt x="2077" y="19200"/>
                  </a:lnTo>
                  <a:lnTo>
                    <a:pt x="19523" y="19200"/>
                  </a:lnTo>
                  <a:lnTo>
                    <a:pt x="19938" y="19200"/>
                  </a:lnTo>
                  <a:cubicBezTo>
                    <a:pt x="20852" y="19200"/>
                    <a:pt x="21600" y="18119"/>
                    <a:pt x="21600" y="16800"/>
                  </a:cubicBezTo>
                  <a:lnTo>
                    <a:pt x="21600" y="16200"/>
                  </a:lnTo>
                  <a:lnTo>
                    <a:pt x="21600" y="15600"/>
                  </a:lnTo>
                  <a:cubicBezTo>
                    <a:pt x="21600" y="16920"/>
                    <a:pt x="20852" y="18000"/>
                    <a:pt x="19938" y="18000"/>
                  </a:cubicBezTo>
                  <a:lnTo>
                    <a:pt x="19523" y="18000"/>
                  </a:lnTo>
                  <a:lnTo>
                    <a:pt x="2077" y="18000"/>
                  </a:lnTo>
                  <a:lnTo>
                    <a:pt x="1662" y="18000"/>
                  </a:lnTo>
                  <a:cubicBezTo>
                    <a:pt x="748" y="18000"/>
                    <a:pt x="0" y="16920"/>
                    <a:pt x="0" y="15600"/>
                  </a:cubicBezTo>
                  <a:close/>
                  <a:moveTo>
                    <a:pt x="0" y="18000"/>
                  </a:moveTo>
                  <a:lnTo>
                    <a:pt x="0" y="18600"/>
                  </a:lnTo>
                  <a:lnTo>
                    <a:pt x="0" y="19200"/>
                  </a:lnTo>
                  <a:cubicBezTo>
                    <a:pt x="0" y="20519"/>
                    <a:pt x="748" y="21600"/>
                    <a:pt x="1662" y="21600"/>
                  </a:cubicBezTo>
                  <a:lnTo>
                    <a:pt x="2077" y="21600"/>
                  </a:lnTo>
                  <a:lnTo>
                    <a:pt x="19523" y="21600"/>
                  </a:lnTo>
                  <a:lnTo>
                    <a:pt x="19938" y="21600"/>
                  </a:lnTo>
                  <a:cubicBezTo>
                    <a:pt x="20852" y="21600"/>
                    <a:pt x="21600" y="20519"/>
                    <a:pt x="21600" y="19200"/>
                  </a:cubicBezTo>
                  <a:lnTo>
                    <a:pt x="21600" y="18600"/>
                  </a:lnTo>
                  <a:lnTo>
                    <a:pt x="21600" y="18000"/>
                  </a:lnTo>
                  <a:cubicBezTo>
                    <a:pt x="21600" y="19319"/>
                    <a:pt x="20852" y="20400"/>
                    <a:pt x="19938" y="20400"/>
                  </a:cubicBezTo>
                  <a:lnTo>
                    <a:pt x="19523" y="20400"/>
                  </a:lnTo>
                  <a:lnTo>
                    <a:pt x="2077" y="20400"/>
                  </a:lnTo>
                  <a:lnTo>
                    <a:pt x="1662" y="20400"/>
                  </a:lnTo>
                  <a:cubicBezTo>
                    <a:pt x="748" y="20400"/>
                    <a:pt x="0" y="19319"/>
                    <a:pt x="0" y="18000"/>
                  </a:cubicBezTo>
                  <a:close/>
                  <a:moveTo>
                    <a:pt x="0" y="18000"/>
                  </a:moveTo>
                </a:path>
              </a:pathLst>
            </a:custGeom>
            <a:solidFill>
              <a:srgbClr val="70AE45"/>
            </a:solidFill>
            <a:ln>
              <a:noFill/>
            </a:ln>
            <a:extLs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lstStyle/>
            <a:p>
              <a:endParaRPr lang="en-US"/>
            </a:p>
          </p:txBody>
        </p:sp>
      </p:grpSp>
      <p:grpSp>
        <p:nvGrpSpPr>
          <p:cNvPr id="6151" name="Group 4"/>
          <p:cNvGrpSpPr>
            <a:grpSpLocks/>
          </p:cNvGrpSpPr>
          <p:nvPr/>
        </p:nvGrpSpPr>
        <p:grpSpPr bwMode="auto">
          <a:xfrm>
            <a:off x="2413000" y="8991600"/>
            <a:ext cx="5994400" cy="3657600"/>
            <a:chOff x="2413000" y="8991600"/>
            <a:chExt cx="5994400" cy="3657600"/>
          </a:xfrm>
        </p:grpSpPr>
        <p:sp>
          <p:nvSpPr>
            <p:cNvPr id="6160" name="Line 14"/>
            <p:cNvSpPr>
              <a:spLocks noChangeShapeType="1"/>
            </p:cNvSpPr>
            <p:nvPr/>
          </p:nvSpPr>
          <p:spPr bwMode="auto">
            <a:xfrm>
              <a:off x="2413000" y="10439400"/>
              <a:ext cx="5943600" cy="0"/>
            </a:xfrm>
            <a:prstGeom prst="line">
              <a:avLst/>
            </a:prstGeom>
            <a:noFill/>
            <a:ln w="114300">
              <a:solidFill>
                <a:srgbClr val="139FD2"/>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a:p>
          </p:txBody>
        </p:sp>
        <p:sp>
          <p:nvSpPr>
            <p:cNvPr id="6161" name="Rectangle 15"/>
            <p:cNvSpPr>
              <a:spLocks/>
            </p:cNvSpPr>
            <p:nvPr/>
          </p:nvSpPr>
          <p:spPr bwMode="auto">
            <a:xfrm>
              <a:off x="2463800" y="10655300"/>
              <a:ext cx="5943600" cy="1993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7200" dirty="0" smtClean="0">
                  <a:solidFill>
                    <a:srgbClr val="1E1D1D"/>
                  </a:solidFill>
                  <a:latin typeface="Bebas Neue" pitchFamily="34" charset="0"/>
                  <a:ea typeface="Bebas Neue" pitchFamily="34" charset="0"/>
                  <a:cs typeface="Bebas Neue" pitchFamily="34" charset="0"/>
                  <a:sym typeface="Bebas Neue" pitchFamily="34" charset="0"/>
                </a:rPr>
                <a:t>youtube</a:t>
              </a:r>
              <a:endParaRPr lang="en-US" sz="7200" dirty="0">
                <a:solidFill>
                  <a:srgbClr val="1E1D1D"/>
                </a:solidFill>
                <a:latin typeface="Bebas Neue" pitchFamily="34" charset="0"/>
                <a:ea typeface="Bebas Neue" pitchFamily="34" charset="0"/>
                <a:cs typeface="Bebas Neue" pitchFamily="34" charset="0"/>
                <a:sym typeface="Bebas Neue" pitchFamily="34" charset="0"/>
              </a:endParaRPr>
            </a:p>
          </p:txBody>
        </p:sp>
        <p:sp>
          <p:nvSpPr>
            <p:cNvPr id="6162" name="AutoShape 16"/>
            <p:cNvSpPr>
              <a:spLocks/>
            </p:cNvSpPr>
            <p:nvPr/>
          </p:nvSpPr>
          <p:spPr bwMode="auto">
            <a:xfrm>
              <a:off x="2501900" y="8991600"/>
              <a:ext cx="1117600" cy="1270000"/>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2147483647 h 21600"/>
                <a:gd name="T8" fmla="*/ 2147483647 w 21600"/>
                <a:gd name="T9" fmla="*/ 2147483647 h 21600"/>
                <a:gd name="T10" fmla="*/ 2147483647 w 21600"/>
                <a:gd name="T11" fmla="*/ 0 h 21600"/>
                <a:gd name="T12" fmla="*/ 0 w 21600"/>
                <a:gd name="T13" fmla="*/ 2147483647 h 21600"/>
                <a:gd name="T14" fmla="*/ 0 w 21600"/>
                <a:gd name="T15" fmla="*/ 2147483647 h 21600"/>
                <a:gd name="T16" fmla="*/ 2147483647 w 21600"/>
                <a:gd name="T17" fmla="*/ 2147483647 h 21600"/>
                <a:gd name="T18" fmla="*/ 2147483647 w 21600"/>
                <a:gd name="T19" fmla="*/ 2147483647 h 21600"/>
                <a:gd name="T20" fmla="*/ 2147483647 w 21600"/>
                <a:gd name="T21" fmla="*/ 2147483647 h 21600"/>
                <a:gd name="T22" fmla="*/ 2147483647 w 21600"/>
                <a:gd name="T23" fmla="*/ 2147483647 h 21600"/>
                <a:gd name="T24" fmla="*/ 2147483647 w 21600"/>
                <a:gd name="T25" fmla="*/ 0 h 21600"/>
                <a:gd name="T26" fmla="*/ 2147483647 w 21600"/>
                <a:gd name="T27" fmla="*/ 0 h 21600"/>
                <a:gd name="T28" fmla="*/ 2147483647 w 21600"/>
                <a:gd name="T29" fmla="*/ 2147483647 h 21600"/>
                <a:gd name="T30" fmla="*/ 2147483647 w 21600"/>
                <a:gd name="T31" fmla="*/ 2147483647 h 21600"/>
                <a:gd name="T32" fmla="*/ 2147483647 w 21600"/>
                <a:gd name="T33" fmla="*/ 2147483647 h 21600"/>
                <a:gd name="T34" fmla="*/ 2147483647 w 21600"/>
                <a:gd name="T35" fmla="*/ 2147483647 h 21600"/>
                <a:gd name="T36" fmla="*/ 2147483647 w 21600"/>
                <a:gd name="T37" fmla="*/ 2147483647 h 21600"/>
                <a:gd name="T38" fmla="*/ 2147483647 w 21600"/>
                <a:gd name="T39" fmla="*/ 2147483647 h 21600"/>
                <a:gd name="T40" fmla="*/ 2147483647 w 21600"/>
                <a:gd name="T41" fmla="*/ 2147483647 h 21600"/>
                <a:gd name="T42" fmla="*/ 2147483647 w 21600"/>
                <a:gd name="T43" fmla="*/ 2147483647 h 21600"/>
                <a:gd name="T44" fmla="*/ 2147483647 w 21600"/>
                <a:gd name="T45" fmla="*/ 2147483647 h 21600"/>
                <a:gd name="T46" fmla="*/ 2147483647 w 21600"/>
                <a:gd name="T47" fmla="*/ 2147483647 h 21600"/>
                <a:gd name="T48" fmla="*/ 2147483647 w 21600"/>
                <a:gd name="T49" fmla="*/ 2147483647 h 21600"/>
                <a:gd name="T50" fmla="*/ 2147483647 w 21600"/>
                <a:gd name="T51" fmla="*/ 2147483647 h 21600"/>
                <a:gd name="T52" fmla="*/ 2147483647 w 21600"/>
                <a:gd name="T53" fmla="*/ 2147483647 h 21600"/>
                <a:gd name="T54" fmla="*/ 2147483647 w 21600"/>
                <a:gd name="T55" fmla="*/ 2147483647 h 21600"/>
                <a:gd name="T56" fmla="*/ 2147483647 w 21600"/>
                <a:gd name="T57" fmla="*/ 2147483647 h 21600"/>
                <a:gd name="T58" fmla="*/ 2147483647 w 21600"/>
                <a:gd name="T59" fmla="*/ 2147483647 h 21600"/>
                <a:gd name="T60" fmla="*/ 2147483647 w 21600"/>
                <a:gd name="T61" fmla="*/ 2147483647 h 21600"/>
                <a:gd name="T62" fmla="*/ 2147483647 w 21600"/>
                <a:gd name="T63" fmla="*/ 2147483647 h 21600"/>
                <a:gd name="T64" fmla="*/ 2147483647 w 21600"/>
                <a:gd name="T65" fmla="*/ 2147483647 h 21600"/>
                <a:gd name="T66" fmla="*/ 2147483647 w 21600"/>
                <a:gd name="T67" fmla="*/ 2147483647 h 21600"/>
                <a:gd name="T68" fmla="*/ 2147483647 w 21600"/>
                <a:gd name="T69" fmla="*/ 2147483647 h 21600"/>
                <a:gd name="T70" fmla="*/ 2147483647 w 21600"/>
                <a:gd name="T71" fmla="*/ 2147483647 h 21600"/>
                <a:gd name="T72" fmla="*/ 2147483647 w 21600"/>
                <a:gd name="T73" fmla="*/ 2147483647 h 21600"/>
                <a:gd name="T74" fmla="*/ 2147483647 w 21600"/>
                <a:gd name="T75" fmla="*/ 2147483647 h 21600"/>
                <a:gd name="T76" fmla="*/ 2147483647 w 21600"/>
                <a:gd name="T77" fmla="*/ 2147483647 h 21600"/>
                <a:gd name="T78" fmla="*/ 2147483647 w 21600"/>
                <a:gd name="T79" fmla="*/ 2147483647 h 21600"/>
                <a:gd name="T80" fmla="*/ 2147483647 w 21600"/>
                <a:gd name="T81" fmla="*/ 2147483647 h 21600"/>
                <a:gd name="T82" fmla="*/ 2147483647 w 21600"/>
                <a:gd name="T83" fmla="*/ 2147483647 h 21600"/>
                <a:gd name="T84" fmla="*/ 2147483647 w 21600"/>
                <a:gd name="T85" fmla="*/ 2147483647 h 21600"/>
                <a:gd name="T86" fmla="*/ 2147483647 w 21600"/>
                <a:gd name="T87" fmla="*/ 2147483647 h 21600"/>
                <a:gd name="T88" fmla="*/ 2147483647 w 21600"/>
                <a:gd name="T89" fmla="*/ 2147483647 h 21600"/>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21600" h="21600">
                  <a:moveTo>
                    <a:pt x="1964" y="1728"/>
                  </a:moveTo>
                  <a:lnTo>
                    <a:pt x="19636" y="1728"/>
                  </a:lnTo>
                  <a:lnTo>
                    <a:pt x="19636" y="19872"/>
                  </a:lnTo>
                  <a:lnTo>
                    <a:pt x="1964" y="19872"/>
                  </a:lnTo>
                  <a:cubicBezTo>
                    <a:pt x="1964" y="19872"/>
                    <a:pt x="1964" y="1728"/>
                    <a:pt x="1964" y="1728"/>
                  </a:cubicBezTo>
                  <a:close/>
                  <a:moveTo>
                    <a:pt x="2945" y="0"/>
                  </a:moveTo>
                  <a:cubicBezTo>
                    <a:pt x="1315" y="0"/>
                    <a:pt x="0" y="1158"/>
                    <a:pt x="0" y="2592"/>
                  </a:cubicBezTo>
                  <a:lnTo>
                    <a:pt x="0" y="19008"/>
                  </a:lnTo>
                  <a:cubicBezTo>
                    <a:pt x="0" y="20442"/>
                    <a:pt x="1315" y="21600"/>
                    <a:pt x="2945" y="21600"/>
                  </a:cubicBezTo>
                  <a:lnTo>
                    <a:pt x="18655" y="21600"/>
                  </a:lnTo>
                  <a:cubicBezTo>
                    <a:pt x="20285" y="21600"/>
                    <a:pt x="21600" y="20442"/>
                    <a:pt x="21600" y="19008"/>
                  </a:cubicBezTo>
                  <a:lnTo>
                    <a:pt x="21600" y="2592"/>
                  </a:lnTo>
                  <a:cubicBezTo>
                    <a:pt x="21600" y="1158"/>
                    <a:pt x="20285" y="0"/>
                    <a:pt x="18655" y="0"/>
                  </a:cubicBezTo>
                  <a:cubicBezTo>
                    <a:pt x="18655" y="0"/>
                    <a:pt x="2945" y="0"/>
                    <a:pt x="2945" y="0"/>
                  </a:cubicBezTo>
                  <a:close/>
                  <a:moveTo>
                    <a:pt x="2945" y="11232"/>
                  </a:moveTo>
                  <a:lnTo>
                    <a:pt x="2945" y="19008"/>
                  </a:lnTo>
                  <a:lnTo>
                    <a:pt x="18655" y="19008"/>
                  </a:lnTo>
                  <a:lnTo>
                    <a:pt x="18655" y="11232"/>
                  </a:lnTo>
                  <a:cubicBezTo>
                    <a:pt x="18655" y="11232"/>
                    <a:pt x="2945" y="11232"/>
                    <a:pt x="2945" y="11232"/>
                  </a:cubicBezTo>
                  <a:close/>
                  <a:moveTo>
                    <a:pt x="13745" y="16416"/>
                  </a:moveTo>
                  <a:lnTo>
                    <a:pt x="7855" y="16416"/>
                  </a:lnTo>
                  <a:lnTo>
                    <a:pt x="7855" y="13824"/>
                  </a:lnTo>
                  <a:lnTo>
                    <a:pt x="13745" y="13824"/>
                  </a:lnTo>
                  <a:cubicBezTo>
                    <a:pt x="13745" y="13824"/>
                    <a:pt x="13745" y="16416"/>
                    <a:pt x="13745" y="16416"/>
                  </a:cubicBezTo>
                  <a:close/>
                  <a:moveTo>
                    <a:pt x="8836" y="14688"/>
                  </a:moveTo>
                  <a:lnTo>
                    <a:pt x="8836" y="15552"/>
                  </a:lnTo>
                  <a:lnTo>
                    <a:pt x="12764" y="15552"/>
                  </a:lnTo>
                  <a:lnTo>
                    <a:pt x="12764" y="14688"/>
                  </a:lnTo>
                  <a:cubicBezTo>
                    <a:pt x="12764" y="14688"/>
                    <a:pt x="8836" y="14688"/>
                    <a:pt x="8836" y="14688"/>
                  </a:cubicBezTo>
                  <a:close/>
                  <a:moveTo>
                    <a:pt x="2945" y="2592"/>
                  </a:moveTo>
                  <a:lnTo>
                    <a:pt x="2945" y="10368"/>
                  </a:lnTo>
                  <a:lnTo>
                    <a:pt x="18655" y="10368"/>
                  </a:lnTo>
                  <a:lnTo>
                    <a:pt x="18655" y="2592"/>
                  </a:lnTo>
                  <a:cubicBezTo>
                    <a:pt x="18655" y="2592"/>
                    <a:pt x="2945" y="2592"/>
                    <a:pt x="2945" y="2592"/>
                  </a:cubicBezTo>
                  <a:close/>
                  <a:moveTo>
                    <a:pt x="13745" y="7776"/>
                  </a:moveTo>
                  <a:lnTo>
                    <a:pt x="7855" y="7776"/>
                  </a:lnTo>
                  <a:lnTo>
                    <a:pt x="7855" y="5184"/>
                  </a:lnTo>
                  <a:lnTo>
                    <a:pt x="13745" y="5184"/>
                  </a:lnTo>
                  <a:cubicBezTo>
                    <a:pt x="13745" y="5184"/>
                    <a:pt x="13745" y="7776"/>
                    <a:pt x="13745" y="7776"/>
                  </a:cubicBezTo>
                  <a:close/>
                  <a:moveTo>
                    <a:pt x="8836" y="6048"/>
                  </a:moveTo>
                  <a:lnTo>
                    <a:pt x="8836" y="6912"/>
                  </a:lnTo>
                  <a:lnTo>
                    <a:pt x="12764" y="6912"/>
                  </a:lnTo>
                  <a:lnTo>
                    <a:pt x="12764" y="6048"/>
                  </a:lnTo>
                  <a:cubicBezTo>
                    <a:pt x="12764" y="6048"/>
                    <a:pt x="8836" y="6048"/>
                    <a:pt x="8836" y="6048"/>
                  </a:cubicBezTo>
                  <a:close/>
                  <a:moveTo>
                    <a:pt x="8836" y="6048"/>
                  </a:moveTo>
                </a:path>
              </a:pathLst>
            </a:custGeom>
            <a:solidFill>
              <a:srgbClr val="139FD2"/>
            </a:solidFill>
            <a:ln>
              <a:noFill/>
            </a:ln>
            <a:extLs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lstStyle/>
            <a:p>
              <a:endParaRPr lang="en-US"/>
            </a:p>
          </p:txBody>
        </p:sp>
      </p:grpSp>
      <p:grpSp>
        <p:nvGrpSpPr>
          <p:cNvPr id="6152" name="Group 5"/>
          <p:cNvGrpSpPr>
            <a:grpSpLocks/>
          </p:cNvGrpSpPr>
          <p:nvPr/>
        </p:nvGrpSpPr>
        <p:grpSpPr bwMode="auto">
          <a:xfrm>
            <a:off x="9740900" y="9067800"/>
            <a:ext cx="5994400" cy="3581400"/>
            <a:chOff x="9740900" y="9067800"/>
            <a:chExt cx="5994400" cy="3581400"/>
          </a:xfrm>
        </p:grpSpPr>
        <p:sp>
          <p:nvSpPr>
            <p:cNvPr id="6157" name="Line 18"/>
            <p:cNvSpPr>
              <a:spLocks noChangeShapeType="1"/>
            </p:cNvSpPr>
            <p:nvPr/>
          </p:nvSpPr>
          <p:spPr bwMode="auto">
            <a:xfrm>
              <a:off x="9740900" y="10452100"/>
              <a:ext cx="5943600" cy="0"/>
            </a:xfrm>
            <a:prstGeom prst="line">
              <a:avLst/>
            </a:prstGeom>
            <a:noFill/>
            <a:ln w="114300">
              <a:solidFill>
                <a:srgbClr val="1E1D1D"/>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a:p>
          </p:txBody>
        </p:sp>
        <p:sp>
          <p:nvSpPr>
            <p:cNvPr id="6158" name="Rectangle 19"/>
            <p:cNvSpPr>
              <a:spLocks/>
            </p:cNvSpPr>
            <p:nvPr/>
          </p:nvSpPr>
          <p:spPr bwMode="auto">
            <a:xfrm>
              <a:off x="9791700" y="10655300"/>
              <a:ext cx="5943600" cy="1993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7200" dirty="0" smtClean="0">
                  <a:solidFill>
                    <a:srgbClr val="1E1D1D"/>
                  </a:solidFill>
                  <a:latin typeface="Bebas Neue" pitchFamily="34" charset="0"/>
                  <a:ea typeface="Bebas Neue" pitchFamily="34" charset="0"/>
                  <a:cs typeface="Bebas Neue" pitchFamily="34" charset="0"/>
                  <a:sym typeface="Bebas Neue" pitchFamily="34" charset="0"/>
                </a:rPr>
                <a:t>Email marketing</a:t>
              </a:r>
              <a:endParaRPr lang="en-US" sz="7200" dirty="0">
                <a:solidFill>
                  <a:srgbClr val="1E1D1D"/>
                </a:solidFill>
                <a:latin typeface="Bebas Neue" pitchFamily="34" charset="0"/>
                <a:ea typeface="Bebas Neue" pitchFamily="34" charset="0"/>
                <a:cs typeface="Bebas Neue" pitchFamily="34" charset="0"/>
                <a:sym typeface="Bebas Neue" pitchFamily="34" charset="0"/>
              </a:endParaRPr>
            </a:p>
          </p:txBody>
        </p:sp>
        <p:sp>
          <p:nvSpPr>
            <p:cNvPr id="6159" name="AutoShape 20"/>
            <p:cNvSpPr>
              <a:spLocks/>
            </p:cNvSpPr>
            <p:nvPr/>
          </p:nvSpPr>
          <p:spPr bwMode="auto">
            <a:xfrm>
              <a:off x="9804400" y="9067800"/>
              <a:ext cx="1257300" cy="1257300"/>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2147483647 h 21600"/>
                <a:gd name="T8" fmla="*/ 2147483647 w 21600"/>
                <a:gd name="T9" fmla="*/ 2147483647 h 21600"/>
                <a:gd name="T10" fmla="*/ 2147483647 w 21600"/>
                <a:gd name="T11" fmla="*/ 0 h 21600"/>
                <a:gd name="T12" fmla="*/ 2147483647 w 21600"/>
                <a:gd name="T13" fmla="*/ 2147483647 h 21600"/>
                <a:gd name="T14" fmla="*/ 2147483647 w 21600"/>
                <a:gd name="T15" fmla="*/ 2147483647 h 21600"/>
                <a:gd name="T16" fmla="*/ 0 w 21600"/>
                <a:gd name="T17" fmla="*/ 2147483647 h 21600"/>
                <a:gd name="T18" fmla="*/ 2147483647 w 21600"/>
                <a:gd name="T19" fmla="*/ 2147483647 h 21600"/>
                <a:gd name="T20" fmla="*/ 2147483647 w 21600"/>
                <a:gd name="T21" fmla="*/ 2147483647 h 21600"/>
                <a:gd name="T22" fmla="*/ 2147483647 w 21600"/>
                <a:gd name="T23" fmla="*/ 2147483647 h 21600"/>
                <a:gd name="T24" fmla="*/ 2147483647 w 21600"/>
                <a:gd name="T25" fmla="*/ 2147483647 h 21600"/>
                <a:gd name="T26" fmla="*/ 2147483647 w 21600"/>
                <a:gd name="T27" fmla="*/ 2147483647 h 21600"/>
                <a:gd name="T28" fmla="*/ 2147483647 w 21600"/>
                <a:gd name="T29" fmla="*/ 2147483647 h 21600"/>
                <a:gd name="T30" fmla="*/ 2147483647 w 21600"/>
                <a:gd name="T31" fmla="*/ 2147483647 h 21600"/>
                <a:gd name="T32" fmla="*/ 2147483647 w 21600"/>
                <a:gd name="T33" fmla="*/ 0 h 21600"/>
                <a:gd name="T34" fmla="*/ 2147483647 w 21600"/>
                <a:gd name="T35" fmla="*/ 2147483647 h 21600"/>
                <a:gd name="T36" fmla="*/ 2147483647 w 21600"/>
                <a:gd name="T37" fmla="*/ 2147483647 h 21600"/>
                <a:gd name="T38" fmla="*/ 2147483647 w 21600"/>
                <a:gd name="T39" fmla="*/ 2147483647 h 21600"/>
                <a:gd name="T40" fmla="*/ 2147483647 w 21600"/>
                <a:gd name="T41" fmla="*/ 2147483647 h 21600"/>
                <a:gd name="T42" fmla="*/ 2147483647 w 21600"/>
                <a:gd name="T43" fmla="*/ 2147483647 h 21600"/>
                <a:gd name="T44" fmla="*/ 2147483647 w 21600"/>
                <a:gd name="T45" fmla="*/ 2147483647 h 21600"/>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21600" h="21600">
                  <a:moveTo>
                    <a:pt x="14727" y="4909"/>
                  </a:moveTo>
                  <a:cubicBezTo>
                    <a:pt x="14727" y="3829"/>
                    <a:pt x="15611" y="2945"/>
                    <a:pt x="16691" y="2945"/>
                  </a:cubicBezTo>
                  <a:cubicBezTo>
                    <a:pt x="17771" y="2945"/>
                    <a:pt x="18655" y="3829"/>
                    <a:pt x="18655" y="4909"/>
                  </a:cubicBezTo>
                  <a:cubicBezTo>
                    <a:pt x="18655" y="5990"/>
                    <a:pt x="17771" y="6873"/>
                    <a:pt x="16691" y="6873"/>
                  </a:cubicBezTo>
                  <a:cubicBezTo>
                    <a:pt x="15611" y="6873"/>
                    <a:pt x="14727" y="5990"/>
                    <a:pt x="14727" y="4909"/>
                  </a:cubicBezTo>
                  <a:close/>
                  <a:moveTo>
                    <a:pt x="21600" y="0"/>
                  </a:moveTo>
                  <a:cubicBezTo>
                    <a:pt x="21600" y="0"/>
                    <a:pt x="11252" y="717"/>
                    <a:pt x="8453" y="7511"/>
                  </a:cubicBezTo>
                  <a:cubicBezTo>
                    <a:pt x="8453" y="7511"/>
                    <a:pt x="5920" y="7227"/>
                    <a:pt x="3760" y="9395"/>
                  </a:cubicBezTo>
                  <a:cubicBezTo>
                    <a:pt x="1591" y="11556"/>
                    <a:pt x="0" y="15022"/>
                    <a:pt x="0" y="15022"/>
                  </a:cubicBezTo>
                  <a:cubicBezTo>
                    <a:pt x="0" y="15022"/>
                    <a:pt x="3790" y="11929"/>
                    <a:pt x="4693" y="13146"/>
                  </a:cubicBezTo>
                  <a:cubicBezTo>
                    <a:pt x="5606" y="14364"/>
                    <a:pt x="4693" y="15964"/>
                    <a:pt x="4693" y="15964"/>
                  </a:cubicBezTo>
                  <a:lnTo>
                    <a:pt x="5636" y="16907"/>
                  </a:lnTo>
                  <a:cubicBezTo>
                    <a:pt x="5636" y="16907"/>
                    <a:pt x="7236" y="15994"/>
                    <a:pt x="8453" y="16907"/>
                  </a:cubicBezTo>
                  <a:cubicBezTo>
                    <a:pt x="9671" y="17810"/>
                    <a:pt x="6578" y="21600"/>
                    <a:pt x="6578" y="21600"/>
                  </a:cubicBezTo>
                  <a:cubicBezTo>
                    <a:pt x="6578" y="21600"/>
                    <a:pt x="10044" y="20009"/>
                    <a:pt x="12204" y="17840"/>
                  </a:cubicBezTo>
                  <a:cubicBezTo>
                    <a:pt x="14374" y="15679"/>
                    <a:pt x="14089" y="13146"/>
                    <a:pt x="14089" y="13146"/>
                  </a:cubicBezTo>
                  <a:cubicBezTo>
                    <a:pt x="20883" y="10348"/>
                    <a:pt x="21600" y="0"/>
                    <a:pt x="21600" y="0"/>
                  </a:cubicBezTo>
                  <a:close/>
                  <a:moveTo>
                    <a:pt x="3760" y="15964"/>
                  </a:moveTo>
                  <a:cubicBezTo>
                    <a:pt x="3760" y="15964"/>
                    <a:pt x="176" y="16868"/>
                    <a:pt x="943" y="20657"/>
                  </a:cubicBezTo>
                  <a:cubicBezTo>
                    <a:pt x="4733" y="21423"/>
                    <a:pt x="5636" y="17840"/>
                    <a:pt x="5636" y="17840"/>
                  </a:cubicBezTo>
                  <a:cubicBezTo>
                    <a:pt x="3878" y="19636"/>
                    <a:pt x="1875" y="19725"/>
                    <a:pt x="1875" y="19725"/>
                  </a:cubicBezTo>
                  <a:cubicBezTo>
                    <a:pt x="1875" y="19725"/>
                    <a:pt x="1964" y="17722"/>
                    <a:pt x="3760" y="15964"/>
                  </a:cubicBezTo>
                  <a:close/>
                  <a:moveTo>
                    <a:pt x="3760" y="15964"/>
                  </a:moveTo>
                </a:path>
              </a:pathLst>
            </a:custGeom>
            <a:solidFill>
              <a:srgbClr val="1E1D1D"/>
            </a:solidFill>
            <a:ln>
              <a:noFill/>
            </a:ln>
            <a:extLst>
              <a:ext uri="{91240B29-F687-4F45-9708-019B960494DF}">
                <a14:hiddenLine xmlns:a14="http://schemas.microsoft.com/office/drawing/2010/main" w="12700" cap="flat">
                  <a:solidFill>
                    <a:srgbClr val="1E1D1D"/>
                  </a:solidFill>
                  <a:miter lim="800000"/>
                  <a:headEnd type="none" w="med" len="med"/>
                  <a:tailEnd type="none" w="med" len="med"/>
                </a14:hiddenLine>
              </a:ext>
            </a:extLst>
          </p:spPr>
          <p:txBody>
            <a:bodyPr lIns="0" tIns="0" rIns="0" bIns="0"/>
            <a:lstStyle/>
            <a:p>
              <a:endParaRPr lang="en-US"/>
            </a:p>
          </p:txBody>
        </p:sp>
      </p:grpSp>
      <p:grpSp>
        <p:nvGrpSpPr>
          <p:cNvPr id="6153" name="Group 6"/>
          <p:cNvGrpSpPr>
            <a:grpSpLocks/>
          </p:cNvGrpSpPr>
          <p:nvPr/>
        </p:nvGrpSpPr>
        <p:grpSpPr bwMode="auto">
          <a:xfrm>
            <a:off x="17068800" y="8991600"/>
            <a:ext cx="5994400" cy="3657600"/>
            <a:chOff x="17068800" y="8991600"/>
            <a:chExt cx="5994400" cy="3657600"/>
          </a:xfrm>
        </p:grpSpPr>
        <p:sp>
          <p:nvSpPr>
            <p:cNvPr id="6154" name="Line 22"/>
            <p:cNvSpPr>
              <a:spLocks noChangeShapeType="1"/>
            </p:cNvSpPr>
            <p:nvPr/>
          </p:nvSpPr>
          <p:spPr bwMode="auto">
            <a:xfrm>
              <a:off x="17068800" y="10438454"/>
              <a:ext cx="5943600" cy="0"/>
            </a:xfrm>
            <a:prstGeom prst="line">
              <a:avLst/>
            </a:prstGeom>
            <a:noFill/>
            <a:ln w="114300">
              <a:solidFill>
                <a:srgbClr val="E6481C"/>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a:p>
          </p:txBody>
        </p:sp>
        <p:sp>
          <p:nvSpPr>
            <p:cNvPr id="6155" name="Rectangle 23"/>
            <p:cNvSpPr>
              <a:spLocks/>
            </p:cNvSpPr>
            <p:nvPr/>
          </p:nvSpPr>
          <p:spPr bwMode="auto">
            <a:xfrm>
              <a:off x="17119600" y="10654416"/>
              <a:ext cx="5943600" cy="19947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7200" dirty="0" smtClean="0">
                  <a:solidFill>
                    <a:srgbClr val="1E1D1D"/>
                  </a:solidFill>
                  <a:latin typeface="Bebas Neue" pitchFamily="34" charset="0"/>
                  <a:ea typeface="Bebas Neue" pitchFamily="34" charset="0"/>
                  <a:cs typeface="Bebas Neue" pitchFamily="34" charset="0"/>
                  <a:sym typeface="Bebas Neue" pitchFamily="34" charset="0"/>
                </a:rPr>
                <a:t>Bitcoin marketing</a:t>
              </a:r>
              <a:endParaRPr lang="en-US" sz="7200" dirty="0">
                <a:solidFill>
                  <a:srgbClr val="1E1D1D"/>
                </a:solidFill>
                <a:latin typeface="Bebas Neue" pitchFamily="34" charset="0"/>
                <a:ea typeface="Bebas Neue" pitchFamily="34" charset="0"/>
                <a:cs typeface="Bebas Neue" pitchFamily="34" charset="0"/>
                <a:sym typeface="Bebas Neue" pitchFamily="34" charset="0"/>
              </a:endParaRPr>
            </a:p>
          </p:txBody>
        </p:sp>
        <p:sp>
          <p:nvSpPr>
            <p:cNvPr id="6156" name="AutoShape 24"/>
            <p:cNvSpPr>
              <a:spLocks/>
            </p:cNvSpPr>
            <p:nvPr/>
          </p:nvSpPr>
          <p:spPr bwMode="auto">
            <a:xfrm>
              <a:off x="17106900" y="8991600"/>
              <a:ext cx="1600200" cy="1270563"/>
            </a:xfrm>
            <a:custGeom>
              <a:avLst/>
              <a:gdLst>
                <a:gd name="T0" fmla="*/ 2147483647 w 21600"/>
                <a:gd name="T1" fmla="*/ 2147483647 h 21091"/>
                <a:gd name="T2" fmla="*/ 0 w 21600"/>
                <a:gd name="T3" fmla="*/ 2147483647 h 21091"/>
                <a:gd name="T4" fmla="*/ 2147483647 w 21600"/>
                <a:gd name="T5" fmla="*/ 2147483647 h 21091"/>
                <a:gd name="T6" fmla="*/ 2147483647 w 21600"/>
                <a:gd name="T7" fmla="*/ 2147483647 h 21091"/>
                <a:gd name="T8" fmla="*/ 2147483647 w 21600"/>
                <a:gd name="T9" fmla="*/ 2147483647 h 21091"/>
                <a:gd name="T10" fmla="*/ 2147483647 w 21600"/>
                <a:gd name="T11" fmla="*/ 2147483647 h 21091"/>
                <a:gd name="T12" fmla="*/ 2147483647 w 21600"/>
                <a:gd name="T13" fmla="*/ 2147483647 h 21091"/>
                <a:gd name="T14" fmla="*/ 2147483647 w 21600"/>
                <a:gd name="T15" fmla="*/ 2147483647 h 21091"/>
                <a:gd name="T16" fmla="*/ 2147483647 w 21600"/>
                <a:gd name="T17" fmla="*/ 2147483647 h 21091"/>
                <a:gd name="T18" fmla="*/ 2147483647 w 21600"/>
                <a:gd name="T19" fmla="*/ 2147483647 h 21091"/>
                <a:gd name="T20" fmla="*/ 2147483647 w 21600"/>
                <a:gd name="T21" fmla="*/ 0 h 21091"/>
                <a:gd name="T22" fmla="*/ 2147483647 w 21600"/>
                <a:gd name="T23" fmla="*/ 2147483647 h 21091"/>
                <a:gd name="T24" fmla="*/ 2147483647 w 21600"/>
                <a:gd name="T25" fmla="*/ 2147483647 h 21091"/>
                <a:gd name="T26" fmla="*/ 2147483647 w 21600"/>
                <a:gd name="T27" fmla="*/ 2147483647 h 21091"/>
                <a:gd name="T28" fmla="*/ 2147483647 w 21600"/>
                <a:gd name="T29" fmla="*/ 2147483647 h 21091"/>
                <a:gd name="T30" fmla="*/ 2147483647 w 21600"/>
                <a:gd name="T31" fmla="*/ 2147483647 h 21091"/>
                <a:gd name="T32" fmla="*/ 2147483647 w 21600"/>
                <a:gd name="T33" fmla="*/ 2147483647 h 21091"/>
                <a:gd name="T34" fmla="*/ 2147483647 w 21600"/>
                <a:gd name="T35" fmla="*/ 2147483647 h 21091"/>
                <a:gd name="T36" fmla="*/ 2147483647 w 21600"/>
                <a:gd name="T37" fmla="*/ 2147483647 h 21091"/>
                <a:gd name="T38" fmla="*/ 2147483647 w 21600"/>
                <a:gd name="T39" fmla="*/ 2147483647 h 21091"/>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21600" h="21091">
                  <a:moveTo>
                    <a:pt x="5967" y="8580"/>
                  </a:moveTo>
                  <a:cubicBezTo>
                    <a:pt x="2673" y="8580"/>
                    <a:pt x="0" y="11133"/>
                    <a:pt x="0" y="14296"/>
                  </a:cubicBezTo>
                  <a:cubicBezTo>
                    <a:pt x="0" y="16095"/>
                    <a:pt x="873" y="17704"/>
                    <a:pt x="2232" y="18758"/>
                  </a:cubicBezTo>
                  <a:cubicBezTo>
                    <a:pt x="1881" y="20413"/>
                    <a:pt x="594" y="20879"/>
                    <a:pt x="594" y="20879"/>
                  </a:cubicBezTo>
                  <a:cubicBezTo>
                    <a:pt x="2484" y="21578"/>
                    <a:pt x="3609" y="20379"/>
                    <a:pt x="4059" y="19713"/>
                  </a:cubicBezTo>
                  <a:cubicBezTo>
                    <a:pt x="4662" y="19913"/>
                    <a:pt x="5301" y="20013"/>
                    <a:pt x="5967" y="20013"/>
                  </a:cubicBezTo>
                  <a:cubicBezTo>
                    <a:pt x="9270" y="20013"/>
                    <a:pt x="11943" y="17460"/>
                    <a:pt x="11943" y="14296"/>
                  </a:cubicBezTo>
                  <a:cubicBezTo>
                    <a:pt x="11943" y="11133"/>
                    <a:pt x="9270" y="8580"/>
                    <a:pt x="5967" y="8580"/>
                  </a:cubicBezTo>
                  <a:close/>
                  <a:moveTo>
                    <a:pt x="17892" y="16905"/>
                  </a:moveTo>
                  <a:cubicBezTo>
                    <a:pt x="20151" y="15162"/>
                    <a:pt x="21600" y="12498"/>
                    <a:pt x="21600" y="9501"/>
                  </a:cubicBezTo>
                  <a:cubicBezTo>
                    <a:pt x="21600" y="4251"/>
                    <a:pt x="17163" y="0"/>
                    <a:pt x="11682" y="0"/>
                  </a:cubicBezTo>
                  <a:cubicBezTo>
                    <a:pt x="6444" y="0"/>
                    <a:pt x="2160" y="3885"/>
                    <a:pt x="1800" y="8813"/>
                  </a:cubicBezTo>
                  <a:cubicBezTo>
                    <a:pt x="2961" y="7948"/>
                    <a:pt x="4401" y="7426"/>
                    <a:pt x="5967" y="7426"/>
                  </a:cubicBezTo>
                  <a:cubicBezTo>
                    <a:pt x="9783" y="7426"/>
                    <a:pt x="12888" y="10500"/>
                    <a:pt x="12888" y="14296"/>
                  </a:cubicBezTo>
                  <a:cubicBezTo>
                    <a:pt x="12888" y="16105"/>
                    <a:pt x="12177" y="17749"/>
                    <a:pt x="11034" y="18969"/>
                  </a:cubicBezTo>
                  <a:cubicBezTo>
                    <a:pt x="11250" y="18991"/>
                    <a:pt x="11466" y="18991"/>
                    <a:pt x="11682" y="18991"/>
                  </a:cubicBezTo>
                  <a:cubicBezTo>
                    <a:pt x="12798" y="18991"/>
                    <a:pt x="13860" y="18825"/>
                    <a:pt x="14859" y="18492"/>
                  </a:cubicBezTo>
                  <a:cubicBezTo>
                    <a:pt x="15606" y="19602"/>
                    <a:pt x="17478" y="21600"/>
                    <a:pt x="20610" y="20423"/>
                  </a:cubicBezTo>
                  <a:cubicBezTo>
                    <a:pt x="20610" y="20423"/>
                    <a:pt x="18477" y="19658"/>
                    <a:pt x="17892" y="16905"/>
                  </a:cubicBezTo>
                  <a:close/>
                  <a:moveTo>
                    <a:pt x="17892" y="16905"/>
                  </a:moveTo>
                </a:path>
              </a:pathLst>
            </a:custGeom>
            <a:solidFill>
              <a:srgbClr val="E6481C"/>
            </a:solidFill>
            <a:ln>
              <a:noFill/>
            </a:ln>
            <a:extLst>
              <a:ext uri="{91240B29-F687-4F45-9708-019B960494DF}">
                <a14:hiddenLine xmlns:a14="http://schemas.microsoft.com/office/drawing/2010/main" w="12700" cap="flat">
                  <a:solidFill>
                    <a:srgbClr val="FDBE36"/>
                  </a:solidFill>
                  <a:miter lim="800000"/>
                  <a:headEnd type="none" w="med" len="med"/>
                  <a:tailEnd type="none" w="med" len="med"/>
                </a14:hiddenLine>
              </a:ext>
            </a:extLst>
          </p:spPr>
          <p:txBody>
            <a:bodyPr lIns="0" tIns="0" rIns="0" bIns="0"/>
            <a:lstStyle/>
            <a:p>
              <a:endParaRPr lang="en-US"/>
            </a:p>
          </p:txBody>
        </p:sp>
      </p:gr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147"/>
                                        </p:tgtEl>
                                        <p:attrNameLst>
                                          <p:attrName>style.visibility</p:attrName>
                                        </p:attrNameLst>
                                      </p:cBhvr>
                                      <p:to>
                                        <p:strVal val="visible"/>
                                      </p:to>
                                    </p:set>
                                    <p:anim calcmode="lin" valueType="num">
                                      <p:cBhvr additive="base">
                                        <p:cTn id="7" dur="500" fill="hold"/>
                                        <p:tgtEl>
                                          <p:spTgt spid="6147"/>
                                        </p:tgtEl>
                                        <p:attrNameLst>
                                          <p:attrName>ppt_x</p:attrName>
                                        </p:attrNameLst>
                                      </p:cBhvr>
                                      <p:tavLst>
                                        <p:tav tm="0">
                                          <p:val>
                                            <p:strVal val="#ppt_x"/>
                                          </p:val>
                                        </p:tav>
                                        <p:tav tm="100000">
                                          <p:val>
                                            <p:strVal val="#ppt_x"/>
                                          </p:val>
                                        </p:tav>
                                      </p:tavLst>
                                    </p:anim>
                                    <p:anim calcmode="lin" valueType="num">
                                      <p:cBhvr additive="base">
                                        <p:cTn id="8" dur="500" fill="hold"/>
                                        <p:tgtEl>
                                          <p:spTgt spid="614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7" grpId="0"/>
    </p:bldLst>
  </p:timing>
</p:sld>
</file>

<file path=ppt/slides/slide30.xml><?xml version="1.0" encoding="utf-8"?>
<p:sld xmlns:a="http://schemas.openxmlformats.org/drawingml/2006/main" xmlns:r="http://schemas.openxmlformats.org/officeDocument/2006/relationships" xmlns:p="http://schemas.openxmlformats.org/presentationml/2006/main">
  <p:cSld>
    <p:bg>
      <p:bgPr>
        <a:solidFill>
          <a:srgbClr val="FFFEFE"/>
        </a:solidFill>
        <a:effectLst/>
      </p:bgPr>
    </p:bg>
    <p:spTree>
      <p:nvGrpSpPr>
        <p:cNvPr id="1" name=""/>
        <p:cNvGrpSpPr/>
        <p:nvPr/>
      </p:nvGrpSpPr>
      <p:grpSpPr>
        <a:xfrm>
          <a:off x="0" y="0"/>
          <a:ext cx="0" cy="0"/>
          <a:chOff x="0" y="0"/>
          <a:chExt cx="0" cy="0"/>
        </a:xfrm>
      </p:grpSpPr>
      <p:sp>
        <p:nvSpPr>
          <p:cNvPr id="7170" name="Slide Number Placeholder 3"/>
          <p:cNvSpPr>
            <a:spLocks noGrp="1"/>
          </p:cNvSpPr>
          <p:nvPr>
            <p:ph type="sldNum" sz="quarter" idx="10"/>
          </p:nvPr>
        </p:nvSpPr>
        <p:spPr>
          <a:noFill/>
        </p:spPr>
        <p:txBody>
          <a:bodyPr/>
          <a:lstStyle>
            <a:lvl1pPr eaLnBrk="0" hangingPunct="0">
              <a:defRPr sz="5600">
                <a:solidFill>
                  <a:srgbClr val="000000"/>
                </a:solidFill>
                <a:latin typeface="Gill Sans" charset="0"/>
                <a:ea typeface="ヒラギノ角ゴ ProN W3" charset="0"/>
                <a:cs typeface="ヒラギノ角ゴ ProN W3" charset="0"/>
                <a:sym typeface="Gill Sans" charset="0"/>
              </a:defRPr>
            </a:lvl1pPr>
            <a:lvl2pPr marL="742950" indent="-285750" eaLnBrk="0" hangingPunct="0">
              <a:defRPr sz="5600">
                <a:solidFill>
                  <a:srgbClr val="000000"/>
                </a:solidFill>
                <a:latin typeface="Gill Sans" charset="0"/>
                <a:ea typeface="ヒラギノ角ゴ ProN W3" charset="0"/>
                <a:cs typeface="ヒラギノ角ゴ ProN W3" charset="0"/>
                <a:sym typeface="Gill Sans" charset="0"/>
              </a:defRPr>
            </a:lvl2pPr>
            <a:lvl3pPr marL="1143000" indent="-228600" eaLnBrk="0" hangingPunct="0">
              <a:defRPr sz="5600">
                <a:solidFill>
                  <a:srgbClr val="000000"/>
                </a:solidFill>
                <a:latin typeface="Gill Sans" charset="0"/>
                <a:ea typeface="ヒラギノ角ゴ ProN W3" charset="0"/>
                <a:cs typeface="ヒラギノ角ゴ ProN W3" charset="0"/>
                <a:sym typeface="Gill Sans" charset="0"/>
              </a:defRPr>
            </a:lvl3pPr>
            <a:lvl4pPr marL="1600200" indent="-228600" eaLnBrk="0" hangingPunct="0">
              <a:defRPr sz="5600">
                <a:solidFill>
                  <a:srgbClr val="000000"/>
                </a:solidFill>
                <a:latin typeface="Gill Sans" charset="0"/>
                <a:ea typeface="ヒラギノ角ゴ ProN W3" charset="0"/>
                <a:cs typeface="ヒラギノ角ゴ ProN W3" charset="0"/>
                <a:sym typeface="Gill Sans" charset="0"/>
              </a:defRPr>
            </a:lvl4pPr>
            <a:lvl5pPr marL="2057400" indent="-228600" eaLnBrk="0" hangingPunct="0">
              <a:defRPr sz="5600">
                <a:solidFill>
                  <a:srgbClr val="000000"/>
                </a:solidFill>
                <a:latin typeface="Gill Sans" charset="0"/>
                <a:ea typeface="ヒラギノ角ゴ ProN W3" charset="0"/>
                <a:cs typeface="ヒラギノ角ゴ ProN W3" charset="0"/>
                <a:sym typeface="Gill Sans" charset="0"/>
              </a:defRPr>
            </a:lvl5pPr>
            <a:lvl6pPr marL="25146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6pPr>
            <a:lvl7pPr marL="29718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7pPr>
            <a:lvl8pPr marL="34290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8pPr>
            <a:lvl9pPr marL="38862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9pPr>
          </a:lstStyle>
          <a:p>
            <a:pPr eaLnBrk="1" hangingPunct="1"/>
            <a:fld id="{31266F40-6EF5-47BB-B1E5-344610E89D57}" type="slidenum">
              <a:rPr lang="en-US" sz="3600" smtClean="0">
                <a:solidFill>
                  <a:srgbClr val="139FD2"/>
                </a:solidFill>
                <a:latin typeface="Bebas Neue" pitchFamily="34" charset="0"/>
                <a:ea typeface="Bebas Neue" pitchFamily="34" charset="0"/>
                <a:cs typeface="Bebas Neue" pitchFamily="34" charset="0"/>
                <a:sym typeface="Bebas Neue" pitchFamily="34" charset="0"/>
              </a:rPr>
              <a:pPr eaLnBrk="1" hangingPunct="1"/>
              <a:t>30</a:t>
            </a:fld>
            <a:endParaRPr lang="en-US" sz="3600" smtClean="0">
              <a:solidFill>
                <a:srgbClr val="139FD2"/>
              </a:solidFill>
              <a:latin typeface="Bebas Neue" pitchFamily="34" charset="0"/>
              <a:ea typeface="Bebas Neue" pitchFamily="34" charset="0"/>
              <a:cs typeface="Bebas Neue" pitchFamily="34" charset="0"/>
              <a:sym typeface="Bebas Neue" pitchFamily="34" charset="0"/>
            </a:endParaRPr>
          </a:p>
        </p:txBody>
      </p:sp>
      <p:sp>
        <p:nvSpPr>
          <p:cNvPr id="7171" name="Rectangle 1"/>
          <p:cNvSpPr>
            <a:spLocks/>
          </p:cNvSpPr>
          <p:nvPr/>
        </p:nvSpPr>
        <p:spPr bwMode="auto">
          <a:xfrm>
            <a:off x="2438400" y="1104900"/>
            <a:ext cx="14630400"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14400" dirty="0" smtClean="0">
                <a:solidFill>
                  <a:srgbClr val="139FD2"/>
                </a:solidFill>
                <a:latin typeface="Bebas Neue" pitchFamily="34" charset="0"/>
                <a:ea typeface="Bebas Neue" pitchFamily="34" charset="0"/>
                <a:cs typeface="Bebas Neue" pitchFamily="34" charset="0"/>
                <a:sym typeface="Bebas Neue" pitchFamily="34" charset="0"/>
              </a:rPr>
              <a:t>conclusion</a:t>
            </a:r>
            <a:endParaRPr lang="en-US" sz="14400" dirty="0">
              <a:solidFill>
                <a:srgbClr val="139FD2"/>
              </a:solidFill>
              <a:latin typeface="Bebas Neue" pitchFamily="34" charset="0"/>
              <a:ea typeface="Bebas Neue" pitchFamily="34" charset="0"/>
              <a:cs typeface="Bebas Neue" pitchFamily="34" charset="0"/>
              <a:sym typeface="Bebas Neue" pitchFamily="34" charset="0"/>
            </a:endParaRPr>
          </a:p>
        </p:txBody>
      </p:sp>
      <p:grpSp>
        <p:nvGrpSpPr>
          <p:cNvPr id="7172" name="Group 1"/>
          <p:cNvGrpSpPr>
            <a:grpSpLocks/>
          </p:cNvGrpSpPr>
          <p:nvPr/>
        </p:nvGrpSpPr>
        <p:grpSpPr bwMode="auto">
          <a:xfrm>
            <a:off x="2451100" y="4343400"/>
            <a:ext cx="8751888" cy="3810000"/>
            <a:chOff x="2451099" y="4343400"/>
            <a:chExt cx="8751889" cy="3810000"/>
          </a:xfrm>
        </p:grpSpPr>
        <p:sp>
          <p:nvSpPr>
            <p:cNvPr id="7185" name="Rectangle 2"/>
            <p:cNvSpPr>
              <a:spLocks/>
            </p:cNvSpPr>
            <p:nvPr/>
          </p:nvSpPr>
          <p:spPr bwMode="auto">
            <a:xfrm>
              <a:off x="2516188" y="5659582"/>
              <a:ext cx="8686800" cy="24938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r>
                <a:rPr lang="en-US" sz="3600" dirty="0" smtClean="0">
                  <a:solidFill>
                    <a:srgbClr val="1E1D1D"/>
                  </a:solidFill>
                  <a:latin typeface="Arial" charset="0"/>
                  <a:ea typeface="Helvetica Light" charset="0"/>
                  <a:cs typeface="Arial" charset="0"/>
                  <a:sym typeface="Helvetica Light" charset="0"/>
                </a:rPr>
                <a:t>We’ve seen how powerful Facebook is, not only from a social aspect but from a tool to be used for advertising, it can generate so much from a very little investment.</a:t>
              </a:r>
              <a:endParaRPr lang="en-US" sz="3600" dirty="0">
                <a:solidFill>
                  <a:srgbClr val="1E1D1D"/>
                </a:solidFill>
                <a:latin typeface="Arial" charset="0"/>
                <a:ea typeface="Helvetica Light" charset="0"/>
                <a:cs typeface="Arial" charset="0"/>
                <a:sym typeface="Helvetica Light" charset="0"/>
              </a:endParaRPr>
            </a:p>
          </p:txBody>
        </p:sp>
        <p:sp>
          <p:nvSpPr>
            <p:cNvPr id="7186" name="Line 3"/>
            <p:cNvSpPr>
              <a:spLocks noChangeShapeType="1"/>
            </p:cNvSpPr>
            <p:nvPr/>
          </p:nvSpPr>
          <p:spPr bwMode="auto">
            <a:xfrm>
              <a:off x="2451099" y="5321300"/>
              <a:ext cx="8686800" cy="0"/>
            </a:xfrm>
            <a:prstGeom prst="line">
              <a:avLst/>
            </a:prstGeom>
            <a:noFill/>
            <a:ln w="114300">
              <a:solidFill>
                <a:srgbClr val="FDBE36"/>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a:p>
          </p:txBody>
        </p:sp>
        <p:sp>
          <p:nvSpPr>
            <p:cNvPr id="7187" name="Rectangle 4"/>
            <p:cNvSpPr>
              <a:spLocks/>
            </p:cNvSpPr>
            <p:nvPr/>
          </p:nvSpPr>
          <p:spPr bwMode="auto">
            <a:xfrm>
              <a:off x="2489200" y="4343400"/>
              <a:ext cx="86868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7200" dirty="0" smtClean="0">
                  <a:solidFill>
                    <a:srgbClr val="1E1D1D"/>
                  </a:solidFill>
                  <a:latin typeface="Bebas Neue" pitchFamily="34" charset="0"/>
                  <a:ea typeface="Bebas Neue" pitchFamily="34" charset="0"/>
                  <a:cs typeface="Bebas Neue" pitchFamily="34" charset="0"/>
                  <a:sym typeface="Bebas Neue" pitchFamily="34" charset="0"/>
                </a:rPr>
                <a:t>power </a:t>
              </a:r>
              <a:endParaRPr lang="en-US" sz="7200" dirty="0">
                <a:solidFill>
                  <a:srgbClr val="1E1D1D"/>
                </a:solidFill>
                <a:latin typeface="Bebas Neue" pitchFamily="34" charset="0"/>
                <a:ea typeface="Bebas Neue" pitchFamily="34" charset="0"/>
                <a:cs typeface="Bebas Neue" pitchFamily="34" charset="0"/>
                <a:sym typeface="Bebas Neue" pitchFamily="34" charset="0"/>
              </a:endParaRPr>
            </a:p>
          </p:txBody>
        </p:sp>
      </p:grpSp>
      <p:grpSp>
        <p:nvGrpSpPr>
          <p:cNvPr id="7173" name="Group 2"/>
          <p:cNvGrpSpPr>
            <a:grpSpLocks/>
          </p:cNvGrpSpPr>
          <p:nvPr/>
        </p:nvGrpSpPr>
        <p:grpSpPr bwMode="auto">
          <a:xfrm>
            <a:off x="13423900" y="4343400"/>
            <a:ext cx="8712200" cy="3429000"/>
            <a:chOff x="13423899" y="4343400"/>
            <a:chExt cx="8712201" cy="3429000"/>
          </a:xfrm>
        </p:grpSpPr>
        <p:sp>
          <p:nvSpPr>
            <p:cNvPr id="7182" name="Rectangle 6"/>
            <p:cNvSpPr>
              <a:spLocks/>
            </p:cNvSpPr>
            <p:nvPr/>
          </p:nvSpPr>
          <p:spPr bwMode="auto">
            <a:xfrm>
              <a:off x="13423900" y="4343400"/>
              <a:ext cx="86868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7200" dirty="0" smtClean="0">
                  <a:solidFill>
                    <a:srgbClr val="1E1D1D"/>
                  </a:solidFill>
                  <a:latin typeface="Bebas Neue" pitchFamily="34" charset="0"/>
                  <a:ea typeface="Bebas Neue" pitchFamily="34" charset="0"/>
                  <a:cs typeface="Bebas Neue" pitchFamily="34" charset="0"/>
                  <a:sym typeface="Bebas Neue" pitchFamily="34" charset="0"/>
                </a:rPr>
                <a:t>Social</a:t>
              </a:r>
              <a:endParaRPr lang="en-US" sz="7200" dirty="0">
                <a:solidFill>
                  <a:srgbClr val="1E1D1D"/>
                </a:solidFill>
                <a:latin typeface="Bebas Neue" pitchFamily="34" charset="0"/>
                <a:ea typeface="Bebas Neue" pitchFamily="34" charset="0"/>
                <a:cs typeface="Bebas Neue" pitchFamily="34" charset="0"/>
                <a:sym typeface="Bebas Neue" pitchFamily="34" charset="0"/>
              </a:endParaRPr>
            </a:p>
          </p:txBody>
        </p:sp>
        <p:sp>
          <p:nvSpPr>
            <p:cNvPr id="7183" name="Rectangle 7"/>
            <p:cNvSpPr>
              <a:spLocks/>
            </p:cNvSpPr>
            <p:nvPr/>
          </p:nvSpPr>
          <p:spPr bwMode="auto">
            <a:xfrm>
              <a:off x="13449300" y="5711394"/>
              <a:ext cx="8686800" cy="20610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r>
                <a:rPr lang="en-US" sz="3600" dirty="0" smtClean="0">
                  <a:solidFill>
                    <a:srgbClr val="1E1D1D"/>
                  </a:solidFill>
                  <a:latin typeface="Arial" charset="0"/>
                  <a:ea typeface="Helvetica Light" charset="0"/>
                  <a:cs typeface="Arial" charset="0"/>
                  <a:sym typeface="Helvetica Light" charset="0"/>
                </a:rPr>
                <a:t>Do not forget the Facebook was designed as a social platform and this is what 95% of its users indeed use it for. Bear this in mind when venturing into traffic generation</a:t>
              </a:r>
              <a:endParaRPr lang="en-US" sz="3600" dirty="0">
                <a:solidFill>
                  <a:srgbClr val="1E1D1D"/>
                </a:solidFill>
                <a:latin typeface="Arial" charset="0"/>
                <a:ea typeface="Helvetica Light" charset="0"/>
                <a:cs typeface="Arial" charset="0"/>
                <a:sym typeface="Helvetica Light" charset="0"/>
              </a:endParaRPr>
            </a:p>
          </p:txBody>
        </p:sp>
        <p:sp>
          <p:nvSpPr>
            <p:cNvPr id="7184" name="Line 8"/>
            <p:cNvSpPr>
              <a:spLocks noChangeShapeType="1"/>
            </p:cNvSpPr>
            <p:nvPr/>
          </p:nvSpPr>
          <p:spPr bwMode="auto">
            <a:xfrm>
              <a:off x="13423899" y="5308601"/>
              <a:ext cx="8686800" cy="0"/>
            </a:xfrm>
            <a:prstGeom prst="line">
              <a:avLst/>
            </a:prstGeom>
            <a:noFill/>
            <a:ln w="114300">
              <a:solidFill>
                <a:srgbClr val="D31E25"/>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a:p>
          </p:txBody>
        </p:sp>
      </p:grpSp>
      <p:grpSp>
        <p:nvGrpSpPr>
          <p:cNvPr id="7174" name="Group 6"/>
          <p:cNvGrpSpPr>
            <a:grpSpLocks/>
          </p:cNvGrpSpPr>
          <p:nvPr/>
        </p:nvGrpSpPr>
        <p:grpSpPr bwMode="auto">
          <a:xfrm>
            <a:off x="13423900" y="8991600"/>
            <a:ext cx="8712200" cy="3429000"/>
            <a:chOff x="13423899" y="8991600"/>
            <a:chExt cx="8712201" cy="3429000"/>
          </a:xfrm>
        </p:grpSpPr>
        <p:sp>
          <p:nvSpPr>
            <p:cNvPr id="7179" name="Line 10"/>
            <p:cNvSpPr>
              <a:spLocks noChangeShapeType="1"/>
            </p:cNvSpPr>
            <p:nvPr/>
          </p:nvSpPr>
          <p:spPr bwMode="auto">
            <a:xfrm>
              <a:off x="13423899" y="10007600"/>
              <a:ext cx="8686800" cy="0"/>
            </a:xfrm>
            <a:prstGeom prst="line">
              <a:avLst/>
            </a:prstGeom>
            <a:noFill/>
            <a:ln w="114300">
              <a:solidFill>
                <a:srgbClr val="E6481C"/>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a:p>
          </p:txBody>
        </p:sp>
        <p:sp>
          <p:nvSpPr>
            <p:cNvPr id="7180" name="Rectangle 11"/>
            <p:cNvSpPr>
              <a:spLocks/>
            </p:cNvSpPr>
            <p:nvPr/>
          </p:nvSpPr>
          <p:spPr bwMode="auto">
            <a:xfrm>
              <a:off x="13423900" y="8991600"/>
              <a:ext cx="86868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7200" dirty="0" smtClean="0">
                  <a:latin typeface="Bebas Neue" pitchFamily="34" charset="0"/>
                  <a:ea typeface="Bebas Neue" pitchFamily="34" charset="0"/>
                  <a:cs typeface="Bebas Neue" pitchFamily="34" charset="0"/>
                  <a:sym typeface="Bebas Neue" pitchFamily="34" charset="0"/>
                </a:rPr>
                <a:t>caution</a:t>
              </a:r>
              <a:endParaRPr lang="en-US" sz="7200" dirty="0">
                <a:latin typeface="Bebas Neue" pitchFamily="34" charset="0"/>
                <a:ea typeface="Bebas Neue" pitchFamily="34" charset="0"/>
                <a:cs typeface="Bebas Neue" pitchFamily="34" charset="0"/>
                <a:sym typeface="Bebas Neue" pitchFamily="34" charset="0"/>
              </a:endParaRPr>
            </a:p>
          </p:txBody>
        </p:sp>
        <p:sp>
          <p:nvSpPr>
            <p:cNvPr id="7181" name="Rectangle 12"/>
            <p:cNvSpPr>
              <a:spLocks/>
            </p:cNvSpPr>
            <p:nvPr/>
          </p:nvSpPr>
          <p:spPr bwMode="auto">
            <a:xfrm>
              <a:off x="13449300" y="10359594"/>
              <a:ext cx="8686800" cy="20610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r>
                <a:rPr lang="en-US" sz="3600" dirty="0" smtClean="0">
                  <a:solidFill>
                    <a:srgbClr val="1E1D1D"/>
                  </a:solidFill>
                  <a:latin typeface="Arial" charset="0"/>
                  <a:ea typeface="Helvetica Light" charset="0"/>
                  <a:cs typeface="Arial" charset="0"/>
                  <a:sym typeface="Helvetica Light" charset="0"/>
                </a:rPr>
                <a:t>You never own your Fanpage! Facebook can remove this privilege at any time. Stay within its boundaries and you will have no issues, stray and you could lose it all.</a:t>
              </a:r>
              <a:endParaRPr lang="en-US" sz="3600" dirty="0">
                <a:solidFill>
                  <a:srgbClr val="1E1D1D"/>
                </a:solidFill>
                <a:latin typeface="Arial" charset="0"/>
                <a:ea typeface="Helvetica Light" charset="0"/>
                <a:cs typeface="Arial" charset="0"/>
                <a:sym typeface="Helvetica Light" charset="0"/>
              </a:endParaRPr>
            </a:p>
          </p:txBody>
        </p:sp>
      </p:grpSp>
      <p:grpSp>
        <p:nvGrpSpPr>
          <p:cNvPr id="7175" name="Group 5"/>
          <p:cNvGrpSpPr>
            <a:grpSpLocks/>
          </p:cNvGrpSpPr>
          <p:nvPr/>
        </p:nvGrpSpPr>
        <p:grpSpPr bwMode="auto">
          <a:xfrm>
            <a:off x="2451100" y="8991600"/>
            <a:ext cx="8750300" cy="3505200"/>
            <a:chOff x="2451099" y="8991600"/>
            <a:chExt cx="8750301" cy="3505200"/>
          </a:xfrm>
        </p:grpSpPr>
        <p:sp>
          <p:nvSpPr>
            <p:cNvPr id="7176" name="Line 14"/>
            <p:cNvSpPr>
              <a:spLocks noChangeShapeType="1"/>
            </p:cNvSpPr>
            <p:nvPr/>
          </p:nvSpPr>
          <p:spPr bwMode="auto">
            <a:xfrm>
              <a:off x="2451099" y="10020300"/>
              <a:ext cx="8686800" cy="0"/>
            </a:xfrm>
            <a:prstGeom prst="line">
              <a:avLst/>
            </a:prstGeom>
            <a:noFill/>
            <a:ln w="114300">
              <a:solidFill>
                <a:srgbClr val="70AE45"/>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a:p>
          </p:txBody>
        </p:sp>
        <p:sp>
          <p:nvSpPr>
            <p:cNvPr id="7177" name="Rectangle 15"/>
            <p:cNvSpPr>
              <a:spLocks/>
            </p:cNvSpPr>
            <p:nvPr/>
          </p:nvSpPr>
          <p:spPr bwMode="auto">
            <a:xfrm>
              <a:off x="2489200" y="8991600"/>
              <a:ext cx="86868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7200" dirty="0" smtClean="0">
                  <a:solidFill>
                    <a:srgbClr val="1E1D1D"/>
                  </a:solidFill>
                  <a:latin typeface="Bebas Neue" pitchFamily="34" charset="0"/>
                  <a:ea typeface="Bebas Neue" pitchFamily="34" charset="0"/>
                  <a:cs typeface="Bebas Neue" pitchFamily="34" charset="0"/>
                  <a:sym typeface="Bebas Neue" pitchFamily="34" charset="0"/>
                </a:rPr>
                <a:t>targeting</a:t>
              </a:r>
              <a:endParaRPr lang="en-US" sz="7200" dirty="0">
                <a:solidFill>
                  <a:srgbClr val="1E1D1D"/>
                </a:solidFill>
                <a:latin typeface="Bebas Neue" pitchFamily="34" charset="0"/>
                <a:ea typeface="Bebas Neue" pitchFamily="34" charset="0"/>
                <a:cs typeface="Bebas Neue" pitchFamily="34" charset="0"/>
                <a:sym typeface="Bebas Neue" pitchFamily="34" charset="0"/>
              </a:endParaRPr>
            </a:p>
          </p:txBody>
        </p:sp>
        <p:sp>
          <p:nvSpPr>
            <p:cNvPr id="7178" name="Rectangle 16"/>
            <p:cNvSpPr>
              <a:spLocks/>
            </p:cNvSpPr>
            <p:nvPr/>
          </p:nvSpPr>
          <p:spPr bwMode="auto">
            <a:xfrm>
              <a:off x="2514600" y="10435794"/>
              <a:ext cx="8686800" cy="20610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r>
                <a:rPr lang="en-US" sz="3600" dirty="0" smtClean="0">
                  <a:solidFill>
                    <a:srgbClr val="1E1D1D"/>
                  </a:solidFill>
                  <a:latin typeface="Arial" charset="0"/>
                  <a:ea typeface="Helvetica Light" charset="0"/>
                  <a:cs typeface="Arial" charset="0"/>
                  <a:sym typeface="Helvetica Light" charset="0"/>
                </a:rPr>
                <a:t>As Facebook is a social platform you need to be careful how and who you target – really think about the options available to you and use them wisely.</a:t>
              </a:r>
              <a:endParaRPr lang="en-US" sz="3600" dirty="0">
                <a:solidFill>
                  <a:srgbClr val="1E1D1D"/>
                </a:solidFill>
                <a:latin typeface="Arial" charset="0"/>
                <a:ea typeface="Helvetica Light" charset="0"/>
                <a:cs typeface="Arial" charset="0"/>
                <a:sym typeface="Helvetica Light" charset="0"/>
              </a:endParaRPr>
            </a:p>
          </p:txBody>
        </p:sp>
      </p:grpSp>
    </p:spTree>
    <p:extLst>
      <p:ext uri="{BB962C8B-B14F-4D97-AF65-F5344CB8AC3E}">
        <p14:creationId xmlns:p14="http://schemas.microsoft.com/office/powerpoint/2010/main" val="26571082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Slide Number Placeholder 3"/>
          <p:cNvSpPr>
            <a:spLocks noGrp="1"/>
          </p:cNvSpPr>
          <p:nvPr>
            <p:ph type="sldNum" sz="quarter" idx="10"/>
          </p:nvPr>
        </p:nvSpPr>
        <p:spPr>
          <a:noFill/>
        </p:spPr>
        <p:txBody>
          <a:bodyPr/>
          <a:lstStyle>
            <a:lvl1pPr eaLnBrk="0" hangingPunct="0">
              <a:defRPr sz="5600">
                <a:solidFill>
                  <a:srgbClr val="000000"/>
                </a:solidFill>
                <a:latin typeface="Gill Sans" charset="0"/>
                <a:ea typeface="ヒラギノ角ゴ ProN W3" charset="0"/>
                <a:cs typeface="ヒラギノ角ゴ ProN W3" charset="0"/>
                <a:sym typeface="Gill Sans" charset="0"/>
              </a:defRPr>
            </a:lvl1pPr>
            <a:lvl2pPr marL="742950" indent="-285750" eaLnBrk="0" hangingPunct="0">
              <a:defRPr sz="5600">
                <a:solidFill>
                  <a:srgbClr val="000000"/>
                </a:solidFill>
                <a:latin typeface="Gill Sans" charset="0"/>
                <a:ea typeface="ヒラギノ角ゴ ProN W3" charset="0"/>
                <a:cs typeface="ヒラギノ角ゴ ProN W3" charset="0"/>
                <a:sym typeface="Gill Sans" charset="0"/>
              </a:defRPr>
            </a:lvl2pPr>
            <a:lvl3pPr marL="1143000" indent="-228600" eaLnBrk="0" hangingPunct="0">
              <a:defRPr sz="5600">
                <a:solidFill>
                  <a:srgbClr val="000000"/>
                </a:solidFill>
                <a:latin typeface="Gill Sans" charset="0"/>
                <a:ea typeface="ヒラギノ角ゴ ProN W3" charset="0"/>
                <a:cs typeface="ヒラギノ角ゴ ProN W3" charset="0"/>
                <a:sym typeface="Gill Sans" charset="0"/>
              </a:defRPr>
            </a:lvl3pPr>
            <a:lvl4pPr marL="1600200" indent="-228600" eaLnBrk="0" hangingPunct="0">
              <a:defRPr sz="5600">
                <a:solidFill>
                  <a:srgbClr val="000000"/>
                </a:solidFill>
                <a:latin typeface="Gill Sans" charset="0"/>
                <a:ea typeface="ヒラギノ角ゴ ProN W3" charset="0"/>
                <a:cs typeface="ヒラギノ角ゴ ProN W3" charset="0"/>
                <a:sym typeface="Gill Sans" charset="0"/>
              </a:defRPr>
            </a:lvl4pPr>
            <a:lvl5pPr marL="2057400" indent="-228600" eaLnBrk="0" hangingPunct="0">
              <a:defRPr sz="5600">
                <a:solidFill>
                  <a:srgbClr val="000000"/>
                </a:solidFill>
                <a:latin typeface="Gill Sans" charset="0"/>
                <a:ea typeface="ヒラギノ角ゴ ProN W3" charset="0"/>
                <a:cs typeface="ヒラギノ角ゴ ProN W3" charset="0"/>
                <a:sym typeface="Gill Sans" charset="0"/>
              </a:defRPr>
            </a:lvl5pPr>
            <a:lvl6pPr marL="25146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6pPr>
            <a:lvl7pPr marL="29718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7pPr>
            <a:lvl8pPr marL="34290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8pPr>
            <a:lvl9pPr marL="38862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9pPr>
          </a:lstStyle>
          <a:p>
            <a:pPr eaLnBrk="1" hangingPunct="1"/>
            <a:fld id="{85F881A1-0A1C-40B1-A3C9-B99B8488EF70}" type="slidenum">
              <a:rPr lang="en-US" sz="3600" smtClean="0">
                <a:solidFill>
                  <a:srgbClr val="139FD2"/>
                </a:solidFill>
                <a:latin typeface="Bebas Neue" pitchFamily="34" charset="0"/>
                <a:ea typeface="Bebas Neue" pitchFamily="34" charset="0"/>
                <a:cs typeface="Bebas Neue" pitchFamily="34" charset="0"/>
                <a:sym typeface="Bebas Neue" pitchFamily="34" charset="0"/>
              </a:rPr>
              <a:pPr eaLnBrk="1" hangingPunct="1"/>
              <a:t>31</a:t>
            </a:fld>
            <a:endParaRPr lang="en-US" sz="3600" smtClean="0">
              <a:solidFill>
                <a:srgbClr val="139FD2"/>
              </a:solidFill>
              <a:latin typeface="Bebas Neue" pitchFamily="34" charset="0"/>
              <a:ea typeface="Bebas Neue" pitchFamily="34" charset="0"/>
              <a:cs typeface="Bebas Neue" pitchFamily="34" charset="0"/>
              <a:sym typeface="Bebas Neue" pitchFamily="34" charset="0"/>
            </a:endParaRPr>
          </a:p>
        </p:txBody>
      </p:sp>
      <p:sp>
        <p:nvSpPr>
          <p:cNvPr id="40963" name="Rectangle 1"/>
          <p:cNvSpPr>
            <a:spLocks/>
          </p:cNvSpPr>
          <p:nvPr/>
        </p:nvSpPr>
        <p:spPr bwMode="auto">
          <a:xfrm>
            <a:off x="2427288" y="1079500"/>
            <a:ext cx="14630400"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14400" dirty="0">
                <a:solidFill>
                  <a:srgbClr val="139FD2"/>
                </a:solidFill>
                <a:latin typeface="Bebas Neue" pitchFamily="34" charset="0"/>
                <a:ea typeface="Bebas Neue" pitchFamily="34" charset="0"/>
                <a:cs typeface="Bebas Neue" pitchFamily="34" charset="0"/>
                <a:sym typeface="Bebas Neue" pitchFamily="34" charset="0"/>
              </a:rPr>
              <a:t>Facebook Case Study</a:t>
            </a:r>
          </a:p>
        </p:txBody>
      </p:sp>
      <p:grpSp>
        <p:nvGrpSpPr>
          <p:cNvPr id="40967" name="Group 8"/>
          <p:cNvGrpSpPr>
            <a:grpSpLocks/>
          </p:cNvGrpSpPr>
          <p:nvPr/>
        </p:nvGrpSpPr>
        <p:grpSpPr bwMode="auto">
          <a:xfrm>
            <a:off x="6592895" y="4718050"/>
            <a:ext cx="15301905" cy="5086350"/>
            <a:chOff x="78" y="336"/>
            <a:chExt cx="9638" cy="3204"/>
          </a:xfrm>
        </p:grpSpPr>
        <p:sp>
          <p:nvSpPr>
            <p:cNvPr id="40968" name="Rectangle 4"/>
            <p:cNvSpPr>
              <a:spLocks/>
            </p:cNvSpPr>
            <p:nvPr/>
          </p:nvSpPr>
          <p:spPr bwMode="auto">
            <a:xfrm>
              <a:off x="468" y="516"/>
              <a:ext cx="9248" cy="24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nchor="ctr"/>
            <a:lstStyle/>
            <a:p>
              <a:pPr algn="just">
                <a:lnSpc>
                  <a:spcPct val="120000"/>
                </a:lnSpc>
                <a:spcBef>
                  <a:spcPts val="1400"/>
                </a:spcBef>
              </a:pPr>
              <a:r>
                <a:rPr lang="en-GB" sz="3600" dirty="0">
                  <a:solidFill>
                    <a:srgbClr val="2A301B"/>
                  </a:solidFill>
                  <a:latin typeface="Arial" charset="0"/>
                  <a:ea typeface="Helvetica Light" charset="0"/>
                  <a:cs typeface="Arial" charset="0"/>
                  <a:sym typeface="Helvetica Light" charset="0"/>
                </a:rPr>
                <a:t>Elaine Topper of BellaSoleil, (a Tuscan home decor retailer) offered a  10% discount via a special code on a reveal page that clients saw after “liking” the Facebook </a:t>
              </a:r>
              <a:r>
                <a:rPr lang="en-GB" sz="3600" dirty="0" smtClean="0">
                  <a:solidFill>
                    <a:srgbClr val="2A301B"/>
                  </a:solidFill>
                  <a:latin typeface="Arial" charset="0"/>
                  <a:ea typeface="Helvetica Light" charset="0"/>
                  <a:cs typeface="Arial" charset="0"/>
                  <a:sym typeface="Helvetica Light" charset="0"/>
                </a:rPr>
                <a:t>page. Her email </a:t>
              </a:r>
              <a:r>
                <a:rPr lang="en-GB" sz="3600" dirty="0">
                  <a:solidFill>
                    <a:srgbClr val="2A301B"/>
                  </a:solidFill>
                  <a:latin typeface="Arial" charset="0"/>
                  <a:ea typeface="Helvetica Light" charset="0"/>
                  <a:cs typeface="Arial" charset="0"/>
                  <a:sym typeface="Helvetica Light" charset="0"/>
                </a:rPr>
                <a:t>list wasn’t huge at 1,767 subscribers but the results were noticeable. It produced a $10,000 </a:t>
              </a:r>
              <a:r>
                <a:rPr lang="en-GB" sz="3600" dirty="0" smtClean="0">
                  <a:solidFill>
                    <a:srgbClr val="2A301B"/>
                  </a:solidFill>
                  <a:latin typeface="Arial" charset="0"/>
                  <a:ea typeface="Helvetica Light" charset="0"/>
                  <a:cs typeface="Arial" charset="0"/>
                  <a:sym typeface="Helvetica Light" charset="0"/>
                </a:rPr>
                <a:t>profit &amp; her Facebook </a:t>
              </a:r>
              <a:r>
                <a:rPr lang="en-GB" sz="3600" dirty="0">
                  <a:solidFill>
                    <a:srgbClr val="2A301B"/>
                  </a:solidFill>
                  <a:latin typeface="Arial" charset="0"/>
                  <a:ea typeface="Helvetica Light" charset="0"/>
                  <a:cs typeface="Arial" charset="0"/>
                  <a:sym typeface="Helvetica Light" charset="0"/>
                </a:rPr>
                <a:t>page “likes” grew by 200% in just 3 weeks</a:t>
              </a:r>
            </a:p>
          </p:txBody>
        </p:sp>
        <p:sp>
          <p:nvSpPr>
            <p:cNvPr id="40970" name="Rectangle 6"/>
            <p:cNvSpPr>
              <a:spLocks/>
            </p:cNvSpPr>
            <p:nvPr/>
          </p:nvSpPr>
          <p:spPr bwMode="auto">
            <a:xfrm>
              <a:off x="78" y="336"/>
              <a:ext cx="388" cy="13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wrap="none" lIns="0" tIns="0" rIns="0" bIns="0" anchor="ctr">
              <a:spAutoFit/>
            </a:bodyPr>
            <a:lstStyle/>
            <a:p>
              <a:r>
                <a:rPr lang="en-US" sz="14400" dirty="0">
                  <a:latin typeface="Arial" charset="0"/>
                  <a:cs typeface="Arial" charset="0"/>
                  <a:sym typeface="Helvetica" charset="0"/>
                </a:rPr>
                <a:t>“</a:t>
              </a:r>
            </a:p>
          </p:txBody>
        </p:sp>
        <p:sp>
          <p:nvSpPr>
            <p:cNvPr id="40971" name="Rectangle 7"/>
            <p:cNvSpPr>
              <a:spLocks/>
            </p:cNvSpPr>
            <p:nvPr/>
          </p:nvSpPr>
          <p:spPr bwMode="auto">
            <a:xfrm>
              <a:off x="7955" y="2144"/>
              <a:ext cx="388" cy="13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wrap="none" lIns="0" tIns="0" rIns="0" bIns="0" anchor="ctr">
              <a:spAutoFit/>
            </a:bodyPr>
            <a:lstStyle/>
            <a:p>
              <a:r>
                <a:rPr lang="en-US" sz="14400" dirty="0">
                  <a:latin typeface="Arial" charset="0"/>
                  <a:cs typeface="Arial" charset="0"/>
                  <a:sym typeface="Helvetica" charset="0"/>
                </a:rPr>
                <a:t>”</a:t>
              </a:r>
            </a:p>
          </p:txBody>
        </p:sp>
      </p:grpSp>
      <p:grpSp>
        <p:nvGrpSpPr>
          <p:cNvPr id="13" name="Group 9"/>
          <p:cNvGrpSpPr>
            <a:grpSpLocks/>
          </p:cNvGrpSpPr>
          <p:nvPr/>
        </p:nvGrpSpPr>
        <p:grpSpPr bwMode="auto">
          <a:xfrm>
            <a:off x="13384923" y="9372600"/>
            <a:ext cx="8535277" cy="990600"/>
            <a:chOff x="0" y="-56"/>
            <a:chExt cx="5376" cy="624"/>
          </a:xfrm>
        </p:grpSpPr>
        <p:sp>
          <p:nvSpPr>
            <p:cNvPr id="14" name="Line 7"/>
            <p:cNvSpPr>
              <a:spLocks noChangeShapeType="1"/>
            </p:cNvSpPr>
            <p:nvPr/>
          </p:nvSpPr>
          <p:spPr bwMode="auto">
            <a:xfrm>
              <a:off x="1560" y="568"/>
              <a:ext cx="3795" cy="0"/>
            </a:xfrm>
            <a:prstGeom prst="line">
              <a:avLst/>
            </a:prstGeom>
            <a:noFill/>
            <a:ln w="114300" cap="flat">
              <a:solidFill>
                <a:srgbClr val="FDBE36"/>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15" name="Rectangle 8"/>
            <p:cNvSpPr>
              <a:spLocks/>
            </p:cNvSpPr>
            <p:nvPr/>
          </p:nvSpPr>
          <p:spPr bwMode="auto">
            <a:xfrm>
              <a:off x="0" y="-56"/>
              <a:ext cx="5376" cy="6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lstStyle/>
            <a:p>
              <a:pPr algn="r">
                <a:lnSpc>
                  <a:spcPct val="80000"/>
                </a:lnSpc>
              </a:pPr>
              <a:r>
                <a:rPr lang="en-US" sz="7200" dirty="0" smtClean="0">
                  <a:solidFill>
                    <a:srgbClr val="1E1D1D"/>
                  </a:solidFill>
                  <a:latin typeface="Bebas Neue" pitchFamily="34" charset="0"/>
                  <a:ea typeface="Bebas Neue" pitchFamily="34" charset="0"/>
                  <a:cs typeface="Bebas Neue" pitchFamily="34" charset="0"/>
                  <a:sym typeface="Bebas Neue" pitchFamily="34" charset="0"/>
                </a:rPr>
                <a:t>Elaine topper</a:t>
              </a:r>
              <a:endParaRPr lang="en-US" sz="7200" dirty="0">
                <a:solidFill>
                  <a:srgbClr val="1E1D1D"/>
                </a:solidFill>
                <a:latin typeface="Bebas Neue" pitchFamily="34" charset="0"/>
                <a:ea typeface="Bebas Neue" pitchFamily="34" charset="0"/>
                <a:cs typeface="Bebas Neue" pitchFamily="34" charset="0"/>
                <a:sym typeface="Bebas Neue" pitchFamily="34" charset="0"/>
              </a:endParaRPr>
            </a:p>
          </p:txBody>
        </p:sp>
      </p:grpSp>
      <p:pic>
        <p:nvPicPr>
          <p:cNvPr id="16" name="Picture 2"/>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58975" y="4718050"/>
            <a:ext cx="4508500" cy="4508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a:tailEnd/>
              </a14:hiddenLine>
            </a:ext>
          </a:extLst>
        </p:spPr>
      </p:pic>
      <p:pic>
        <p:nvPicPr>
          <p:cNvPr id="2" name="Picture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765225" y="4524300"/>
            <a:ext cx="4896000" cy="4896000"/>
          </a:xfrm>
          <a:prstGeom prst="rect">
            <a:avLst/>
          </a:prstGeom>
        </p:spPr>
      </p:pic>
      <p:pic>
        <p:nvPicPr>
          <p:cNvPr id="3" name="Picture 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608655" y="4270200"/>
            <a:ext cx="5148000" cy="5148000"/>
          </a:xfrm>
          <a:prstGeom prst="rect">
            <a:avLst/>
          </a:prstGeom>
          <a:noFill/>
        </p:spPr>
      </p:pic>
    </p:spTree>
    <p:extLst>
      <p:ext uri="{BB962C8B-B14F-4D97-AF65-F5344CB8AC3E}">
        <p14:creationId xmlns:p14="http://schemas.microsoft.com/office/powerpoint/2010/main" val="32132011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4034" name="Slide Number Placeholder 3"/>
          <p:cNvSpPr>
            <a:spLocks noGrp="1"/>
          </p:cNvSpPr>
          <p:nvPr>
            <p:ph type="sldNum" sz="quarter" idx="10"/>
          </p:nvPr>
        </p:nvSpPr>
        <p:spPr>
          <a:noFill/>
        </p:spPr>
        <p:txBody>
          <a:bodyPr/>
          <a:lstStyle>
            <a:lvl1pPr eaLnBrk="0" hangingPunct="0">
              <a:defRPr sz="5600">
                <a:solidFill>
                  <a:srgbClr val="000000"/>
                </a:solidFill>
                <a:latin typeface="Gill Sans" charset="0"/>
                <a:ea typeface="ヒラギノ角ゴ ProN W3" charset="0"/>
                <a:cs typeface="ヒラギノ角ゴ ProN W3" charset="0"/>
                <a:sym typeface="Gill Sans" charset="0"/>
              </a:defRPr>
            </a:lvl1pPr>
            <a:lvl2pPr marL="742950" indent="-285750" eaLnBrk="0" hangingPunct="0">
              <a:defRPr sz="5600">
                <a:solidFill>
                  <a:srgbClr val="000000"/>
                </a:solidFill>
                <a:latin typeface="Gill Sans" charset="0"/>
                <a:ea typeface="ヒラギノ角ゴ ProN W3" charset="0"/>
                <a:cs typeface="ヒラギノ角ゴ ProN W3" charset="0"/>
                <a:sym typeface="Gill Sans" charset="0"/>
              </a:defRPr>
            </a:lvl2pPr>
            <a:lvl3pPr marL="1143000" indent="-228600" eaLnBrk="0" hangingPunct="0">
              <a:defRPr sz="5600">
                <a:solidFill>
                  <a:srgbClr val="000000"/>
                </a:solidFill>
                <a:latin typeface="Gill Sans" charset="0"/>
                <a:ea typeface="ヒラギノ角ゴ ProN W3" charset="0"/>
                <a:cs typeface="ヒラギノ角ゴ ProN W3" charset="0"/>
                <a:sym typeface="Gill Sans" charset="0"/>
              </a:defRPr>
            </a:lvl3pPr>
            <a:lvl4pPr marL="1600200" indent="-228600" eaLnBrk="0" hangingPunct="0">
              <a:defRPr sz="5600">
                <a:solidFill>
                  <a:srgbClr val="000000"/>
                </a:solidFill>
                <a:latin typeface="Gill Sans" charset="0"/>
                <a:ea typeface="ヒラギノ角ゴ ProN W3" charset="0"/>
                <a:cs typeface="ヒラギノ角ゴ ProN W3" charset="0"/>
                <a:sym typeface="Gill Sans" charset="0"/>
              </a:defRPr>
            </a:lvl4pPr>
            <a:lvl5pPr marL="2057400" indent="-228600" eaLnBrk="0" hangingPunct="0">
              <a:defRPr sz="5600">
                <a:solidFill>
                  <a:srgbClr val="000000"/>
                </a:solidFill>
                <a:latin typeface="Gill Sans" charset="0"/>
                <a:ea typeface="ヒラギノ角ゴ ProN W3" charset="0"/>
                <a:cs typeface="ヒラギノ角ゴ ProN W3" charset="0"/>
                <a:sym typeface="Gill Sans" charset="0"/>
              </a:defRPr>
            </a:lvl5pPr>
            <a:lvl6pPr marL="25146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6pPr>
            <a:lvl7pPr marL="29718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7pPr>
            <a:lvl8pPr marL="34290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8pPr>
            <a:lvl9pPr marL="38862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9pPr>
          </a:lstStyle>
          <a:p>
            <a:pPr eaLnBrk="1" hangingPunct="1"/>
            <a:fld id="{EA018385-A50B-4A4A-83EA-CE34D4B3CC03}" type="slidenum">
              <a:rPr lang="en-US" sz="3600" smtClean="0">
                <a:solidFill>
                  <a:srgbClr val="139FD2"/>
                </a:solidFill>
                <a:latin typeface="Bebas Neue" pitchFamily="34" charset="0"/>
                <a:ea typeface="Bebas Neue" pitchFamily="34" charset="0"/>
                <a:cs typeface="Bebas Neue" pitchFamily="34" charset="0"/>
                <a:sym typeface="Bebas Neue" pitchFamily="34" charset="0"/>
              </a:rPr>
              <a:pPr eaLnBrk="1" hangingPunct="1"/>
              <a:t>32</a:t>
            </a:fld>
            <a:endParaRPr lang="en-US" sz="3600" smtClean="0">
              <a:solidFill>
                <a:srgbClr val="139FD2"/>
              </a:solidFill>
              <a:latin typeface="Bebas Neue" pitchFamily="34" charset="0"/>
              <a:ea typeface="Bebas Neue" pitchFamily="34" charset="0"/>
              <a:cs typeface="Bebas Neue" pitchFamily="34" charset="0"/>
              <a:sym typeface="Bebas Neue" pitchFamily="34" charset="0"/>
            </a:endParaRPr>
          </a:p>
        </p:txBody>
      </p:sp>
      <p:sp>
        <p:nvSpPr>
          <p:cNvPr id="44035" name="Line 1"/>
          <p:cNvSpPr>
            <a:spLocks noChangeShapeType="1"/>
          </p:cNvSpPr>
          <p:nvPr/>
        </p:nvSpPr>
        <p:spPr bwMode="auto">
          <a:xfrm>
            <a:off x="9752013" y="6881813"/>
            <a:ext cx="4524375" cy="0"/>
          </a:xfrm>
          <a:prstGeom prst="line">
            <a:avLst/>
          </a:prstGeom>
          <a:noFill/>
          <a:ln w="393700">
            <a:solidFill>
              <a:srgbClr val="FDBE36"/>
            </a:solidFill>
            <a:miter lim="800000"/>
            <a:headEnd/>
            <a:tailEnd type="oval" w="med" len="med"/>
          </a:ln>
          <a:extLst>
            <a:ext uri="{909E8E84-426E-40DD-AFC4-6F175D3DCCD1}">
              <a14:hiddenFill xmlns:a14="http://schemas.microsoft.com/office/drawing/2010/main">
                <a:noFill/>
              </a14:hiddenFill>
            </a:ext>
          </a:extLst>
        </p:spPr>
        <p:txBody>
          <a:bodyPr lIns="0" tIns="0" rIns="0" bIns="0"/>
          <a:lstStyle/>
          <a:p>
            <a:endParaRPr lang="en-US"/>
          </a:p>
        </p:txBody>
      </p:sp>
      <p:sp>
        <p:nvSpPr>
          <p:cNvPr id="44036" name="Line 2"/>
          <p:cNvSpPr>
            <a:spLocks noChangeShapeType="1"/>
          </p:cNvSpPr>
          <p:nvPr/>
        </p:nvSpPr>
        <p:spPr bwMode="auto">
          <a:xfrm rot="10800000" flipH="1">
            <a:off x="4340225" y="6856413"/>
            <a:ext cx="4945063" cy="1587"/>
          </a:xfrm>
          <a:prstGeom prst="line">
            <a:avLst/>
          </a:prstGeom>
          <a:noFill/>
          <a:ln w="393700">
            <a:solidFill>
              <a:srgbClr val="FDBE36"/>
            </a:solidFill>
            <a:miter lim="800000"/>
            <a:headEnd/>
            <a:tailEnd type="oval" w="med" len="med"/>
          </a:ln>
          <a:extLst>
            <a:ext uri="{909E8E84-426E-40DD-AFC4-6F175D3DCCD1}">
              <a14:hiddenFill xmlns:a14="http://schemas.microsoft.com/office/drawing/2010/main">
                <a:noFill/>
              </a14:hiddenFill>
            </a:ext>
          </a:extLst>
        </p:spPr>
        <p:txBody>
          <a:bodyPr lIns="0" tIns="0" rIns="0" bIns="0"/>
          <a:lstStyle/>
          <a:p>
            <a:endParaRPr lang="en-US"/>
          </a:p>
        </p:txBody>
      </p:sp>
      <p:sp>
        <p:nvSpPr>
          <p:cNvPr id="44037" name="Line 3"/>
          <p:cNvSpPr>
            <a:spLocks noChangeShapeType="1"/>
          </p:cNvSpPr>
          <p:nvPr/>
        </p:nvSpPr>
        <p:spPr bwMode="auto">
          <a:xfrm>
            <a:off x="14754225" y="6858000"/>
            <a:ext cx="4525963" cy="0"/>
          </a:xfrm>
          <a:prstGeom prst="line">
            <a:avLst/>
          </a:prstGeom>
          <a:noFill/>
          <a:ln w="393700">
            <a:solidFill>
              <a:srgbClr val="FDBE36"/>
            </a:solidFill>
            <a:miter lim="800000"/>
            <a:headEnd/>
            <a:tailEnd type="oval" w="med" len="med"/>
          </a:ln>
          <a:extLst>
            <a:ext uri="{909E8E84-426E-40DD-AFC4-6F175D3DCCD1}">
              <a14:hiddenFill xmlns:a14="http://schemas.microsoft.com/office/drawing/2010/main">
                <a:noFill/>
              </a14:hiddenFill>
            </a:ext>
          </a:extLst>
        </p:spPr>
        <p:txBody>
          <a:bodyPr lIns="0" tIns="0" rIns="0" bIns="0"/>
          <a:lstStyle/>
          <a:p>
            <a:endParaRPr lang="en-US"/>
          </a:p>
        </p:txBody>
      </p:sp>
      <p:grpSp>
        <p:nvGrpSpPr>
          <p:cNvPr id="44038" name="Group 7"/>
          <p:cNvGrpSpPr>
            <a:grpSpLocks/>
          </p:cNvGrpSpPr>
          <p:nvPr/>
        </p:nvGrpSpPr>
        <p:grpSpPr bwMode="auto">
          <a:xfrm>
            <a:off x="12420600" y="4965700"/>
            <a:ext cx="3657600" cy="5854700"/>
            <a:chOff x="368" y="0"/>
            <a:chExt cx="2304" cy="3688"/>
          </a:xfrm>
        </p:grpSpPr>
        <p:sp>
          <p:nvSpPr>
            <p:cNvPr id="44053" name="Rectangle 4"/>
            <p:cNvSpPr>
              <a:spLocks/>
            </p:cNvSpPr>
            <p:nvPr/>
          </p:nvSpPr>
          <p:spPr bwMode="auto">
            <a:xfrm>
              <a:off x="368" y="0"/>
              <a:ext cx="2304" cy="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nSpc>
                  <a:spcPct val="80000"/>
                </a:lnSpc>
              </a:pPr>
              <a:r>
                <a:rPr lang="en-US" sz="7200" dirty="0" smtClean="0">
                  <a:solidFill>
                    <a:srgbClr val="139FD2"/>
                  </a:solidFill>
                  <a:latin typeface="Bebas Neue" pitchFamily="34" charset="0"/>
                  <a:ea typeface="Bebas Neue" pitchFamily="34" charset="0"/>
                  <a:cs typeface="Bebas Neue" pitchFamily="34" charset="0"/>
                  <a:sym typeface="Bebas Neue" pitchFamily="34" charset="0"/>
                </a:rPr>
                <a:t>fans</a:t>
              </a:r>
              <a:endParaRPr lang="en-US" sz="7200" dirty="0">
                <a:solidFill>
                  <a:srgbClr val="139FD2"/>
                </a:solidFill>
                <a:latin typeface="Bebas Neue" pitchFamily="34" charset="0"/>
                <a:ea typeface="Bebas Neue" pitchFamily="34" charset="0"/>
                <a:cs typeface="Bebas Neue" pitchFamily="34" charset="0"/>
                <a:sym typeface="Bebas Neue" pitchFamily="34" charset="0"/>
              </a:endParaRPr>
            </a:p>
          </p:txBody>
        </p:sp>
        <p:sp>
          <p:nvSpPr>
            <p:cNvPr id="44054" name="Rectangle 5"/>
            <p:cNvSpPr>
              <a:spLocks/>
            </p:cNvSpPr>
            <p:nvPr/>
          </p:nvSpPr>
          <p:spPr bwMode="auto">
            <a:xfrm>
              <a:off x="368" y="1784"/>
              <a:ext cx="2304" cy="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nSpc>
                  <a:spcPct val="80000"/>
                </a:lnSpc>
              </a:pPr>
              <a:r>
                <a:rPr lang="en-US" sz="4800" dirty="0" smtClean="0">
                  <a:solidFill>
                    <a:srgbClr val="139FD2"/>
                  </a:solidFill>
                  <a:latin typeface="Bebas Neue" pitchFamily="34" charset="0"/>
                  <a:ea typeface="Bebas Neue" pitchFamily="34" charset="0"/>
                  <a:cs typeface="Bebas Neue" pitchFamily="34" charset="0"/>
                  <a:sym typeface="Bebas Neue" pitchFamily="34" charset="0"/>
                </a:rPr>
                <a:t>Get more</a:t>
              </a:r>
              <a:endParaRPr lang="en-US" sz="4800" dirty="0">
                <a:solidFill>
                  <a:srgbClr val="139FD2"/>
                </a:solidFill>
                <a:latin typeface="Bebas Neue" pitchFamily="34" charset="0"/>
                <a:ea typeface="Bebas Neue" pitchFamily="34" charset="0"/>
                <a:cs typeface="Bebas Neue" pitchFamily="34" charset="0"/>
                <a:sym typeface="Bebas Neue" pitchFamily="34" charset="0"/>
              </a:endParaRPr>
            </a:p>
          </p:txBody>
        </p:sp>
        <p:sp>
          <p:nvSpPr>
            <p:cNvPr id="44055" name="Rectangle 6"/>
            <p:cNvSpPr>
              <a:spLocks/>
            </p:cNvSpPr>
            <p:nvPr/>
          </p:nvSpPr>
          <p:spPr bwMode="auto">
            <a:xfrm>
              <a:off x="368" y="2248"/>
              <a:ext cx="2304" cy="14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r>
                <a:rPr lang="en-US" sz="2600" dirty="0" smtClean="0">
                  <a:solidFill>
                    <a:srgbClr val="1E1D1D"/>
                  </a:solidFill>
                  <a:latin typeface="Arial" charset="0"/>
                  <a:ea typeface="Helvetica Light" charset="0"/>
                  <a:cs typeface="Arial" charset="0"/>
                  <a:sym typeface="Helvetica Light" charset="0"/>
                </a:rPr>
                <a:t>Run regular competitions or giveaways from you Fan page, other people will see the interaction and be drawn into joining in with the fun.</a:t>
              </a:r>
              <a:endParaRPr lang="en-US" sz="2600" dirty="0">
                <a:solidFill>
                  <a:srgbClr val="1E1D1D"/>
                </a:solidFill>
                <a:latin typeface="Arial" charset="0"/>
                <a:ea typeface="Helvetica Light" charset="0"/>
                <a:cs typeface="Arial" charset="0"/>
                <a:sym typeface="Helvetica Light" charset="0"/>
              </a:endParaRPr>
            </a:p>
          </p:txBody>
        </p:sp>
      </p:grpSp>
      <p:grpSp>
        <p:nvGrpSpPr>
          <p:cNvPr id="44039" name="Group 11"/>
          <p:cNvGrpSpPr>
            <a:grpSpLocks/>
          </p:cNvGrpSpPr>
          <p:nvPr/>
        </p:nvGrpSpPr>
        <p:grpSpPr bwMode="auto">
          <a:xfrm>
            <a:off x="17449800" y="4965700"/>
            <a:ext cx="3657600" cy="5854700"/>
            <a:chOff x="284" y="0"/>
            <a:chExt cx="2304" cy="3688"/>
          </a:xfrm>
        </p:grpSpPr>
        <p:sp>
          <p:nvSpPr>
            <p:cNvPr id="44050" name="Rectangle 8"/>
            <p:cNvSpPr>
              <a:spLocks/>
            </p:cNvSpPr>
            <p:nvPr/>
          </p:nvSpPr>
          <p:spPr bwMode="auto">
            <a:xfrm>
              <a:off x="284" y="0"/>
              <a:ext cx="2304" cy="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nSpc>
                  <a:spcPct val="80000"/>
                </a:lnSpc>
              </a:pPr>
              <a:r>
                <a:rPr lang="en-US" sz="7200" dirty="0" smtClean="0">
                  <a:solidFill>
                    <a:srgbClr val="139FD2"/>
                  </a:solidFill>
                  <a:latin typeface="Bebas Neue" pitchFamily="34" charset="0"/>
                  <a:ea typeface="Bebas Neue" pitchFamily="34" charset="0"/>
                  <a:cs typeface="Bebas Neue" pitchFamily="34" charset="0"/>
                  <a:sym typeface="Bebas Neue" pitchFamily="34" charset="0"/>
                </a:rPr>
                <a:t>campaign</a:t>
              </a:r>
              <a:endParaRPr lang="en-US" sz="7200" dirty="0">
                <a:solidFill>
                  <a:srgbClr val="139FD2"/>
                </a:solidFill>
                <a:latin typeface="Bebas Neue" pitchFamily="34" charset="0"/>
                <a:ea typeface="Bebas Neue" pitchFamily="34" charset="0"/>
                <a:cs typeface="Bebas Neue" pitchFamily="34" charset="0"/>
                <a:sym typeface="Bebas Neue" pitchFamily="34" charset="0"/>
              </a:endParaRPr>
            </a:p>
          </p:txBody>
        </p:sp>
        <p:sp>
          <p:nvSpPr>
            <p:cNvPr id="44051" name="Rectangle 9"/>
            <p:cNvSpPr>
              <a:spLocks/>
            </p:cNvSpPr>
            <p:nvPr/>
          </p:nvSpPr>
          <p:spPr bwMode="auto">
            <a:xfrm>
              <a:off x="284" y="1784"/>
              <a:ext cx="2304" cy="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nSpc>
                  <a:spcPct val="80000"/>
                </a:lnSpc>
              </a:pPr>
              <a:r>
                <a:rPr lang="en-US" sz="4800" dirty="0" smtClean="0">
                  <a:solidFill>
                    <a:srgbClr val="139FD2"/>
                  </a:solidFill>
                  <a:latin typeface="Bebas Neue" pitchFamily="34" charset="0"/>
                  <a:ea typeface="Bebas Neue" pitchFamily="34" charset="0"/>
                  <a:cs typeface="Bebas Neue" pitchFamily="34" charset="0"/>
                  <a:sym typeface="Bebas Neue" pitchFamily="34" charset="0"/>
                </a:rPr>
                <a:t>Create one</a:t>
              </a:r>
              <a:endParaRPr lang="en-US" sz="4800" dirty="0">
                <a:solidFill>
                  <a:srgbClr val="139FD2"/>
                </a:solidFill>
                <a:latin typeface="Bebas Neue" pitchFamily="34" charset="0"/>
                <a:ea typeface="Bebas Neue" pitchFamily="34" charset="0"/>
                <a:cs typeface="Bebas Neue" pitchFamily="34" charset="0"/>
                <a:sym typeface="Bebas Neue" pitchFamily="34" charset="0"/>
              </a:endParaRPr>
            </a:p>
          </p:txBody>
        </p:sp>
        <p:sp>
          <p:nvSpPr>
            <p:cNvPr id="44052" name="Rectangle 10"/>
            <p:cNvSpPr>
              <a:spLocks/>
            </p:cNvSpPr>
            <p:nvPr/>
          </p:nvSpPr>
          <p:spPr bwMode="auto">
            <a:xfrm>
              <a:off x="284" y="2248"/>
              <a:ext cx="2304" cy="14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r>
                <a:rPr lang="en-US" sz="2600" dirty="0" smtClean="0">
                  <a:solidFill>
                    <a:srgbClr val="1E1D1D"/>
                  </a:solidFill>
                  <a:latin typeface="Arial" charset="0"/>
                  <a:ea typeface="Helvetica Light" charset="0"/>
                  <a:cs typeface="Arial" charset="0"/>
                  <a:sym typeface="Helvetica Light" charset="0"/>
                </a:rPr>
                <a:t>Facebook ads are one of the best ways to increase you brand awareness by promoting what you have to offer. Increase your fans or your revenue.</a:t>
              </a:r>
              <a:endParaRPr lang="en-US" sz="2600" dirty="0">
                <a:solidFill>
                  <a:srgbClr val="1E1D1D"/>
                </a:solidFill>
                <a:latin typeface="Arial" charset="0"/>
                <a:ea typeface="Helvetica Light" charset="0"/>
                <a:cs typeface="Arial" charset="0"/>
                <a:sym typeface="Helvetica Light" charset="0"/>
              </a:endParaRPr>
            </a:p>
            <a:p>
              <a:endParaRPr lang="en-US" sz="2600" dirty="0">
                <a:solidFill>
                  <a:srgbClr val="1E1D1D"/>
                </a:solidFill>
                <a:latin typeface="Arial" charset="0"/>
                <a:ea typeface="Helvetica Light" charset="0"/>
                <a:cs typeface="Arial" charset="0"/>
                <a:sym typeface="Helvetica Light" charset="0"/>
              </a:endParaRPr>
            </a:p>
          </p:txBody>
        </p:sp>
      </p:grpSp>
      <p:grpSp>
        <p:nvGrpSpPr>
          <p:cNvPr id="44040" name="Group 15"/>
          <p:cNvGrpSpPr>
            <a:grpSpLocks/>
          </p:cNvGrpSpPr>
          <p:nvPr/>
        </p:nvGrpSpPr>
        <p:grpSpPr bwMode="auto">
          <a:xfrm>
            <a:off x="7467600" y="4953000"/>
            <a:ext cx="3657600" cy="5867400"/>
            <a:chOff x="284" y="0"/>
            <a:chExt cx="2304" cy="3696"/>
          </a:xfrm>
        </p:grpSpPr>
        <p:sp>
          <p:nvSpPr>
            <p:cNvPr id="44047" name="Rectangle 12"/>
            <p:cNvSpPr>
              <a:spLocks/>
            </p:cNvSpPr>
            <p:nvPr/>
          </p:nvSpPr>
          <p:spPr bwMode="auto">
            <a:xfrm>
              <a:off x="284" y="0"/>
              <a:ext cx="2304" cy="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nSpc>
                  <a:spcPct val="80000"/>
                </a:lnSpc>
              </a:pPr>
              <a:r>
                <a:rPr lang="en-US" sz="7200" dirty="0" smtClean="0">
                  <a:solidFill>
                    <a:srgbClr val="139FD2"/>
                  </a:solidFill>
                  <a:latin typeface="Bebas Neue" pitchFamily="34" charset="0"/>
                  <a:ea typeface="Bebas Neue" pitchFamily="34" charset="0"/>
                  <a:cs typeface="Bebas Neue" pitchFamily="34" charset="0"/>
                  <a:sym typeface="Bebas Neue" pitchFamily="34" charset="0"/>
                </a:rPr>
                <a:t>content</a:t>
              </a:r>
              <a:endParaRPr lang="en-US" sz="7200" dirty="0">
                <a:solidFill>
                  <a:srgbClr val="139FD2"/>
                </a:solidFill>
                <a:latin typeface="Bebas Neue" pitchFamily="34" charset="0"/>
                <a:ea typeface="Bebas Neue" pitchFamily="34" charset="0"/>
                <a:cs typeface="Bebas Neue" pitchFamily="34" charset="0"/>
                <a:sym typeface="Bebas Neue" pitchFamily="34" charset="0"/>
              </a:endParaRPr>
            </a:p>
          </p:txBody>
        </p:sp>
        <p:sp>
          <p:nvSpPr>
            <p:cNvPr id="44048" name="Rectangle 13"/>
            <p:cNvSpPr>
              <a:spLocks/>
            </p:cNvSpPr>
            <p:nvPr/>
          </p:nvSpPr>
          <p:spPr bwMode="auto">
            <a:xfrm>
              <a:off x="284" y="1800"/>
              <a:ext cx="2304" cy="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nSpc>
                  <a:spcPct val="80000"/>
                </a:lnSpc>
              </a:pPr>
              <a:r>
                <a:rPr lang="en-US" sz="4800" dirty="0" smtClean="0">
                  <a:solidFill>
                    <a:srgbClr val="139FD2"/>
                  </a:solidFill>
                  <a:latin typeface="Bebas Neue" pitchFamily="34" charset="0"/>
                  <a:ea typeface="Bebas Neue" pitchFamily="34" charset="0"/>
                  <a:cs typeface="Bebas Neue" pitchFamily="34" charset="0"/>
                  <a:sym typeface="Bebas Neue" pitchFamily="34" charset="0"/>
                </a:rPr>
                <a:t>appealing</a:t>
              </a:r>
              <a:endParaRPr lang="en-US" sz="4800" dirty="0">
                <a:solidFill>
                  <a:srgbClr val="139FD2"/>
                </a:solidFill>
                <a:latin typeface="Bebas Neue" pitchFamily="34" charset="0"/>
                <a:ea typeface="Bebas Neue" pitchFamily="34" charset="0"/>
                <a:cs typeface="Bebas Neue" pitchFamily="34" charset="0"/>
                <a:sym typeface="Bebas Neue" pitchFamily="34" charset="0"/>
              </a:endParaRPr>
            </a:p>
          </p:txBody>
        </p:sp>
        <p:sp>
          <p:nvSpPr>
            <p:cNvPr id="44049" name="Rectangle 14"/>
            <p:cNvSpPr>
              <a:spLocks/>
            </p:cNvSpPr>
            <p:nvPr/>
          </p:nvSpPr>
          <p:spPr bwMode="auto">
            <a:xfrm>
              <a:off x="284" y="2256"/>
              <a:ext cx="2304" cy="14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r>
                <a:rPr lang="en-GB" sz="2600" dirty="0">
                  <a:solidFill>
                    <a:srgbClr val="1E1D1D"/>
                  </a:solidFill>
                  <a:latin typeface="Arial" charset="0"/>
                  <a:ea typeface="Helvetica Light" charset="0"/>
                  <a:cs typeface="Arial" charset="0"/>
                  <a:sym typeface="Helvetica Light" charset="0"/>
                </a:rPr>
                <a:t>Make your content appealing, think about the audience you have, as well as the audience you wish to attract. </a:t>
              </a:r>
              <a:r>
                <a:rPr lang="en-GB" sz="2600" dirty="0" smtClean="0">
                  <a:solidFill>
                    <a:srgbClr val="1E1D1D"/>
                  </a:solidFill>
                  <a:latin typeface="Arial" charset="0"/>
                  <a:ea typeface="Helvetica Light" charset="0"/>
                  <a:cs typeface="Arial" charset="0"/>
                  <a:sym typeface="Helvetica Light" charset="0"/>
                </a:rPr>
                <a:t>The more shares and likes you get the better.</a:t>
              </a:r>
              <a:endParaRPr lang="en-GB" sz="2600" dirty="0">
                <a:solidFill>
                  <a:srgbClr val="1E1D1D"/>
                </a:solidFill>
                <a:latin typeface="Arial" charset="0"/>
                <a:ea typeface="Helvetica Light" charset="0"/>
                <a:cs typeface="Arial" charset="0"/>
                <a:sym typeface="Helvetica Light" charset="0"/>
              </a:endParaRPr>
            </a:p>
          </p:txBody>
        </p:sp>
      </p:grpSp>
      <p:sp>
        <p:nvSpPr>
          <p:cNvPr id="44041" name="Line 17"/>
          <p:cNvSpPr>
            <a:spLocks noChangeShapeType="1"/>
          </p:cNvSpPr>
          <p:nvPr/>
        </p:nvSpPr>
        <p:spPr bwMode="auto">
          <a:xfrm rot="10800000">
            <a:off x="3856038" y="6835775"/>
            <a:ext cx="868362" cy="22225"/>
          </a:xfrm>
          <a:prstGeom prst="line">
            <a:avLst/>
          </a:prstGeom>
          <a:noFill/>
          <a:ln w="393700">
            <a:solidFill>
              <a:srgbClr val="FDBE36"/>
            </a:solidFill>
            <a:miter lim="800000"/>
            <a:headEnd/>
            <a:tailEnd type="oval" w="med" len="med"/>
          </a:ln>
          <a:extLst>
            <a:ext uri="{909E8E84-426E-40DD-AFC4-6F175D3DCCD1}">
              <a14:hiddenFill xmlns:a14="http://schemas.microsoft.com/office/drawing/2010/main">
                <a:noFill/>
              </a14:hiddenFill>
            </a:ext>
          </a:extLst>
        </p:spPr>
        <p:txBody>
          <a:bodyPr lIns="0" tIns="0" rIns="0" bIns="0"/>
          <a:lstStyle/>
          <a:p>
            <a:endParaRPr lang="en-US"/>
          </a:p>
        </p:txBody>
      </p:sp>
      <p:grpSp>
        <p:nvGrpSpPr>
          <p:cNvPr id="44042" name="Group 1"/>
          <p:cNvGrpSpPr>
            <a:grpSpLocks/>
          </p:cNvGrpSpPr>
          <p:nvPr/>
        </p:nvGrpSpPr>
        <p:grpSpPr bwMode="auto">
          <a:xfrm>
            <a:off x="2057400" y="4953000"/>
            <a:ext cx="3657600" cy="5867400"/>
            <a:chOff x="3352799" y="4953000"/>
            <a:chExt cx="3657601" cy="5867400"/>
          </a:xfrm>
        </p:grpSpPr>
        <p:sp>
          <p:nvSpPr>
            <p:cNvPr id="44044" name="Rectangle 16"/>
            <p:cNvSpPr>
              <a:spLocks/>
            </p:cNvSpPr>
            <p:nvPr/>
          </p:nvSpPr>
          <p:spPr bwMode="auto">
            <a:xfrm>
              <a:off x="3352799" y="4953000"/>
              <a:ext cx="3657601"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nSpc>
                  <a:spcPct val="80000"/>
                </a:lnSpc>
              </a:pPr>
              <a:r>
                <a:rPr lang="en-US" sz="7200" dirty="0" smtClean="0">
                  <a:solidFill>
                    <a:srgbClr val="139FD2"/>
                  </a:solidFill>
                  <a:latin typeface="Bebas Neue" pitchFamily="34" charset="0"/>
                  <a:ea typeface="Bebas Neue" pitchFamily="34" charset="0"/>
                  <a:cs typeface="Bebas Neue" pitchFamily="34" charset="0"/>
                  <a:sym typeface="Bebas Neue" pitchFamily="34" charset="0"/>
                </a:rPr>
                <a:t>fanpage</a:t>
              </a:r>
              <a:endParaRPr lang="en-US" sz="7200" dirty="0">
                <a:solidFill>
                  <a:srgbClr val="139FD2"/>
                </a:solidFill>
                <a:latin typeface="Bebas Neue" pitchFamily="34" charset="0"/>
                <a:ea typeface="Bebas Neue" pitchFamily="34" charset="0"/>
                <a:cs typeface="Bebas Neue" pitchFamily="34" charset="0"/>
                <a:sym typeface="Bebas Neue" pitchFamily="34" charset="0"/>
              </a:endParaRPr>
            </a:p>
          </p:txBody>
        </p:sp>
        <p:sp>
          <p:nvSpPr>
            <p:cNvPr id="44045" name="Rectangle 18"/>
            <p:cNvSpPr>
              <a:spLocks/>
            </p:cNvSpPr>
            <p:nvPr/>
          </p:nvSpPr>
          <p:spPr bwMode="auto">
            <a:xfrm>
              <a:off x="3352799" y="7797800"/>
              <a:ext cx="3657601"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nSpc>
                  <a:spcPct val="80000"/>
                </a:lnSpc>
              </a:pPr>
              <a:r>
                <a:rPr lang="en-US" sz="4800" dirty="0" smtClean="0">
                  <a:solidFill>
                    <a:srgbClr val="139FD2"/>
                  </a:solidFill>
                  <a:latin typeface="Bebas Neue" pitchFamily="34" charset="0"/>
                  <a:ea typeface="Bebas Neue" pitchFamily="34" charset="0"/>
                  <a:cs typeface="Bebas Neue" pitchFamily="34" charset="0"/>
                  <a:sym typeface="Bebas Neue" pitchFamily="34" charset="0"/>
                </a:rPr>
                <a:t>It is essential</a:t>
              </a:r>
              <a:endParaRPr lang="en-US" sz="4800" dirty="0">
                <a:solidFill>
                  <a:srgbClr val="139FD2"/>
                </a:solidFill>
                <a:latin typeface="Bebas Neue" pitchFamily="34" charset="0"/>
                <a:ea typeface="Bebas Neue" pitchFamily="34" charset="0"/>
                <a:cs typeface="Bebas Neue" pitchFamily="34" charset="0"/>
                <a:sym typeface="Bebas Neue" pitchFamily="34" charset="0"/>
              </a:endParaRPr>
            </a:p>
          </p:txBody>
        </p:sp>
        <p:sp>
          <p:nvSpPr>
            <p:cNvPr id="44046" name="Rectangle 19"/>
            <p:cNvSpPr>
              <a:spLocks/>
            </p:cNvSpPr>
            <p:nvPr/>
          </p:nvSpPr>
          <p:spPr bwMode="auto">
            <a:xfrm>
              <a:off x="3352799" y="8534400"/>
              <a:ext cx="3657601" cy="228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r>
                <a:rPr lang="en-GB" sz="2600" dirty="0" smtClean="0">
                  <a:solidFill>
                    <a:srgbClr val="1E1D1D"/>
                  </a:solidFill>
                  <a:latin typeface="Arial" charset="0"/>
                  <a:ea typeface="Helvetica Light" charset="0"/>
                  <a:cs typeface="Arial" charset="0"/>
                  <a:sym typeface="Helvetica Light" charset="0"/>
                </a:rPr>
                <a:t> </a:t>
              </a:r>
              <a:r>
                <a:rPr lang="en-GB" sz="2600" dirty="0">
                  <a:solidFill>
                    <a:srgbClr val="1E1D1D"/>
                  </a:solidFill>
                  <a:latin typeface="Arial" charset="0"/>
                  <a:ea typeface="Helvetica Light" charset="0"/>
                  <a:cs typeface="Arial" charset="0"/>
                  <a:sym typeface="Helvetica Light" charset="0"/>
                </a:rPr>
                <a:t>C</a:t>
              </a:r>
              <a:r>
                <a:rPr lang="en-GB" sz="2600" dirty="0" smtClean="0">
                  <a:solidFill>
                    <a:srgbClr val="1E1D1D"/>
                  </a:solidFill>
                  <a:latin typeface="Arial" charset="0"/>
                  <a:ea typeface="Helvetica Light" charset="0"/>
                  <a:cs typeface="Arial" charset="0"/>
                  <a:sym typeface="Helvetica Light" charset="0"/>
                </a:rPr>
                <a:t>reate </a:t>
              </a:r>
              <a:r>
                <a:rPr lang="en-GB" sz="2600" dirty="0">
                  <a:solidFill>
                    <a:srgbClr val="1E1D1D"/>
                  </a:solidFill>
                  <a:latin typeface="Arial" charset="0"/>
                  <a:ea typeface="Helvetica Light" charset="0"/>
                  <a:cs typeface="Arial" charset="0"/>
                  <a:sym typeface="Helvetica Light" charset="0"/>
                </a:rPr>
                <a:t>a Fan page for your business, remember this could be the first point of contact with your perspective clients – make it </a:t>
              </a:r>
              <a:r>
                <a:rPr lang="en-GB" sz="2600" dirty="0" smtClean="0">
                  <a:solidFill>
                    <a:srgbClr val="1E1D1D"/>
                  </a:solidFill>
                  <a:latin typeface="Arial" charset="0"/>
                  <a:ea typeface="Helvetica Light" charset="0"/>
                  <a:cs typeface="Arial" charset="0"/>
                  <a:sym typeface="Helvetica Light" charset="0"/>
                </a:rPr>
                <a:t>professional.</a:t>
              </a:r>
              <a:endParaRPr lang="en-US" sz="2600" dirty="0">
                <a:solidFill>
                  <a:srgbClr val="1E1D1D"/>
                </a:solidFill>
                <a:latin typeface="Arial" charset="0"/>
                <a:ea typeface="Helvetica Light" charset="0"/>
                <a:cs typeface="Arial" charset="0"/>
                <a:sym typeface="Helvetica Light" charset="0"/>
              </a:endParaRPr>
            </a:p>
          </p:txBody>
        </p:sp>
      </p:grpSp>
      <p:sp>
        <p:nvSpPr>
          <p:cNvPr id="44043" name="Rectangle 21"/>
          <p:cNvSpPr>
            <a:spLocks/>
          </p:cNvSpPr>
          <p:nvPr/>
        </p:nvSpPr>
        <p:spPr bwMode="auto">
          <a:xfrm>
            <a:off x="2427288" y="1079500"/>
            <a:ext cx="14630400"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14400" dirty="0" smtClean="0">
                <a:solidFill>
                  <a:srgbClr val="139FD2"/>
                </a:solidFill>
                <a:latin typeface="Bebas Neue" pitchFamily="34" charset="0"/>
                <a:ea typeface="Bebas Neue" pitchFamily="34" charset="0"/>
                <a:cs typeface="Bebas Neue" pitchFamily="34" charset="0"/>
                <a:sym typeface="Bebas Neue" pitchFamily="34" charset="0"/>
              </a:rPr>
              <a:t>game </a:t>
            </a:r>
            <a:r>
              <a:rPr lang="en-US" sz="14400" dirty="0">
                <a:solidFill>
                  <a:srgbClr val="139FD2"/>
                </a:solidFill>
                <a:latin typeface="Bebas Neue" pitchFamily="34" charset="0"/>
                <a:ea typeface="Bebas Neue" pitchFamily="34" charset="0"/>
                <a:cs typeface="Bebas Neue" pitchFamily="34" charset="0"/>
                <a:sym typeface="Bebas Neue" pitchFamily="34" charset="0"/>
              </a:rPr>
              <a:t>PLAN</a:t>
            </a:r>
          </a:p>
        </p:txBody>
      </p:sp>
    </p:spTree>
    <p:extLst>
      <p:ext uri="{BB962C8B-B14F-4D97-AF65-F5344CB8AC3E}">
        <p14:creationId xmlns:p14="http://schemas.microsoft.com/office/powerpoint/2010/main" val="28968795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5602" name="Slide Number Placeholder 3"/>
          <p:cNvSpPr>
            <a:spLocks noGrp="1"/>
          </p:cNvSpPr>
          <p:nvPr>
            <p:ph type="sldNum" sz="quarter" idx="10"/>
          </p:nvPr>
        </p:nvSpPr>
        <p:spPr>
          <a:noFill/>
        </p:spPr>
        <p:txBody>
          <a:bodyPr/>
          <a:lstStyle>
            <a:lvl1pPr eaLnBrk="0" hangingPunct="0">
              <a:defRPr sz="5600">
                <a:solidFill>
                  <a:srgbClr val="000000"/>
                </a:solidFill>
                <a:latin typeface="Gill Sans" charset="0"/>
                <a:ea typeface="ヒラギノ角ゴ ProN W3" charset="0"/>
                <a:cs typeface="ヒラギノ角ゴ ProN W3" charset="0"/>
                <a:sym typeface="Gill Sans" charset="0"/>
              </a:defRPr>
            </a:lvl1pPr>
            <a:lvl2pPr marL="742950" indent="-285750" eaLnBrk="0" hangingPunct="0">
              <a:defRPr sz="5600">
                <a:solidFill>
                  <a:srgbClr val="000000"/>
                </a:solidFill>
                <a:latin typeface="Gill Sans" charset="0"/>
                <a:ea typeface="ヒラギノ角ゴ ProN W3" charset="0"/>
                <a:cs typeface="ヒラギノ角ゴ ProN W3" charset="0"/>
                <a:sym typeface="Gill Sans" charset="0"/>
              </a:defRPr>
            </a:lvl2pPr>
            <a:lvl3pPr marL="1143000" indent="-228600" eaLnBrk="0" hangingPunct="0">
              <a:defRPr sz="5600">
                <a:solidFill>
                  <a:srgbClr val="000000"/>
                </a:solidFill>
                <a:latin typeface="Gill Sans" charset="0"/>
                <a:ea typeface="ヒラギノ角ゴ ProN W3" charset="0"/>
                <a:cs typeface="ヒラギノ角ゴ ProN W3" charset="0"/>
                <a:sym typeface="Gill Sans" charset="0"/>
              </a:defRPr>
            </a:lvl3pPr>
            <a:lvl4pPr marL="1600200" indent="-228600" eaLnBrk="0" hangingPunct="0">
              <a:defRPr sz="5600">
                <a:solidFill>
                  <a:srgbClr val="000000"/>
                </a:solidFill>
                <a:latin typeface="Gill Sans" charset="0"/>
                <a:ea typeface="ヒラギノ角ゴ ProN W3" charset="0"/>
                <a:cs typeface="ヒラギノ角ゴ ProN W3" charset="0"/>
                <a:sym typeface="Gill Sans" charset="0"/>
              </a:defRPr>
            </a:lvl4pPr>
            <a:lvl5pPr marL="2057400" indent="-228600" eaLnBrk="0" hangingPunct="0">
              <a:defRPr sz="5600">
                <a:solidFill>
                  <a:srgbClr val="000000"/>
                </a:solidFill>
                <a:latin typeface="Gill Sans" charset="0"/>
                <a:ea typeface="ヒラギノ角ゴ ProN W3" charset="0"/>
                <a:cs typeface="ヒラギノ角ゴ ProN W3" charset="0"/>
                <a:sym typeface="Gill Sans" charset="0"/>
              </a:defRPr>
            </a:lvl5pPr>
            <a:lvl6pPr marL="25146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6pPr>
            <a:lvl7pPr marL="29718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7pPr>
            <a:lvl8pPr marL="34290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8pPr>
            <a:lvl9pPr marL="38862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9pPr>
          </a:lstStyle>
          <a:p>
            <a:pPr eaLnBrk="1" hangingPunct="1"/>
            <a:fld id="{A83FD1B6-A3CE-4028-9DB2-321276C9DA7D}" type="slidenum">
              <a:rPr lang="en-US" sz="3600" smtClean="0">
                <a:solidFill>
                  <a:srgbClr val="139FD2"/>
                </a:solidFill>
                <a:latin typeface="Bebas Neue" pitchFamily="34" charset="0"/>
                <a:ea typeface="Bebas Neue" pitchFamily="34" charset="0"/>
                <a:cs typeface="Bebas Neue" pitchFamily="34" charset="0"/>
                <a:sym typeface="Bebas Neue" pitchFamily="34" charset="0"/>
              </a:rPr>
              <a:pPr eaLnBrk="1" hangingPunct="1"/>
              <a:t>33</a:t>
            </a:fld>
            <a:endParaRPr lang="en-US" sz="3600" smtClean="0">
              <a:solidFill>
                <a:srgbClr val="139FD2"/>
              </a:solidFill>
              <a:latin typeface="Bebas Neue" pitchFamily="34" charset="0"/>
              <a:ea typeface="Bebas Neue" pitchFamily="34" charset="0"/>
              <a:cs typeface="Bebas Neue" pitchFamily="34" charset="0"/>
              <a:sym typeface="Bebas Neue" pitchFamily="34" charset="0"/>
            </a:endParaRPr>
          </a:p>
        </p:txBody>
      </p:sp>
      <p:graphicFrame>
        <p:nvGraphicFramePr>
          <p:cNvPr id="30721" name="Group 1"/>
          <p:cNvGraphicFramePr>
            <a:graphicFrameLocks noGrp="1"/>
          </p:cNvGraphicFramePr>
          <p:nvPr>
            <p:extLst>
              <p:ext uri="{D42A27DB-BD31-4B8C-83A1-F6EECF244321}">
                <p14:modId xmlns:p14="http://schemas.microsoft.com/office/powerpoint/2010/main" val="247383990"/>
              </p:ext>
            </p:extLst>
          </p:nvPr>
        </p:nvGraphicFramePr>
        <p:xfrm>
          <a:off x="12242800" y="3200400"/>
          <a:ext cx="9740900" cy="9113840"/>
        </p:xfrm>
        <a:graphic>
          <a:graphicData uri="http://schemas.openxmlformats.org/drawingml/2006/table">
            <a:tbl>
              <a:tblPr/>
              <a:tblGrid>
                <a:gridCol w="5103813"/>
                <a:gridCol w="4637087"/>
              </a:tblGrid>
              <a:tr h="207168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5600" b="0" i="0" u="none" strike="noStrike" cap="none" normalizeH="0" baseline="0" dirty="0" smtClean="0">
                          <a:ln>
                            <a:noFill/>
                          </a:ln>
                          <a:solidFill>
                            <a:srgbClr val="1E1D1D"/>
                          </a:solidFill>
                          <a:effectLst/>
                          <a:latin typeface="Bebas Neue" charset="0"/>
                          <a:ea typeface="Bebas Neue" charset="0"/>
                          <a:cs typeface="Bebas Neue" charset="0"/>
                          <a:sym typeface="Bebas Neue" charset="0"/>
                        </a:rPr>
                        <a:t>Project</a:t>
                      </a:r>
                    </a:p>
                  </a:txBody>
                  <a:tcPr marL="63500" marR="63500" marT="63500" marB="63500" anchor="b" horzOverflow="overflow">
                    <a:lnL cap="flat">
                      <a:noFill/>
                    </a:lnL>
                    <a:lnR cap="flat">
                      <a:noFill/>
                    </a:lnR>
                    <a:lnT cap="flat">
                      <a:noFill/>
                    </a:lnT>
                    <a:lnB w="114300" cap="flat" cmpd="sng" algn="ctr">
                      <a:solidFill>
                        <a:srgbClr val="139FD2"/>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5600" b="0" i="0" u="none" strike="noStrike" cap="none" normalizeH="0" baseline="0" dirty="0" smtClean="0">
                          <a:ln>
                            <a:noFill/>
                          </a:ln>
                          <a:solidFill>
                            <a:srgbClr val="1E1D1D"/>
                          </a:solidFill>
                          <a:effectLst/>
                          <a:latin typeface="Bebas Neue" charset="0"/>
                          <a:ea typeface="Bebas Neue" charset="0"/>
                          <a:cs typeface="Bebas Neue" charset="0"/>
                          <a:sym typeface="Bebas Neue" charset="0"/>
                        </a:rPr>
                        <a:t>cost</a:t>
                      </a:r>
                    </a:p>
                  </a:txBody>
                  <a:tcPr marL="63500" marR="63500" marT="63500" marB="63500" anchor="b" horzOverflow="overflow">
                    <a:lnL cap="flat">
                      <a:noFill/>
                    </a:lnL>
                    <a:lnR cap="flat">
                      <a:noFill/>
                    </a:lnR>
                    <a:lnT cap="flat">
                      <a:noFill/>
                    </a:lnT>
                    <a:lnB w="114300" cap="flat" cmpd="sng" algn="ctr">
                      <a:solidFill>
                        <a:srgbClr val="139FD2"/>
                      </a:solidFill>
                      <a:prstDash val="solid"/>
                      <a:round/>
                      <a:headEnd type="none" w="med" len="med"/>
                      <a:tailEnd type="none" w="med" len="med"/>
                    </a:lnB>
                    <a:lnTlToBr>
                      <a:noFill/>
                    </a:lnTlToBr>
                    <a:lnBlToTr>
                      <a:noFill/>
                    </a:lnBlToTr>
                    <a:noFill/>
                  </a:tcPr>
                </a:tc>
              </a:tr>
              <a:tr h="1760538">
                <a:tc>
                  <a:txBody>
                    <a:bodyPr/>
                    <a:lstStyle/>
                    <a:p>
                      <a:pPr marL="0" marR="0" lvl="0" indent="0" algn="l" defTabSz="914400" rtl="0" eaLnBrk="1" fontAlgn="base" latinLnBrk="0" hangingPunct="1">
                        <a:lnSpc>
                          <a:spcPct val="100000"/>
                        </a:lnSpc>
                        <a:spcBef>
                          <a:spcPct val="0"/>
                        </a:spcBef>
                        <a:spcAft>
                          <a:spcPct val="0"/>
                        </a:spcAft>
                        <a:buClrTx/>
                        <a:buSzTx/>
                        <a:buFontTx/>
                        <a:buNone/>
                        <a:tabLst>
                          <a:tab pos="914400" algn="l"/>
                        </a:tabLst>
                      </a:pPr>
                      <a:r>
                        <a:rPr kumimoji="0" lang="en-US" sz="3600" b="0" i="0" u="none" strike="noStrike" cap="none" normalizeH="0" baseline="0" dirty="0" smtClean="0">
                          <a:ln>
                            <a:noFill/>
                          </a:ln>
                          <a:solidFill>
                            <a:srgbClr val="535353"/>
                          </a:solidFill>
                          <a:effectLst/>
                          <a:latin typeface="Arial" pitchFamily="34" charset="0"/>
                          <a:ea typeface="Helvetica Neue" charset="0"/>
                          <a:cs typeface="Arial" pitchFamily="34" charset="0"/>
                          <a:sym typeface="Helvetica Neue" charset="0"/>
                        </a:rPr>
                        <a:t>Fan-Page Creation</a:t>
                      </a:r>
                    </a:p>
                  </a:txBody>
                  <a:tcPr marL="190500" marR="190500" marT="190500" marB="190500" anchor="ctr" horzOverflow="overflow">
                    <a:lnL cap="flat">
                      <a:noFill/>
                    </a:lnL>
                    <a:lnR cap="flat">
                      <a:noFill/>
                    </a:lnR>
                    <a:lnT w="114300" cap="flat" cmpd="sng" algn="ctr">
                      <a:solidFill>
                        <a:srgbClr val="139FD2"/>
                      </a:solidFill>
                      <a:prstDash val="solid"/>
                      <a:round/>
                      <a:headEnd type="none" w="med" len="med"/>
                      <a:tailEnd type="none" w="med" len="med"/>
                    </a:lnT>
                    <a:lnB cap="flat">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3600" b="0" i="0" u="none" strike="noStrike" cap="none" normalizeH="0" baseline="0" dirty="0" smtClean="0">
                          <a:ln>
                            <a:noFill/>
                          </a:ln>
                          <a:solidFill>
                            <a:srgbClr val="535353"/>
                          </a:solidFill>
                          <a:effectLst/>
                          <a:latin typeface="Arial" pitchFamily="34" charset="0"/>
                          <a:ea typeface="Helvetica Neue" charset="0"/>
                          <a:cs typeface="Arial" pitchFamily="34" charset="0"/>
                          <a:sym typeface="Helvetica Neue" charset="0"/>
                        </a:rPr>
                        <a:t>$97</a:t>
                      </a:r>
                    </a:p>
                  </a:txBody>
                  <a:tcPr marL="190500" marR="190500" marT="190500" marB="190500" anchor="ctr" horzOverflow="overflow">
                    <a:lnL cap="flat">
                      <a:noFill/>
                    </a:lnL>
                    <a:lnR cap="flat">
                      <a:noFill/>
                    </a:lnR>
                    <a:lnT w="114300" cap="flat" cmpd="sng" algn="ctr">
                      <a:solidFill>
                        <a:srgbClr val="139FD2"/>
                      </a:solidFill>
                      <a:prstDash val="solid"/>
                      <a:round/>
                      <a:headEnd type="none" w="med" len="med"/>
                      <a:tailEnd type="none" w="med" len="med"/>
                    </a:lnT>
                    <a:lnB cap="flat">
                      <a:noFill/>
                    </a:lnB>
                    <a:lnTlToBr>
                      <a:noFill/>
                    </a:lnTlToBr>
                    <a:lnBlToTr>
                      <a:noFill/>
                    </a:lnBlToTr>
                    <a:noFill/>
                  </a:tcPr>
                </a:tc>
              </a:tr>
              <a:tr h="1760538">
                <a:tc>
                  <a:txBody>
                    <a:bodyPr/>
                    <a:lstStyle/>
                    <a:p>
                      <a:pPr marL="0" marR="0" lvl="0" indent="0" algn="l" defTabSz="914400" rtl="0" eaLnBrk="1" fontAlgn="base" latinLnBrk="0" hangingPunct="1">
                        <a:lnSpc>
                          <a:spcPct val="100000"/>
                        </a:lnSpc>
                        <a:spcBef>
                          <a:spcPct val="0"/>
                        </a:spcBef>
                        <a:spcAft>
                          <a:spcPct val="0"/>
                        </a:spcAft>
                        <a:buClrTx/>
                        <a:buSzTx/>
                        <a:buFontTx/>
                        <a:buNone/>
                        <a:tabLst>
                          <a:tab pos="914400" algn="l"/>
                        </a:tabLst>
                      </a:pPr>
                      <a:r>
                        <a:rPr kumimoji="0" lang="en-US" sz="3600" b="0" i="0" u="none" strike="noStrike" cap="none" normalizeH="0" baseline="0" dirty="0" smtClean="0">
                          <a:ln>
                            <a:noFill/>
                          </a:ln>
                          <a:solidFill>
                            <a:srgbClr val="535353"/>
                          </a:solidFill>
                          <a:effectLst/>
                          <a:latin typeface="Arial" pitchFamily="34" charset="0"/>
                          <a:ea typeface="Helvetica Neue" charset="0"/>
                          <a:cs typeface="Arial" pitchFamily="34" charset="0"/>
                          <a:sym typeface="Helvetica Neue" charset="0"/>
                        </a:rPr>
                        <a:t>Page Management</a:t>
                      </a:r>
                    </a:p>
                  </a:txBody>
                  <a:tcPr marL="190500" marR="190500" marT="190500" marB="190500" anchor="ctr" horzOverflow="overflow">
                    <a:lnL cap="flat">
                      <a:noFill/>
                    </a:lnL>
                    <a:lnR cap="flat">
                      <a:noFill/>
                    </a:lnR>
                    <a:lnT cap="flat">
                      <a:noFill/>
                    </a:lnT>
                    <a:lnB cap="flat">
                      <a:noFill/>
                    </a:lnB>
                    <a:lnTlToBr>
                      <a:noFill/>
                    </a:lnTlToBr>
                    <a:lnBlToTr>
                      <a:noFill/>
                    </a:lnBlToTr>
                    <a:solidFill>
                      <a:srgbClr val="E8E8E8"/>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tab pos="914400" algn="l"/>
                        </a:tabLst>
                      </a:pPr>
                      <a:r>
                        <a:rPr kumimoji="0" lang="en-US" sz="3600" b="0" i="0" u="none" strike="noStrike" cap="none" normalizeH="0" baseline="0" dirty="0" smtClean="0">
                          <a:ln>
                            <a:noFill/>
                          </a:ln>
                          <a:solidFill>
                            <a:srgbClr val="535353"/>
                          </a:solidFill>
                          <a:effectLst/>
                          <a:latin typeface="Arial" pitchFamily="34" charset="0"/>
                          <a:ea typeface="Helvetica Neue" charset="0"/>
                          <a:cs typeface="Arial" pitchFamily="34" charset="0"/>
                          <a:sym typeface="Helvetica Neue" charset="0"/>
                        </a:rPr>
                        <a:t>$397</a:t>
                      </a:r>
                    </a:p>
                  </a:txBody>
                  <a:tcPr marL="190500" marR="190500" marT="190500" marB="190500" anchor="ctr" horzOverflow="overflow">
                    <a:lnL cap="flat">
                      <a:noFill/>
                    </a:lnL>
                    <a:lnR cap="flat">
                      <a:noFill/>
                    </a:lnR>
                    <a:lnT cap="flat">
                      <a:noFill/>
                    </a:lnT>
                    <a:lnB cap="flat">
                      <a:noFill/>
                    </a:lnB>
                    <a:lnTlToBr>
                      <a:noFill/>
                    </a:lnTlToBr>
                    <a:lnBlToTr>
                      <a:noFill/>
                    </a:lnBlToTr>
                    <a:solidFill>
                      <a:srgbClr val="E8E8E8"/>
                    </a:solidFill>
                  </a:tcPr>
                </a:tc>
              </a:tr>
              <a:tr h="1760538">
                <a:tc>
                  <a:txBody>
                    <a:bodyPr/>
                    <a:lstStyle/>
                    <a:p>
                      <a:pPr marL="0" marR="0" lvl="0" indent="0" algn="l" defTabSz="914400" rtl="0" eaLnBrk="1" fontAlgn="base" latinLnBrk="0" hangingPunct="1">
                        <a:lnSpc>
                          <a:spcPct val="100000"/>
                        </a:lnSpc>
                        <a:spcBef>
                          <a:spcPct val="0"/>
                        </a:spcBef>
                        <a:spcAft>
                          <a:spcPct val="0"/>
                        </a:spcAft>
                        <a:buClrTx/>
                        <a:buSzTx/>
                        <a:buFontTx/>
                        <a:buNone/>
                        <a:tabLst>
                          <a:tab pos="914400" algn="l"/>
                        </a:tabLst>
                      </a:pPr>
                      <a:r>
                        <a:rPr kumimoji="0" lang="en-US" sz="3600" b="0" i="0" u="none" strike="noStrike" cap="none" normalizeH="0" baseline="0" dirty="0" smtClean="0">
                          <a:ln>
                            <a:noFill/>
                          </a:ln>
                          <a:solidFill>
                            <a:srgbClr val="535353"/>
                          </a:solidFill>
                          <a:effectLst/>
                          <a:latin typeface="Arial" pitchFamily="34" charset="0"/>
                          <a:ea typeface="Helvetica Neue" charset="0"/>
                          <a:cs typeface="Arial" pitchFamily="34" charset="0"/>
                          <a:sym typeface="Helvetica Neue" charset="0"/>
                        </a:rPr>
                        <a:t>Ad Management</a:t>
                      </a:r>
                    </a:p>
                  </a:txBody>
                  <a:tcPr marL="190500" marR="190500" marT="190500" marB="190500" anchor="ctr" horzOverflow="overflow">
                    <a:lnL cap="flat">
                      <a:noFill/>
                    </a:lnL>
                    <a:lnR cap="flat">
                      <a:noFill/>
                    </a:lnR>
                    <a:lnT cap="flat">
                      <a:noFill/>
                    </a:lnT>
                    <a:lnB cap="flat">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tab pos="914400" algn="l"/>
                        </a:tabLst>
                      </a:pPr>
                      <a:r>
                        <a:rPr kumimoji="0" lang="en-US" sz="3600" b="0" i="0" u="none" strike="noStrike" cap="none" normalizeH="0" baseline="0" dirty="0" smtClean="0">
                          <a:ln>
                            <a:noFill/>
                          </a:ln>
                          <a:solidFill>
                            <a:srgbClr val="535353"/>
                          </a:solidFill>
                          <a:effectLst/>
                          <a:latin typeface="Arial" pitchFamily="34" charset="0"/>
                          <a:ea typeface="Helvetica Neue" charset="0"/>
                          <a:cs typeface="Arial" pitchFamily="34" charset="0"/>
                          <a:sym typeface="Helvetica Neue" charset="0"/>
                        </a:rPr>
                        <a:t>$497</a:t>
                      </a:r>
                    </a:p>
                  </a:txBody>
                  <a:tcPr marL="190500" marR="190500" marT="190500" marB="190500" anchor="ctr" horzOverflow="overflow">
                    <a:lnL cap="flat">
                      <a:noFill/>
                    </a:lnL>
                    <a:lnR cap="flat">
                      <a:noFill/>
                    </a:lnR>
                    <a:lnT cap="flat">
                      <a:noFill/>
                    </a:lnT>
                    <a:lnB cap="flat">
                      <a:noFill/>
                    </a:lnB>
                    <a:lnTlToBr>
                      <a:noFill/>
                    </a:lnTlToBr>
                    <a:lnBlToTr>
                      <a:noFill/>
                    </a:lnBlToTr>
                    <a:noFill/>
                  </a:tcPr>
                </a:tc>
              </a:tr>
              <a:tr h="1760538">
                <a:tc>
                  <a:txBody>
                    <a:bodyPr/>
                    <a:lstStyle/>
                    <a:p>
                      <a:pPr marL="0" marR="0" lvl="0" indent="0" algn="l" defTabSz="914400" rtl="0" eaLnBrk="1" fontAlgn="base" latinLnBrk="0" hangingPunct="1">
                        <a:lnSpc>
                          <a:spcPct val="100000"/>
                        </a:lnSpc>
                        <a:spcBef>
                          <a:spcPct val="0"/>
                        </a:spcBef>
                        <a:spcAft>
                          <a:spcPct val="0"/>
                        </a:spcAft>
                        <a:buClrTx/>
                        <a:buSzTx/>
                        <a:buFontTx/>
                        <a:buNone/>
                        <a:tabLst>
                          <a:tab pos="914400" algn="l"/>
                        </a:tabLst>
                      </a:pPr>
                      <a:r>
                        <a:rPr kumimoji="0" lang="en-US" sz="3600" b="0" i="0" u="none" strike="noStrike" cap="none" normalizeH="0" baseline="0" dirty="0" smtClean="0">
                          <a:ln>
                            <a:noFill/>
                          </a:ln>
                          <a:solidFill>
                            <a:srgbClr val="535353"/>
                          </a:solidFill>
                          <a:effectLst/>
                          <a:latin typeface="Arial" pitchFamily="34" charset="0"/>
                          <a:ea typeface="Helvetica Neue" charset="0"/>
                          <a:cs typeface="Arial" pitchFamily="34" charset="0"/>
                          <a:sym typeface="Helvetica Neue" charset="0"/>
                        </a:rPr>
                        <a:t>Training Package</a:t>
                      </a:r>
                    </a:p>
                  </a:txBody>
                  <a:tcPr marL="190500" marR="190500" marT="190500" marB="190500" anchor="ctr" horzOverflow="overflow">
                    <a:lnL cap="flat">
                      <a:noFill/>
                    </a:lnL>
                    <a:lnR cap="flat">
                      <a:noFill/>
                    </a:lnR>
                    <a:lnT cap="flat">
                      <a:noFill/>
                    </a:lnT>
                    <a:lnB cap="flat">
                      <a:noFill/>
                    </a:lnB>
                    <a:lnTlToBr>
                      <a:noFill/>
                    </a:lnTlToBr>
                    <a:lnBlToTr>
                      <a:noFill/>
                    </a:lnBlToTr>
                    <a:solidFill>
                      <a:srgbClr val="E8E8E8"/>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tab pos="914400" algn="l"/>
                        </a:tabLst>
                      </a:pPr>
                      <a:r>
                        <a:rPr kumimoji="0" lang="en-US" sz="3600" b="0" i="0" u="none" strike="noStrike" cap="none" normalizeH="0" baseline="0" dirty="0" smtClean="0">
                          <a:ln>
                            <a:noFill/>
                          </a:ln>
                          <a:solidFill>
                            <a:srgbClr val="535353"/>
                          </a:solidFill>
                          <a:effectLst/>
                          <a:latin typeface="Arial" pitchFamily="34" charset="0"/>
                          <a:ea typeface="Helvetica Neue" charset="0"/>
                          <a:cs typeface="Arial" pitchFamily="34" charset="0"/>
                          <a:sym typeface="Helvetica Neue" charset="0"/>
                        </a:rPr>
                        <a:t>$997</a:t>
                      </a:r>
                    </a:p>
                  </a:txBody>
                  <a:tcPr marL="190500" marR="190500" marT="190500" marB="190500" anchor="ctr" horzOverflow="overflow">
                    <a:lnL cap="flat">
                      <a:noFill/>
                    </a:lnL>
                    <a:lnR cap="flat">
                      <a:noFill/>
                    </a:lnR>
                    <a:lnT cap="flat">
                      <a:noFill/>
                    </a:lnT>
                    <a:lnB cap="flat">
                      <a:noFill/>
                    </a:lnB>
                    <a:lnTlToBr>
                      <a:noFill/>
                    </a:lnTlToBr>
                    <a:lnBlToTr>
                      <a:noFill/>
                    </a:lnBlToTr>
                    <a:solidFill>
                      <a:srgbClr val="E8E8E8"/>
                    </a:solidFill>
                  </a:tcPr>
                </a:tc>
              </a:tr>
            </a:tbl>
          </a:graphicData>
        </a:graphic>
      </p:graphicFrame>
      <p:grpSp>
        <p:nvGrpSpPr>
          <p:cNvPr id="25615" name="Group 42"/>
          <p:cNvGrpSpPr>
            <a:grpSpLocks/>
          </p:cNvGrpSpPr>
          <p:nvPr/>
        </p:nvGrpSpPr>
        <p:grpSpPr bwMode="auto">
          <a:xfrm>
            <a:off x="2438400" y="4267200"/>
            <a:ext cx="8688388" cy="7404100"/>
            <a:chOff x="0" y="24"/>
            <a:chExt cx="5473" cy="4664"/>
          </a:xfrm>
        </p:grpSpPr>
        <p:sp>
          <p:nvSpPr>
            <p:cNvPr id="25617" name="Rectangle 39"/>
            <p:cNvSpPr>
              <a:spLocks/>
            </p:cNvSpPr>
            <p:nvPr/>
          </p:nvSpPr>
          <p:spPr bwMode="auto">
            <a:xfrm>
              <a:off x="0" y="24"/>
              <a:ext cx="5472" cy="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7200" dirty="0" smtClean="0">
                  <a:solidFill>
                    <a:srgbClr val="1E1D1D"/>
                  </a:solidFill>
                  <a:latin typeface="Bebas Neue" pitchFamily="34" charset="0"/>
                  <a:ea typeface="Bebas Neue" pitchFamily="34" charset="0"/>
                  <a:cs typeface="Bebas Neue" pitchFamily="34" charset="0"/>
                  <a:sym typeface="Bebas Neue" pitchFamily="34" charset="0"/>
                </a:rPr>
                <a:t>Our services</a:t>
              </a:r>
              <a:endParaRPr lang="en-US" sz="7200" dirty="0">
                <a:solidFill>
                  <a:srgbClr val="1E1D1D"/>
                </a:solidFill>
                <a:latin typeface="Bebas Neue" pitchFamily="34" charset="0"/>
                <a:ea typeface="Bebas Neue" pitchFamily="34" charset="0"/>
                <a:cs typeface="Bebas Neue" pitchFamily="34" charset="0"/>
                <a:sym typeface="Bebas Neue" pitchFamily="34" charset="0"/>
              </a:endParaRPr>
            </a:p>
          </p:txBody>
        </p:sp>
        <p:sp>
          <p:nvSpPr>
            <p:cNvPr id="30760" name="Rectangle 40"/>
            <p:cNvSpPr>
              <a:spLocks/>
            </p:cNvSpPr>
            <p:nvPr/>
          </p:nvSpPr>
          <p:spPr bwMode="auto">
            <a:xfrm>
              <a:off x="1" y="896"/>
              <a:ext cx="5472" cy="37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lstStyle/>
            <a:p>
              <a:pPr algn="l">
                <a:defRPr/>
              </a:pPr>
              <a:r>
                <a:rPr lang="en-US" sz="3600" dirty="0" smtClean="0">
                  <a:solidFill>
                    <a:srgbClr val="1E1D1D"/>
                  </a:solidFill>
                  <a:latin typeface="Arial" pitchFamily="34" charset="0"/>
                  <a:ea typeface="Helvetica Light" charset="0"/>
                  <a:cs typeface="Arial" pitchFamily="34" charset="0"/>
                  <a:sym typeface="Helvetica Light" charset="0"/>
                </a:rPr>
                <a:t>We offer  four different options with regards the management of your Facebook account.</a:t>
              </a:r>
            </a:p>
            <a:p>
              <a:pPr marL="342900" algn="l">
                <a:buClr>
                  <a:srgbClr val="139FD2"/>
                </a:buClr>
                <a:buSzPct val="125000"/>
                <a:defRPr/>
              </a:pPr>
              <a:endParaRPr lang="en-US" sz="3600" dirty="0" smtClean="0">
                <a:solidFill>
                  <a:srgbClr val="1E1D1D"/>
                </a:solidFill>
                <a:latin typeface="Arial" pitchFamily="34" charset="0"/>
                <a:ea typeface="Helvetica Light" charset="0"/>
                <a:cs typeface="Arial" pitchFamily="34" charset="0"/>
                <a:sym typeface="Helvetica Light" charset="0"/>
              </a:endParaRPr>
            </a:p>
            <a:p>
              <a:pPr marL="914400" indent="-571500" algn="l">
                <a:buClr>
                  <a:srgbClr val="139FD2"/>
                </a:buClr>
                <a:buSzPct val="125000"/>
                <a:buFont typeface="Arial" pitchFamily="34" charset="0"/>
                <a:buChar char="•"/>
                <a:defRPr/>
              </a:pPr>
              <a:r>
                <a:rPr lang="en-US" sz="3600" dirty="0" smtClean="0">
                  <a:solidFill>
                    <a:srgbClr val="1E1D1D"/>
                  </a:solidFill>
                  <a:latin typeface="Arial" pitchFamily="34" charset="0"/>
                  <a:ea typeface="Helvetica Light" charset="0"/>
                  <a:cs typeface="Arial" pitchFamily="34" charset="0"/>
                  <a:sym typeface="Helvetica Light" charset="0"/>
                </a:rPr>
                <a:t>Fan-Page Creation</a:t>
              </a:r>
            </a:p>
            <a:p>
              <a:pPr marL="914400" indent="-571500" algn="l">
                <a:buClr>
                  <a:srgbClr val="139FD2"/>
                </a:buClr>
                <a:buSzPct val="125000"/>
                <a:buFont typeface="Arial" pitchFamily="34" charset="0"/>
                <a:buChar char="•"/>
                <a:defRPr/>
              </a:pPr>
              <a:endParaRPr lang="en-US" sz="3600" dirty="0">
                <a:solidFill>
                  <a:srgbClr val="1E1D1D"/>
                </a:solidFill>
                <a:latin typeface="Arial" pitchFamily="34" charset="0"/>
                <a:ea typeface="Helvetica Light" charset="0"/>
                <a:cs typeface="Arial" pitchFamily="34" charset="0"/>
                <a:sym typeface="Helvetica Light" charset="0"/>
              </a:endParaRPr>
            </a:p>
            <a:p>
              <a:pPr marL="977900" indent="-635000" algn="l">
                <a:buClr>
                  <a:srgbClr val="139FD2"/>
                </a:buClr>
                <a:buSzPct val="125000"/>
                <a:buFont typeface="Helvetica Light" charset="0"/>
                <a:buChar char="•"/>
                <a:defRPr/>
              </a:pPr>
              <a:r>
                <a:rPr lang="en-US" sz="3600" dirty="0" smtClean="0">
                  <a:solidFill>
                    <a:srgbClr val="1E1D1D"/>
                  </a:solidFill>
                  <a:latin typeface="Arial" pitchFamily="34" charset="0"/>
                  <a:ea typeface="Helvetica Light" charset="0"/>
                  <a:cs typeface="Arial" pitchFamily="34" charset="0"/>
                  <a:sym typeface="Helvetica Light" charset="0"/>
                </a:rPr>
                <a:t>Fan-Page Management </a:t>
              </a:r>
            </a:p>
            <a:p>
              <a:pPr marL="977900" indent="-635000" algn="l">
                <a:buClr>
                  <a:srgbClr val="139FD2"/>
                </a:buClr>
                <a:buSzPct val="125000"/>
                <a:buFont typeface="Helvetica Light" charset="0"/>
                <a:buChar char="•"/>
                <a:defRPr/>
              </a:pPr>
              <a:endParaRPr lang="en-US" sz="3600" dirty="0" smtClean="0">
                <a:solidFill>
                  <a:srgbClr val="1E1D1D"/>
                </a:solidFill>
                <a:latin typeface="Arial" pitchFamily="34" charset="0"/>
                <a:ea typeface="Helvetica Light" charset="0"/>
                <a:cs typeface="Arial" pitchFamily="34" charset="0"/>
                <a:sym typeface="Helvetica Light" charset="0"/>
              </a:endParaRPr>
            </a:p>
            <a:p>
              <a:pPr marL="977900" indent="-635000" algn="l">
                <a:buClr>
                  <a:srgbClr val="139FD2"/>
                </a:buClr>
                <a:buSzPct val="125000"/>
                <a:buFont typeface="Helvetica Light" charset="0"/>
                <a:buChar char="•"/>
                <a:defRPr/>
              </a:pPr>
              <a:r>
                <a:rPr lang="en-US" sz="3600" dirty="0" smtClean="0">
                  <a:solidFill>
                    <a:srgbClr val="1E1D1D"/>
                  </a:solidFill>
                  <a:latin typeface="Arial" pitchFamily="34" charset="0"/>
                  <a:ea typeface="Helvetica Light" charset="0"/>
                  <a:cs typeface="Arial" pitchFamily="34" charset="0"/>
                  <a:sym typeface="Helvetica Light" charset="0"/>
                </a:rPr>
                <a:t>Ad Campaign Management</a:t>
              </a:r>
            </a:p>
            <a:p>
              <a:pPr marL="977900" indent="-635000" algn="l">
                <a:buClr>
                  <a:srgbClr val="139FD2"/>
                </a:buClr>
                <a:buSzPct val="125000"/>
                <a:buFont typeface="Helvetica Light" charset="0"/>
                <a:buChar char="•"/>
                <a:defRPr/>
              </a:pPr>
              <a:endParaRPr lang="en-US" sz="3600" dirty="0">
                <a:solidFill>
                  <a:srgbClr val="1E1D1D"/>
                </a:solidFill>
                <a:latin typeface="Arial" pitchFamily="34" charset="0"/>
                <a:ea typeface="Helvetica Light" charset="0"/>
                <a:cs typeface="Arial" pitchFamily="34" charset="0"/>
                <a:sym typeface="Helvetica Light" charset="0"/>
              </a:endParaRPr>
            </a:p>
            <a:p>
              <a:pPr marL="977900" indent="-635000" algn="l">
                <a:buClr>
                  <a:srgbClr val="139FD2"/>
                </a:buClr>
                <a:buSzPct val="125000"/>
                <a:buFont typeface="Helvetica Light" charset="0"/>
                <a:buChar char="•"/>
                <a:defRPr/>
              </a:pPr>
              <a:r>
                <a:rPr lang="en-US" sz="3600" dirty="0" smtClean="0">
                  <a:solidFill>
                    <a:srgbClr val="1E1D1D"/>
                  </a:solidFill>
                  <a:latin typeface="Arial" pitchFamily="34" charset="0"/>
                  <a:ea typeface="Helvetica Light" charset="0"/>
                  <a:cs typeface="Arial" pitchFamily="34" charset="0"/>
                  <a:sym typeface="Helvetica Light" charset="0"/>
                </a:rPr>
                <a:t>Full Package</a:t>
              </a:r>
              <a:endParaRPr lang="en-US" sz="3600" dirty="0">
                <a:solidFill>
                  <a:srgbClr val="1E1D1D"/>
                </a:solidFill>
                <a:latin typeface="Arial" pitchFamily="34" charset="0"/>
                <a:ea typeface="Helvetica Light" charset="0"/>
                <a:cs typeface="Arial" pitchFamily="34" charset="0"/>
                <a:sym typeface="Helvetica Light" charset="0"/>
              </a:endParaRPr>
            </a:p>
            <a:p>
              <a:pPr algn="l">
                <a:defRPr/>
              </a:pPr>
              <a:endParaRPr lang="en-US" sz="3600" dirty="0">
                <a:solidFill>
                  <a:srgbClr val="1E1D1D"/>
                </a:solidFill>
                <a:latin typeface="Arial" pitchFamily="34" charset="0"/>
                <a:ea typeface="Helvetica Light" charset="0"/>
                <a:cs typeface="Arial" pitchFamily="34" charset="0"/>
                <a:sym typeface="Helvetica Light" charset="0"/>
              </a:endParaRPr>
            </a:p>
            <a:p>
              <a:pPr algn="l">
                <a:defRPr/>
              </a:pPr>
              <a:endParaRPr lang="en-US" sz="3600" dirty="0">
                <a:solidFill>
                  <a:srgbClr val="1E1D1D"/>
                </a:solidFill>
                <a:latin typeface="Arial" pitchFamily="34" charset="0"/>
                <a:ea typeface="Helvetica Light" charset="0"/>
                <a:cs typeface="Arial" pitchFamily="34" charset="0"/>
                <a:sym typeface="Helvetica Light" charset="0"/>
              </a:endParaRPr>
            </a:p>
          </p:txBody>
        </p:sp>
        <p:sp>
          <p:nvSpPr>
            <p:cNvPr id="25619" name="Line 41"/>
            <p:cNvSpPr>
              <a:spLocks noChangeShapeType="1"/>
            </p:cNvSpPr>
            <p:nvPr/>
          </p:nvSpPr>
          <p:spPr bwMode="auto">
            <a:xfrm>
              <a:off x="0" y="656"/>
              <a:ext cx="5472" cy="0"/>
            </a:xfrm>
            <a:prstGeom prst="line">
              <a:avLst/>
            </a:prstGeom>
            <a:noFill/>
            <a:ln w="114300">
              <a:solidFill>
                <a:srgbClr val="139FD2"/>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a:p>
          </p:txBody>
        </p:sp>
      </p:grpSp>
      <p:sp>
        <p:nvSpPr>
          <p:cNvPr id="25616" name="Rectangle 43"/>
          <p:cNvSpPr>
            <a:spLocks/>
          </p:cNvSpPr>
          <p:nvPr/>
        </p:nvSpPr>
        <p:spPr bwMode="auto">
          <a:xfrm>
            <a:off x="2438400" y="1104900"/>
            <a:ext cx="14630400"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14400" dirty="0" smtClean="0">
                <a:solidFill>
                  <a:srgbClr val="139FD2"/>
                </a:solidFill>
                <a:latin typeface="Bebas Neue" pitchFamily="34" charset="0"/>
                <a:ea typeface="Bebas Neue" pitchFamily="34" charset="0"/>
                <a:cs typeface="Bebas Neue" pitchFamily="34" charset="0"/>
                <a:sym typeface="Bebas Neue" pitchFamily="34" charset="0"/>
              </a:rPr>
              <a:t>Facebook</a:t>
            </a:r>
            <a:endParaRPr lang="en-US" sz="14400" dirty="0">
              <a:solidFill>
                <a:srgbClr val="139FD2"/>
              </a:solidFill>
              <a:latin typeface="Bebas Neue" pitchFamily="34" charset="0"/>
              <a:ea typeface="Bebas Neue" pitchFamily="34" charset="0"/>
              <a:cs typeface="Bebas Neue" pitchFamily="34" charset="0"/>
              <a:sym typeface="Bebas Neue" pitchFamily="34" charset="0"/>
            </a:endParaRPr>
          </a:p>
        </p:txBody>
      </p:sp>
    </p:spTree>
    <p:extLst>
      <p:ext uri="{BB962C8B-B14F-4D97-AF65-F5344CB8AC3E}">
        <p14:creationId xmlns:p14="http://schemas.microsoft.com/office/powerpoint/2010/main" val="25634791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bg>
      <p:bgPr>
        <a:solidFill>
          <a:srgbClr val="D31E25"/>
        </a:solidFill>
        <a:effectLst/>
      </p:bgPr>
    </p:bg>
    <p:spTree>
      <p:nvGrpSpPr>
        <p:cNvPr id="1" name=""/>
        <p:cNvGrpSpPr/>
        <p:nvPr/>
      </p:nvGrpSpPr>
      <p:grpSpPr>
        <a:xfrm>
          <a:off x="0" y="0"/>
          <a:ext cx="0" cy="0"/>
          <a:chOff x="0" y="0"/>
          <a:chExt cx="0" cy="0"/>
        </a:xfrm>
      </p:grpSpPr>
      <p:grpSp>
        <p:nvGrpSpPr>
          <p:cNvPr id="46082" name="Group 4"/>
          <p:cNvGrpSpPr>
            <a:grpSpLocks/>
          </p:cNvGrpSpPr>
          <p:nvPr/>
        </p:nvGrpSpPr>
        <p:grpSpPr bwMode="auto">
          <a:xfrm>
            <a:off x="9347200" y="2779713"/>
            <a:ext cx="5613400" cy="5462587"/>
            <a:chOff x="0" y="0"/>
            <a:chExt cx="3535" cy="3440"/>
          </a:xfrm>
        </p:grpSpPr>
        <p:sp>
          <p:nvSpPr>
            <p:cNvPr id="46084" name="Oval 1"/>
            <p:cNvSpPr>
              <a:spLocks/>
            </p:cNvSpPr>
            <p:nvPr/>
          </p:nvSpPr>
          <p:spPr bwMode="auto">
            <a:xfrm>
              <a:off x="0" y="0"/>
              <a:ext cx="3535" cy="3440"/>
            </a:xfrm>
            <a:prstGeom prst="ellipse">
              <a:avLst/>
            </a:prstGeom>
            <a:solidFill>
              <a:srgbClr val="E8E8E8"/>
            </a:solidFill>
            <a:ln w="25400">
              <a:solidFill>
                <a:srgbClr val="E8E8E8"/>
              </a:solidFill>
              <a:miter lim="800000"/>
              <a:headEnd/>
              <a:tailEnd/>
            </a:ln>
          </p:spPr>
          <p:txBody>
            <a:bodyPr lIns="0" tIns="0" rIns="0" bIns="0"/>
            <a:lstStyle/>
            <a:p>
              <a:endParaRPr lang="en-US"/>
            </a:p>
          </p:txBody>
        </p:sp>
        <p:sp>
          <p:nvSpPr>
            <p:cNvPr id="46085" name="Oval 2"/>
            <p:cNvSpPr>
              <a:spLocks/>
            </p:cNvSpPr>
            <p:nvPr/>
          </p:nvSpPr>
          <p:spPr bwMode="auto">
            <a:xfrm>
              <a:off x="470" y="459"/>
              <a:ext cx="2592" cy="2521"/>
            </a:xfrm>
            <a:prstGeom prst="ellipse">
              <a:avLst/>
            </a:prstGeom>
            <a:solidFill>
              <a:srgbClr val="139FD2"/>
            </a:solidFill>
            <a:ln w="25400">
              <a:solidFill>
                <a:srgbClr val="139FD2"/>
              </a:solidFill>
              <a:miter lim="800000"/>
              <a:headEnd/>
              <a:tailEnd/>
            </a:ln>
          </p:spPr>
          <p:txBody>
            <a:bodyPr lIns="0" tIns="0" rIns="0" bIns="0"/>
            <a:lstStyle/>
            <a:p>
              <a:endParaRPr lang="en-US"/>
            </a:p>
          </p:txBody>
        </p:sp>
        <p:sp>
          <p:nvSpPr>
            <p:cNvPr id="46086" name="Oval 3"/>
            <p:cNvSpPr>
              <a:spLocks/>
            </p:cNvSpPr>
            <p:nvPr/>
          </p:nvSpPr>
          <p:spPr bwMode="auto">
            <a:xfrm>
              <a:off x="924" y="896"/>
              <a:ext cx="1693" cy="1647"/>
            </a:xfrm>
            <a:prstGeom prst="ellipse">
              <a:avLst/>
            </a:prstGeom>
            <a:solidFill>
              <a:srgbClr val="D31E25"/>
            </a:solidFill>
            <a:ln w="25400">
              <a:solidFill>
                <a:srgbClr val="D31E25"/>
              </a:solidFill>
              <a:miter lim="800000"/>
              <a:headEnd/>
              <a:tailEnd/>
            </a:ln>
          </p:spPr>
          <p:txBody>
            <a:bodyPr lIns="0" tIns="0" rIns="0" bIns="0" anchor="ctr"/>
            <a:lstStyle/>
            <a:p>
              <a:pPr>
                <a:lnSpc>
                  <a:spcPct val="80000"/>
                </a:lnSpc>
              </a:pPr>
              <a:r>
                <a:rPr lang="en-US" sz="4400" dirty="0" smtClean="0">
                  <a:solidFill>
                    <a:srgbClr val="FFFFFF"/>
                  </a:solidFill>
                  <a:latin typeface="Bebas Neue" pitchFamily="34" charset="0"/>
                  <a:ea typeface="Bebas Neue" pitchFamily="34" charset="0"/>
                  <a:cs typeface="Bebas Neue" pitchFamily="34" charset="0"/>
                  <a:sym typeface="Bebas Neue" pitchFamily="34" charset="0"/>
                </a:rPr>
                <a:t>Google</a:t>
              </a:r>
            </a:p>
            <a:p>
              <a:pPr>
                <a:lnSpc>
                  <a:spcPct val="80000"/>
                </a:lnSpc>
              </a:pPr>
              <a:r>
                <a:rPr lang="en-US" sz="4400" dirty="0" smtClean="0">
                  <a:solidFill>
                    <a:srgbClr val="FFFFFF"/>
                  </a:solidFill>
                  <a:latin typeface="Bebas Neue" pitchFamily="34" charset="0"/>
                  <a:ea typeface="Bebas Neue" pitchFamily="34" charset="0"/>
                  <a:cs typeface="Bebas Neue" pitchFamily="34" charset="0"/>
                  <a:sym typeface="Bebas Neue" pitchFamily="34" charset="0"/>
                </a:rPr>
                <a:t>Ads</a:t>
              </a:r>
              <a:endParaRPr lang="en-US" sz="4400" dirty="0">
                <a:solidFill>
                  <a:srgbClr val="FFFFFF"/>
                </a:solidFill>
                <a:latin typeface="Bebas Neue" pitchFamily="34" charset="0"/>
                <a:ea typeface="Bebas Neue" pitchFamily="34" charset="0"/>
                <a:cs typeface="Bebas Neue" pitchFamily="34" charset="0"/>
                <a:sym typeface="Bebas Neue" pitchFamily="34" charset="0"/>
              </a:endParaRPr>
            </a:p>
          </p:txBody>
        </p:sp>
      </p:grpSp>
      <p:sp>
        <p:nvSpPr>
          <p:cNvPr id="46083" name="Rectangle 5"/>
          <p:cNvSpPr>
            <a:spLocks/>
          </p:cNvSpPr>
          <p:nvPr/>
        </p:nvSpPr>
        <p:spPr bwMode="auto">
          <a:xfrm>
            <a:off x="0" y="8559800"/>
            <a:ext cx="24384000" cy="187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nSpc>
                <a:spcPct val="80000"/>
              </a:lnSpc>
            </a:pPr>
            <a:r>
              <a:rPr lang="en-US" sz="14400" dirty="0" smtClean="0">
                <a:solidFill>
                  <a:srgbClr val="FFFFFF"/>
                </a:solidFill>
                <a:latin typeface="Bebas Neue" pitchFamily="34" charset="0"/>
                <a:ea typeface="Bebas Neue" pitchFamily="34" charset="0"/>
                <a:cs typeface="Bebas Neue" pitchFamily="34" charset="0"/>
                <a:sym typeface="Bebas Neue" pitchFamily="34" charset="0"/>
              </a:rPr>
              <a:t>PPC</a:t>
            </a:r>
            <a:endParaRPr lang="en-US" sz="14400" dirty="0">
              <a:solidFill>
                <a:srgbClr val="FFFFFF"/>
              </a:solidFill>
              <a:latin typeface="Bebas Neue" pitchFamily="34" charset="0"/>
              <a:ea typeface="Bebas Neue" pitchFamily="34" charset="0"/>
              <a:cs typeface="Bebas Neue" pitchFamily="34" charset="0"/>
              <a:sym typeface="Bebas Neue" pitchFamily="34" charset="0"/>
            </a:endParaRPr>
          </a:p>
        </p:txBody>
      </p:sp>
    </p:spTree>
    <p:extLst>
      <p:ext uri="{BB962C8B-B14F-4D97-AF65-F5344CB8AC3E}">
        <p14:creationId xmlns:p14="http://schemas.microsoft.com/office/powerpoint/2010/main" val="38086456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2530" name="Slide Number Placeholder 3"/>
          <p:cNvSpPr>
            <a:spLocks noGrp="1"/>
          </p:cNvSpPr>
          <p:nvPr>
            <p:ph type="sldNum" sz="quarter" idx="10"/>
          </p:nvPr>
        </p:nvSpPr>
        <p:spPr>
          <a:noFill/>
        </p:spPr>
        <p:txBody>
          <a:bodyPr/>
          <a:lstStyle>
            <a:lvl1pPr eaLnBrk="0" hangingPunct="0">
              <a:defRPr sz="5600">
                <a:solidFill>
                  <a:srgbClr val="000000"/>
                </a:solidFill>
                <a:latin typeface="Gill Sans" charset="0"/>
                <a:ea typeface="ヒラギノ角ゴ ProN W3" charset="0"/>
                <a:cs typeface="ヒラギノ角ゴ ProN W3" charset="0"/>
                <a:sym typeface="Gill Sans" charset="0"/>
              </a:defRPr>
            </a:lvl1pPr>
            <a:lvl2pPr marL="742950" indent="-285750" eaLnBrk="0" hangingPunct="0">
              <a:defRPr sz="5600">
                <a:solidFill>
                  <a:srgbClr val="000000"/>
                </a:solidFill>
                <a:latin typeface="Gill Sans" charset="0"/>
                <a:ea typeface="ヒラギノ角ゴ ProN W3" charset="0"/>
                <a:cs typeface="ヒラギノ角ゴ ProN W3" charset="0"/>
                <a:sym typeface="Gill Sans" charset="0"/>
              </a:defRPr>
            </a:lvl2pPr>
            <a:lvl3pPr marL="1143000" indent="-228600" eaLnBrk="0" hangingPunct="0">
              <a:defRPr sz="5600">
                <a:solidFill>
                  <a:srgbClr val="000000"/>
                </a:solidFill>
                <a:latin typeface="Gill Sans" charset="0"/>
                <a:ea typeface="ヒラギノ角ゴ ProN W3" charset="0"/>
                <a:cs typeface="ヒラギノ角ゴ ProN W3" charset="0"/>
                <a:sym typeface="Gill Sans" charset="0"/>
              </a:defRPr>
            </a:lvl3pPr>
            <a:lvl4pPr marL="1600200" indent="-228600" eaLnBrk="0" hangingPunct="0">
              <a:defRPr sz="5600">
                <a:solidFill>
                  <a:srgbClr val="000000"/>
                </a:solidFill>
                <a:latin typeface="Gill Sans" charset="0"/>
                <a:ea typeface="ヒラギノ角ゴ ProN W3" charset="0"/>
                <a:cs typeface="ヒラギノ角ゴ ProN W3" charset="0"/>
                <a:sym typeface="Gill Sans" charset="0"/>
              </a:defRPr>
            </a:lvl4pPr>
            <a:lvl5pPr marL="2057400" indent="-228600" eaLnBrk="0" hangingPunct="0">
              <a:defRPr sz="5600">
                <a:solidFill>
                  <a:srgbClr val="000000"/>
                </a:solidFill>
                <a:latin typeface="Gill Sans" charset="0"/>
                <a:ea typeface="ヒラギノ角ゴ ProN W3" charset="0"/>
                <a:cs typeface="ヒラギノ角ゴ ProN W3" charset="0"/>
                <a:sym typeface="Gill Sans" charset="0"/>
              </a:defRPr>
            </a:lvl5pPr>
            <a:lvl6pPr marL="25146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6pPr>
            <a:lvl7pPr marL="29718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7pPr>
            <a:lvl8pPr marL="34290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8pPr>
            <a:lvl9pPr marL="38862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9pPr>
          </a:lstStyle>
          <a:p>
            <a:pPr eaLnBrk="1" hangingPunct="1"/>
            <a:fld id="{A4692B59-0FA2-4695-B517-11022C0B2C7B}" type="slidenum">
              <a:rPr lang="en-US" sz="3600" smtClean="0">
                <a:solidFill>
                  <a:srgbClr val="139FD2"/>
                </a:solidFill>
                <a:latin typeface="Bebas Neue" pitchFamily="34" charset="0"/>
                <a:ea typeface="Bebas Neue" pitchFamily="34" charset="0"/>
                <a:cs typeface="Bebas Neue" pitchFamily="34" charset="0"/>
                <a:sym typeface="Bebas Neue" pitchFamily="34" charset="0"/>
              </a:rPr>
              <a:pPr eaLnBrk="1" hangingPunct="1"/>
              <a:t>35</a:t>
            </a:fld>
            <a:endParaRPr lang="en-US" sz="3600" smtClean="0">
              <a:solidFill>
                <a:srgbClr val="139FD2"/>
              </a:solidFill>
              <a:latin typeface="Bebas Neue" pitchFamily="34" charset="0"/>
              <a:ea typeface="Bebas Neue" pitchFamily="34" charset="0"/>
              <a:cs typeface="Bebas Neue" pitchFamily="34" charset="0"/>
              <a:sym typeface="Bebas Neue" pitchFamily="34" charset="0"/>
            </a:endParaRPr>
          </a:p>
        </p:txBody>
      </p:sp>
      <p:sp>
        <p:nvSpPr>
          <p:cNvPr id="22533" name="Rectangle 3"/>
          <p:cNvSpPr>
            <a:spLocks/>
          </p:cNvSpPr>
          <p:nvPr/>
        </p:nvSpPr>
        <p:spPr bwMode="auto">
          <a:xfrm>
            <a:off x="2438400" y="1104900"/>
            <a:ext cx="20421600" cy="187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14400" dirty="0" smtClean="0">
                <a:solidFill>
                  <a:srgbClr val="139FD2"/>
                </a:solidFill>
                <a:latin typeface="Bebas Neue" pitchFamily="34" charset="0"/>
                <a:ea typeface="Bebas Neue" pitchFamily="34" charset="0"/>
                <a:cs typeface="Bebas Neue" pitchFamily="34" charset="0"/>
                <a:sym typeface="Bebas Neue" pitchFamily="34" charset="0"/>
              </a:rPr>
              <a:t>Searches &amp; Share</a:t>
            </a:r>
            <a:endParaRPr lang="en-US" sz="14400" dirty="0">
              <a:solidFill>
                <a:srgbClr val="139FD2"/>
              </a:solidFill>
              <a:latin typeface="Bebas Neue" pitchFamily="34" charset="0"/>
              <a:ea typeface="Bebas Neue" pitchFamily="34" charset="0"/>
              <a:cs typeface="Bebas Neue" pitchFamily="34" charset="0"/>
              <a:sym typeface="Bebas Neue" pitchFamily="34" charset="0"/>
            </a:endParaRPr>
          </a:p>
        </p:txBody>
      </p:sp>
      <p:graphicFrame>
        <p:nvGraphicFramePr>
          <p:cNvPr id="6" name="Chart 5"/>
          <p:cNvGraphicFramePr>
            <a:graphicFrameLocks/>
          </p:cNvGraphicFramePr>
          <p:nvPr>
            <p:extLst>
              <p:ext uri="{D42A27DB-BD31-4B8C-83A1-F6EECF244321}">
                <p14:modId xmlns:p14="http://schemas.microsoft.com/office/powerpoint/2010/main" val="199817829"/>
              </p:ext>
            </p:extLst>
          </p:nvPr>
        </p:nvGraphicFramePr>
        <p:xfrm>
          <a:off x="13563600" y="2984500"/>
          <a:ext cx="8305800" cy="9255125"/>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7" name="Chart 2"/>
          <p:cNvGraphicFramePr>
            <a:graphicFrameLocks/>
          </p:cNvGraphicFramePr>
          <p:nvPr>
            <p:extLst>
              <p:ext uri="{D42A27DB-BD31-4B8C-83A1-F6EECF244321}">
                <p14:modId xmlns:p14="http://schemas.microsoft.com/office/powerpoint/2010/main" val="2445538610"/>
              </p:ext>
            </p:extLst>
          </p:nvPr>
        </p:nvGraphicFramePr>
        <p:xfrm>
          <a:off x="2419350" y="3657600"/>
          <a:ext cx="10134600" cy="8389938"/>
        </p:xfrm>
        <a:graphic>
          <a:graphicData uri="http://schemas.openxmlformats.org/drawingml/2006/chart">
            <c:chart xmlns:c="http://schemas.openxmlformats.org/drawingml/2006/chart" xmlns:r="http://schemas.openxmlformats.org/officeDocument/2006/relationships" r:id="rId4"/>
          </a:graphicData>
        </a:graphic>
      </p:graphicFrame>
      <p:sp>
        <p:nvSpPr>
          <p:cNvPr id="2" name="TextBox 1"/>
          <p:cNvSpPr txBox="1"/>
          <p:nvPr/>
        </p:nvSpPr>
        <p:spPr>
          <a:xfrm>
            <a:off x="14935200" y="6936254"/>
            <a:ext cx="2438400" cy="2554545"/>
          </a:xfrm>
          <a:prstGeom prst="rect">
            <a:avLst/>
          </a:prstGeom>
          <a:noFill/>
        </p:spPr>
        <p:txBody>
          <a:bodyPr wrap="square" rtlCol="0">
            <a:spAutoFit/>
          </a:bodyPr>
          <a:lstStyle/>
          <a:p>
            <a:r>
              <a:rPr lang="en-GB" sz="4000" dirty="0" smtClean="0">
                <a:solidFill>
                  <a:schemeClr val="bg1"/>
                </a:solidFill>
                <a:latin typeface="Arial" panose="020B0604020202020204" pitchFamily="34" charset="0"/>
                <a:cs typeface="Arial" panose="020B0604020202020204" pitchFamily="34" charset="0"/>
              </a:rPr>
              <a:t>66.7% Share Of The US Market</a:t>
            </a:r>
          </a:p>
        </p:txBody>
      </p:sp>
    </p:spTree>
    <p:extLst>
      <p:ext uri="{BB962C8B-B14F-4D97-AF65-F5344CB8AC3E}">
        <p14:creationId xmlns:p14="http://schemas.microsoft.com/office/powerpoint/2010/main" val="3824709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22" name="Slide Number Placeholder 3"/>
          <p:cNvSpPr>
            <a:spLocks noGrp="1"/>
          </p:cNvSpPr>
          <p:nvPr>
            <p:ph type="sldNum" sz="quarter" idx="10"/>
          </p:nvPr>
        </p:nvSpPr>
        <p:spPr>
          <a:noFill/>
        </p:spPr>
        <p:txBody>
          <a:bodyPr/>
          <a:lstStyle>
            <a:lvl1pPr eaLnBrk="0" hangingPunct="0">
              <a:defRPr sz="5600">
                <a:solidFill>
                  <a:srgbClr val="000000"/>
                </a:solidFill>
                <a:latin typeface="Gill Sans" charset="0"/>
                <a:ea typeface="ヒラギノ角ゴ ProN W3" charset="0"/>
                <a:cs typeface="ヒラギノ角ゴ ProN W3" charset="0"/>
                <a:sym typeface="Gill Sans" charset="0"/>
              </a:defRPr>
            </a:lvl1pPr>
            <a:lvl2pPr marL="742950" indent="-285750" eaLnBrk="0" hangingPunct="0">
              <a:defRPr sz="5600">
                <a:solidFill>
                  <a:srgbClr val="000000"/>
                </a:solidFill>
                <a:latin typeface="Gill Sans" charset="0"/>
                <a:ea typeface="ヒラギノ角ゴ ProN W3" charset="0"/>
                <a:cs typeface="ヒラギノ角ゴ ProN W3" charset="0"/>
                <a:sym typeface="Gill Sans" charset="0"/>
              </a:defRPr>
            </a:lvl2pPr>
            <a:lvl3pPr marL="1143000" indent="-228600" eaLnBrk="0" hangingPunct="0">
              <a:defRPr sz="5600">
                <a:solidFill>
                  <a:srgbClr val="000000"/>
                </a:solidFill>
                <a:latin typeface="Gill Sans" charset="0"/>
                <a:ea typeface="ヒラギノ角ゴ ProN W3" charset="0"/>
                <a:cs typeface="ヒラギノ角ゴ ProN W3" charset="0"/>
                <a:sym typeface="Gill Sans" charset="0"/>
              </a:defRPr>
            </a:lvl3pPr>
            <a:lvl4pPr marL="1600200" indent="-228600" eaLnBrk="0" hangingPunct="0">
              <a:defRPr sz="5600">
                <a:solidFill>
                  <a:srgbClr val="000000"/>
                </a:solidFill>
                <a:latin typeface="Gill Sans" charset="0"/>
                <a:ea typeface="ヒラギノ角ゴ ProN W3" charset="0"/>
                <a:cs typeface="ヒラギノ角ゴ ProN W3" charset="0"/>
                <a:sym typeface="Gill Sans" charset="0"/>
              </a:defRPr>
            </a:lvl4pPr>
            <a:lvl5pPr marL="2057400" indent="-228600" eaLnBrk="0" hangingPunct="0">
              <a:defRPr sz="5600">
                <a:solidFill>
                  <a:srgbClr val="000000"/>
                </a:solidFill>
                <a:latin typeface="Gill Sans" charset="0"/>
                <a:ea typeface="ヒラギノ角ゴ ProN W3" charset="0"/>
                <a:cs typeface="ヒラギノ角ゴ ProN W3" charset="0"/>
                <a:sym typeface="Gill Sans" charset="0"/>
              </a:defRPr>
            </a:lvl5pPr>
            <a:lvl6pPr marL="25146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6pPr>
            <a:lvl7pPr marL="29718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7pPr>
            <a:lvl8pPr marL="34290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8pPr>
            <a:lvl9pPr marL="38862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9pPr>
          </a:lstStyle>
          <a:p>
            <a:pPr eaLnBrk="1" hangingPunct="1"/>
            <a:fld id="{69E37E45-6528-494D-BFC0-E5A57A5DEE82}" type="slidenum">
              <a:rPr lang="en-US" sz="3600" smtClean="0">
                <a:solidFill>
                  <a:srgbClr val="139FD2"/>
                </a:solidFill>
                <a:latin typeface="Bebas Neue" pitchFamily="34" charset="0"/>
                <a:ea typeface="Bebas Neue" pitchFamily="34" charset="0"/>
                <a:cs typeface="Bebas Neue" pitchFamily="34" charset="0"/>
                <a:sym typeface="Bebas Neue" pitchFamily="34" charset="0"/>
              </a:rPr>
              <a:pPr eaLnBrk="1" hangingPunct="1"/>
              <a:t>36</a:t>
            </a:fld>
            <a:endParaRPr lang="en-US" sz="3600" smtClean="0">
              <a:solidFill>
                <a:srgbClr val="139FD2"/>
              </a:solidFill>
              <a:latin typeface="Bebas Neue" pitchFamily="34" charset="0"/>
              <a:ea typeface="Bebas Neue" pitchFamily="34" charset="0"/>
              <a:cs typeface="Bebas Neue" pitchFamily="34" charset="0"/>
              <a:sym typeface="Bebas Neue" pitchFamily="34" charset="0"/>
            </a:endParaRPr>
          </a:p>
        </p:txBody>
      </p:sp>
      <p:sp>
        <p:nvSpPr>
          <p:cNvPr id="30723" name="Rectangle 1"/>
          <p:cNvSpPr>
            <a:spLocks/>
          </p:cNvSpPr>
          <p:nvPr/>
        </p:nvSpPr>
        <p:spPr bwMode="auto">
          <a:xfrm>
            <a:off x="2427288" y="1079500"/>
            <a:ext cx="10515600"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14400" dirty="0" smtClean="0">
                <a:solidFill>
                  <a:srgbClr val="139FD2"/>
                </a:solidFill>
                <a:latin typeface="Bebas Neue" pitchFamily="34" charset="0"/>
                <a:ea typeface="Bebas Neue" pitchFamily="34" charset="0"/>
                <a:cs typeface="Bebas Neue" pitchFamily="34" charset="0"/>
                <a:sym typeface="Bebas Neue" pitchFamily="34" charset="0"/>
              </a:rPr>
              <a:t>g+ business</a:t>
            </a:r>
            <a:endParaRPr lang="en-US" sz="14400" dirty="0">
              <a:solidFill>
                <a:srgbClr val="139FD2"/>
              </a:solidFill>
              <a:latin typeface="Bebas Neue" pitchFamily="34" charset="0"/>
              <a:ea typeface="Bebas Neue" pitchFamily="34" charset="0"/>
              <a:cs typeface="Bebas Neue" pitchFamily="34" charset="0"/>
              <a:sym typeface="Bebas Neue" pitchFamily="34" charset="0"/>
            </a:endParaRPr>
          </a:p>
        </p:txBody>
      </p:sp>
      <p:grpSp>
        <p:nvGrpSpPr>
          <p:cNvPr id="30724" name="Group 8"/>
          <p:cNvGrpSpPr>
            <a:grpSpLocks/>
          </p:cNvGrpSpPr>
          <p:nvPr/>
        </p:nvGrpSpPr>
        <p:grpSpPr bwMode="auto">
          <a:xfrm>
            <a:off x="2451100" y="4305300"/>
            <a:ext cx="8751888" cy="8458200"/>
            <a:chOff x="0" y="8"/>
            <a:chExt cx="5513" cy="5328"/>
          </a:xfrm>
        </p:grpSpPr>
        <p:sp>
          <p:nvSpPr>
            <p:cNvPr id="30726" name="Line 2"/>
            <p:cNvSpPr>
              <a:spLocks noChangeShapeType="1"/>
            </p:cNvSpPr>
            <p:nvPr/>
          </p:nvSpPr>
          <p:spPr bwMode="auto">
            <a:xfrm>
              <a:off x="0" y="968"/>
              <a:ext cx="5472" cy="0"/>
            </a:xfrm>
            <a:prstGeom prst="line">
              <a:avLst/>
            </a:prstGeom>
            <a:noFill/>
            <a:ln w="114300">
              <a:solidFill>
                <a:srgbClr val="FDBE36"/>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a:p>
          </p:txBody>
        </p:sp>
        <p:sp>
          <p:nvSpPr>
            <p:cNvPr id="30727" name="Rectangle 3"/>
            <p:cNvSpPr>
              <a:spLocks/>
            </p:cNvSpPr>
            <p:nvPr/>
          </p:nvSpPr>
          <p:spPr bwMode="auto">
            <a:xfrm>
              <a:off x="16" y="1136"/>
              <a:ext cx="5472" cy="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7200" dirty="0" smtClean="0">
                  <a:solidFill>
                    <a:srgbClr val="1E1D1D"/>
                  </a:solidFill>
                  <a:latin typeface="Bebas Neue" pitchFamily="34" charset="0"/>
                  <a:ea typeface="Bebas Neue" pitchFamily="34" charset="0"/>
                  <a:cs typeface="Bebas Neue" pitchFamily="34" charset="0"/>
                  <a:sym typeface="Bebas Neue" pitchFamily="34" charset="0"/>
                </a:rPr>
                <a:t>Business account</a:t>
              </a:r>
              <a:endParaRPr lang="en-US" sz="7200" dirty="0">
                <a:solidFill>
                  <a:srgbClr val="1E1D1D"/>
                </a:solidFill>
                <a:latin typeface="Bebas Neue" pitchFamily="34" charset="0"/>
                <a:ea typeface="Bebas Neue" pitchFamily="34" charset="0"/>
                <a:cs typeface="Bebas Neue" pitchFamily="34" charset="0"/>
                <a:sym typeface="Bebas Neue" pitchFamily="34" charset="0"/>
              </a:endParaRPr>
            </a:p>
          </p:txBody>
        </p:sp>
        <p:sp>
          <p:nvSpPr>
            <p:cNvPr id="35844" name="Rectangle 4"/>
            <p:cNvSpPr>
              <a:spLocks/>
            </p:cNvSpPr>
            <p:nvPr/>
          </p:nvSpPr>
          <p:spPr bwMode="auto">
            <a:xfrm>
              <a:off x="41" y="1896"/>
              <a:ext cx="5472" cy="34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lstStyle/>
            <a:p>
              <a:pPr algn="l">
                <a:defRPr/>
              </a:pPr>
              <a:r>
                <a:rPr lang="en-US" sz="3600" dirty="0" smtClean="0">
                  <a:solidFill>
                    <a:srgbClr val="1E1D1D"/>
                  </a:solidFill>
                  <a:latin typeface="Arial" pitchFamily="34" charset="0"/>
                  <a:ea typeface="Helvetica Light" charset="0"/>
                  <a:cs typeface="Arial" pitchFamily="34" charset="0"/>
                  <a:sym typeface="Helvetica Light" charset="0"/>
                </a:rPr>
                <a:t>Set up a G+ business account and connect with your customers!</a:t>
              </a:r>
              <a:endParaRPr lang="en-US" sz="3600" dirty="0">
                <a:solidFill>
                  <a:srgbClr val="1E1D1D"/>
                </a:solidFill>
                <a:latin typeface="Arial" pitchFamily="34" charset="0"/>
                <a:ea typeface="Helvetica Light" charset="0"/>
                <a:cs typeface="Arial" pitchFamily="34" charset="0"/>
                <a:sym typeface="Helvetica Light" charset="0"/>
              </a:endParaRPr>
            </a:p>
            <a:p>
              <a:pPr algn="l">
                <a:defRPr/>
              </a:pPr>
              <a:endParaRPr lang="en-US" sz="3600" dirty="0">
                <a:solidFill>
                  <a:srgbClr val="1E1D1D"/>
                </a:solidFill>
                <a:latin typeface="Arial" pitchFamily="34" charset="0"/>
                <a:ea typeface="Helvetica Light" charset="0"/>
                <a:cs typeface="Arial" pitchFamily="34" charset="0"/>
                <a:sym typeface="Helvetica Light" charset="0"/>
              </a:endParaRPr>
            </a:p>
            <a:p>
              <a:pPr marL="977900" indent="-635000" algn="l">
                <a:buClr>
                  <a:srgbClr val="FDBE36"/>
                </a:buClr>
                <a:buSzPct val="125000"/>
                <a:buFont typeface="Helvetica Light" charset="0"/>
                <a:buChar char="•"/>
                <a:defRPr/>
              </a:pPr>
              <a:r>
                <a:rPr lang="en-GB" sz="3600" dirty="0">
                  <a:solidFill>
                    <a:srgbClr val="1E1D1D"/>
                  </a:solidFill>
                  <a:latin typeface="Arial" pitchFamily="34" charset="0"/>
                  <a:ea typeface="Helvetica Light" charset="0"/>
                  <a:cs typeface="Arial" pitchFamily="34" charset="0"/>
                  <a:sym typeface="Helvetica Light" charset="0"/>
                </a:rPr>
                <a:t>97% of consumers search for local businesses online. </a:t>
              </a:r>
              <a:endParaRPr lang="en-GB" sz="3600" dirty="0" smtClean="0">
                <a:solidFill>
                  <a:srgbClr val="1E1D1D"/>
                </a:solidFill>
                <a:latin typeface="Arial" pitchFamily="34" charset="0"/>
                <a:ea typeface="Helvetica Light" charset="0"/>
                <a:cs typeface="Arial" pitchFamily="34" charset="0"/>
                <a:sym typeface="Helvetica Light" charset="0"/>
              </a:endParaRPr>
            </a:p>
            <a:p>
              <a:pPr marL="977900" indent="-635000" algn="l">
                <a:buClr>
                  <a:srgbClr val="FDBE36"/>
                </a:buClr>
                <a:buSzPct val="125000"/>
                <a:buFont typeface="Helvetica Light" charset="0"/>
                <a:buChar char="•"/>
                <a:defRPr/>
              </a:pPr>
              <a:r>
                <a:rPr lang="en-GB" sz="3600" dirty="0" smtClean="0">
                  <a:solidFill>
                    <a:srgbClr val="1E1D1D"/>
                  </a:solidFill>
                  <a:latin typeface="Arial" pitchFamily="34" charset="0"/>
                  <a:ea typeface="Helvetica Light" charset="0"/>
                  <a:cs typeface="Arial" pitchFamily="34" charset="0"/>
                  <a:sym typeface="Helvetica Light" charset="0"/>
                </a:rPr>
                <a:t>G+ </a:t>
              </a:r>
              <a:r>
                <a:rPr lang="en-GB" sz="3600" dirty="0">
                  <a:solidFill>
                    <a:srgbClr val="1E1D1D"/>
                  </a:solidFill>
                  <a:latin typeface="Arial" pitchFamily="34" charset="0"/>
                  <a:ea typeface="Helvetica Light" charset="0"/>
                  <a:cs typeface="Arial" pitchFamily="34" charset="0"/>
                  <a:sym typeface="Helvetica Light" charset="0"/>
                </a:rPr>
                <a:t>page connects </a:t>
              </a:r>
              <a:r>
                <a:rPr lang="en-GB" sz="3600" dirty="0" smtClean="0">
                  <a:solidFill>
                    <a:srgbClr val="1E1D1D"/>
                  </a:solidFill>
                  <a:latin typeface="Arial" pitchFamily="34" charset="0"/>
                  <a:ea typeface="Helvetica Light" charset="0"/>
                  <a:cs typeface="Arial" pitchFamily="34" charset="0"/>
                  <a:sym typeface="Helvetica Light" charset="0"/>
                </a:rPr>
                <a:t>with </a:t>
              </a:r>
              <a:r>
                <a:rPr lang="en-GB" sz="3600" dirty="0">
                  <a:solidFill>
                    <a:srgbClr val="1E1D1D"/>
                  </a:solidFill>
                  <a:latin typeface="Arial" pitchFamily="34" charset="0"/>
                  <a:ea typeface="Helvetica Light" charset="0"/>
                  <a:cs typeface="Arial" pitchFamily="34" charset="0"/>
                  <a:sym typeface="Helvetica Light" charset="0"/>
                </a:rPr>
                <a:t>customers on </a:t>
              </a:r>
              <a:r>
                <a:rPr lang="en-GB" sz="3600" dirty="0" smtClean="0">
                  <a:solidFill>
                    <a:srgbClr val="1E1D1D"/>
                  </a:solidFill>
                  <a:latin typeface="Arial" pitchFamily="34" charset="0"/>
                  <a:ea typeface="Helvetica Light" charset="0"/>
                  <a:cs typeface="Arial" pitchFamily="34" charset="0"/>
                  <a:sym typeface="Helvetica Light" charset="0"/>
                </a:rPr>
                <a:t>Search</a:t>
              </a:r>
              <a:r>
                <a:rPr lang="en-GB" sz="3600" dirty="0">
                  <a:solidFill>
                    <a:srgbClr val="1E1D1D"/>
                  </a:solidFill>
                  <a:latin typeface="Arial" pitchFamily="34" charset="0"/>
                  <a:ea typeface="Helvetica Light" charset="0"/>
                  <a:cs typeface="Arial" pitchFamily="34" charset="0"/>
                  <a:sym typeface="Helvetica Light" charset="0"/>
                </a:rPr>
                <a:t> </a:t>
              </a:r>
              <a:r>
                <a:rPr lang="en-GB" sz="3600" dirty="0" smtClean="0">
                  <a:solidFill>
                    <a:srgbClr val="1E1D1D"/>
                  </a:solidFill>
                  <a:latin typeface="Arial" pitchFamily="34" charset="0"/>
                  <a:ea typeface="Helvetica Light" charset="0"/>
                  <a:cs typeface="Arial" pitchFamily="34" charset="0"/>
                  <a:sym typeface="Helvetica Light" charset="0"/>
                </a:rPr>
                <a:t>&amp; Maps.</a:t>
              </a:r>
            </a:p>
            <a:p>
              <a:pPr marL="977900" indent="-635000" algn="l">
                <a:buClr>
                  <a:srgbClr val="FDBE36"/>
                </a:buClr>
                <a:buSzPct val="125000"/>
                <a:buFont typeface="Helvetica Light" charset="0"/>
                <a:buChar char="•"/>
                <a:defRPr/>
              </a:pPr>
              <a:r>
                <a:rPr lang="en-GB" sz="3600" dirty="0" smtClean="0">
                  <a:solidFill>
                    <a:srgbClr val="1E1D1D"/>
                  </a:solidFill>
                  <a:latin typeface="Arial" pitchFamily="34" charset="0"/>
                  <a:ea typeface="Helvetica Light" charset="0"/>
                  <a:cs typeface="Arial" pitchFamily="34" charset="0"/>
                  <a:sym typeface="Helvetica Light" charset="0"/>
                </a:rPr>
                <a:t>Displayed correctly on all devices.</a:t>
              </a:r>
              <a:endParaRPr lang="en-US" sz="3600" dirty="0">
                <a:solidFill>
                  <a:srgbClr val="1E1D1D"/>
                </a:solidFill>
                <a:latin typeface="Arial" pitchFamily="34" charset="0"/>
                <a:ea typeface="Helvetica Light" charset="0"/>
                <a:cs typeface="Arial" pitchFamily="34" charset="0"/>
                <a:sym typeface="Helvetica Light" charset="0"/>
              </a:endParaRPr>
            </a:p>
            <a:p>
              <a:pPr algn="l">
                <a:defRPr/>
              </a:pPr>
              <a:endParaRPr lang="en-US" sz="3600" dirty="0">
                <a:solidFill>
                  <a:srgbClr val="1E1D1D"/>
                </a:solidFill>
                <a:latin typeface="Arial" pitchFamily="34" charset="0"/>
                <a:ea typeface="Helvetica Light" charset="0"/>
                <a:cs typeface="Arial" pitchFamily="34" charset="0"/>
                <a:sym typeface="Helvetica Light" charset="0"/>
              </a:endParaRPr>
            </a:p>
          </p:txBody>
        </p:sp>
        <p:grpSp>
          <p:nvGrpSpPr>
            <p:cNvPr id="30729" name="Group 7"/>
            <p:cNvGrpSpPr>
              <a:grpSpLocks/>
            </p:cNvGrpSpPr>
            <p:nvPr/>
          </p:nvGrpSpPr>
          <p:grpSpPr bwMode="auto">
            <a:xfrm>
              <a:off x="16" y="8"/>
              <a:ext cx="840" cy="840"/>
              <a:chOff x="0" y="8"/>
              <a:chExt cx="840" cy="840"/>
            </a:xfrm>
          </p:grpSpPr>
          <p:sp>
            <p:nvSpPr>
              <p:cNvPr id="30730" name="Oval 5"/>
              <p:cNvSpPr>
                <a:spLocks/>
              </p:cNvSpPr>
              <p:nvPr/>
            </p:nvSpPr>
            <p:spPr bwMode="auto">
              <a:xfrm>
                <a:off x="0" y="8"/>
                <a:ext cx="840" cy="840"/>
              </a:xfrm>
              <a:prstGeom prst="ellipse">
                <a:avLst/>
              </a:prstGeom>
              <a:solidFill>
                <a:srgbClr val="FDBE36"/>
              </a:solidFill>
              <a:ln>
                <a:noFill/>
              </a:ln>
              <a:extLst>
                <a:ext uri="{91240B29-F687-4F45-9708-019B960494DF}">
                  <a14:hiddenLine xmlns:a14="http://schemas.microsoft.com/office/drawing/2010/main" w="25400">
                    <a:solidFill>
                      <a:schemeClr val="tx1"/>
                    </a:solidFill>
                    <a:miter lim="800000"/>
                    <a:headEnd/>
                    <a:tailEnd/>
                  </a14:hiddenLine>
                </a:ext>
              </a:extLst>
            </p:spPr>
            <p:txBody>
              <a:bodyPr lIns="0" tIns="0" rIns="0" bIns="0"/>
              <a:lstStyle/>
              <a:p>
                <a:endParaRPr lang="en-US"/>
              </a:p>
            </p:txBody>
          </p:sp>
          <p:sp>
            <p:nvSpPr>
              <p:cNvPr id="30731" name="AutoShape 6"/>
              <p:cNvSpPr>
                <a:spLocks/>
              </p:cNvSpPr>
              <p:nvPr/>
            </p:nvSpPr>
            <p:spPr bwMode="auto">
              <a:xfrm>
                <a:off x="219" y="227"/>
                <a:ext cx="401" cy="385"/>
              </a:xfrm>
              <a:custGeom>
                <a:avLst/>
                <a:gdLst>
                  <a:gd name="T0" fmla="*/ 0 w 21458"/>
                  <a:gd name="T1" fmla="*/ 0 h 21600"/>
                  <a:gd name="T2" fmla="*/ 0 w 21458"/>
                  <a:gd name="T3" fmla="*/ 0 h 21600"/>
                  <a:gd name="T4" fmla="*/ 0 w 21458"/>
                  <a:gd name="T5" fmla="*/ 0 h 21600"/>
                  <a:gd name="T6" fmla="*/ 0 w 21458"/>
                  <a:gd name="T7" fmla="*/ 0 h 21600"/>
                  <a:gd name="T8" fmla="*/ 0 w 21458"/>
                  <a:gd name="T9" fmla="*/ 0 h 21600"/>
                  <a:gd name="T10" fmla="*/ 0 w 21458"/>
                  <a:gd name="T11" fmla="*/ 0 h 21600"/>
                  <a:gd name="T12" fmla="*/ 0 w 21458"/>
                  <a:gd name="T13" fmla="*/ 0 h 21600"/>
                  <a:gd name="T14" fmla="*/ 0 w 21458"/>
                  <a:gd name="T15" fmla="*/ 0 h 21600"/>
                  <a:gd name="T16" fmla="*/ 0 w 21458"/>
                  <a:gd name="T17" fmla="*/ 0 h 21600"/>
                  <a:gd name="T18" fmla="*/ 0 w 21458"/>
                  <a:gd name="T19" fmla="*/ 0 h 21600"/>
                  <a:gd name="T20" fmla="*/ 0 w 21458"/>
                  <a:gd name="T21" fmla="*/ 0 h 21600"/>
                  <a:gd name="T22" fmla="*/ 0 w 21458"/>
                  <a:gd name="T23" fmla="*/ 0 h 21600"/>
                  <a:gd name="T24" fmla="*/ 0 w 21458"/>
                  <a:gd name="T25" fmla="*/ 0 h 21600"/>
                  <a:gd name="T26" fmla="*/ 0 w 21458"/>
                  <a:gd name="T27" fmla="*/ 0 h 21600"/>
                  <a:gd name="T28" fmla="*/ 0 w 21458"/>
                  <a:gd name="T29" fmla="*/ 0 h 21600"/>
                  <a:gd name="T30" fmla="*/ 0 w 21458"/>
                  <a:gd name="T31" fmla="*/ 0 h 21600"/>
                  <a:gd name="T32" fmla="*/ 0 w 21458"/>
                  <a:gd name="T33" fmla="*/ 0 h 21600"/>
                  <a:gd name="T34" fmla="*/ 0 w 21458"/>
                  <a:gd name="T35" fmla="*/ 0 h 21600"/>
                  <a:gd name="T36" fmla="*/ 0 w 21458"/>
                  <a:gd name="T37" fmla="*/ 0 h 21600"/>
                  <a:gd name="T38" fmla="*/ 0 w 21458"/>
                  <a:gd name="T39" fmla="*/ 0 h 21600"/>
                  <a:gd name="T40" fmla="*/ 0 w 21458"/>
                  <a:gd name="T41" fmla="*/ 0 h 21600"/>
                  <a:gd name="T42" fmla="*/ 0 w 21458"/>
                  <a:gd name="T43" fmla="*/ 0 h 2160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21458" h="21600">
                    <a:moveTo>
                      <a:pt x="8323" y="2671"/>
                    </a:moveTo>
                    <a:cubicBezTo>
                      <a:pt x="11495" y="2671"/>
                      <a:pt x="14080" y="5361"/>
                      <a:pt x="14080" y="8670"/>
                    </a:cubicBezTo>
                    <a:cubicBezTo>
                      <a:pt x="14080" y="9789"/>
                      <a:pt x="13772" y="10879"/>
                      <a:pt x="13203" y="11841"/>
                    </a:cubicBezTo>
                    <a:lnTo>
                      <a:pt x="12680" y="12715"/>
                    </a:lnTo>
                    <a:lnTo>
                      <a:pt x="11943" y="13333"/>
                    </a:lnTo>
                    <a:cubicBezTo>
                      <a:pt x="10907" y="14208"/>
                      <a:pt x="9657" y="14668"/>
                      <a:pt x="8323" y="14668"/>
                    </a:cubicBezTo>
                    <a:cubicBezTo>
                      <a:pt x="5141" y="14668"/>
                      <a:pt x="2566" y="11978"/>
                      <a:pt x="2566" y="8670"/>
                    </a:cubicBezTo>
                    <a:cubicBezTo>
                      <a:pt x="2566" y="5361"/>
                      <a:pt x="5141" y="2671"/>
                      <a:pt x="8323" y="2671"/>
                    </a:cubicBezTo>
                    <a:close/>
                    <a:moveTo>
                      <a:pt x="8323" y="0"/>
                    </a:moveTo>
                    <a:cubicBezTo>
                      <a:pt x="3723" y="0"/>
                      <a:pt x="0" y="3878"/>
                      <a:pt x="0" y="8670"/>
                    </a:cubicBezTo>
                    <a:cubicBezTo>
                      <a:pt x="0" y="13461"/>
                      <a:pt x="3723" y="17339"/>
                      <a:pt x="8323" y="17339"/>
                    </a:cubicBezTo>
                    <a:cubicBezTo>
                      <a:pt x="10310" y="17339"/>
                      <a:pt x="12121" y="16612"/>
                      <a:pt x="13557" y="15404"/>
                    </a:cubicBezTo>
                    <a:cubicBezTo>
                      <a:pt x="13623" y="15523"/>
                      <a:pt x="13679" y="15650"/>
                      <a:pt x="13781" y="15748"/>
                    </a:cubicBezTo>
                    <a:lnTo>
                      <a:pt x="18959" y="21158"/>
                    </a:lnTo>
                    <a:cubicBezTo>
                      <a:pt x="19249" y="21452"/>
                      <a:pt x="19622" y="21600"/>
                      <a:pt x="19995" y="21600"/>
                    </a:cubicBezTo>
                    <a:cubicBezTo>
                      <a:pt x="20369" y="21600"/>
                      <a:pt x="20742" y="21452"/>
                      <a:pt x="21031" y="21148"/>
                    </a:cubicBezTo>
                    <a:cubicBezTo>
                      <a:pt x="21600" y="20559"/>
                      <a:pt x="21600" y="19587"/>
                      <a:pt x="21031" y="18998"/>
                    </a:cubicBezTo>
                    <a:lnTo>
                      <a:pt x="15853" y="13588"/>
                    </a:lnTo>
                    <a:cubicBezTo>
                      <a:pt x="15703" y="13441"/>
                      <a:pt x="15545" y="13333"/>
                      <a:pt x="15367" y="13255"/>
                    </a:cubicBezTo>
                    <a:cubicBezTo>
                      <a:pt x="16170" y="11929"/>
                      <a:pt x="16636" y="10358"/>
                      <a:pt x="16636" y="8670"/>
                    </a:cubicBezTo>
                    <a:cubicBezTo>
                      <a:pt x="16636" y="3878"/>
                      <a:pt x="12913" y="0"/>
                      <a:pt x="8323" y="0"/>
                    </a:cubicBezTo>
                    <a:close/>
                    <a:moveTo>
                      <a:pt x="8323" y="0"/>
                    </a:moveTo>
                  </a:path>
                </a:pathLst>
              </a:custGeom>
              <a:solidFill>
                <a:srgbClr val="FFFEFE"/>
              </a:solidFill>
              <a:ln>
                <a:noFill/>
              </a:ln>
              <a:extLs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lstStyle/>
              <a:p>
                <a:endParaRPr lang="en-US"/>
              </a:p>
            </p:txBody>
          </p:sp>
        </p:grpSp>
      </p:grpSp>
      <p:pic>
        <p:nvPicPr>
          <p:cNvPr id="4" name="Picture 3"/>
          <p:cNvPicPr>
            <a:picLocks noChangeAspect="1"/>
          </p:cNvPicPr>
          <p:nvPr/>
        </p:nvPicPr>
        <p:blipFill rotWithShape="1">
          <a:blip r:embed="rId3">
            <a:extLst>
              <a:ext uri="{28A0092B-C50C-407E-A947-70E740481C1C}">
                <a14:useLocalDpi xmlns:a14="http://schemas.microsoft.com/office/drawing/2010/main" val="0"/>
              </a:ext>
            </a:extLst>
          </a:blip>
          <a:srcRect r="23634"/>
          <a:stretch/>
        </p:blipFill>
        <p:spPr>
          <a:xfrm>
            <a:off x="11580149" y="1879600"/>
            <a:ext cx="12814738" cy="9347200"/>
          </a:xfrm>
          <a:prstGeom prst="rect">
            <a:avLst/>
          </a:prstGeom>
        </p:spPr>
      </p:pic>
    </p:spTree>
    <p:extLst>
      <p:ext uri="{BB962C8B-B14F-4D97-AF65-F5344CB8AC3E}">
        <p14:creationId xmlns:p14="http://schemas.microsoft.com/office/powerpoint/2010/main" val="22920128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bg>
      <p:bgPr>
        <a:solidFill>
          <a:srgbClr val="FDBE35"/>
        </a:solidFill>
        <a:effectLst/>
      </p:bgPr>
    </p:bg>
    <p:spTree>
      <p:nvGrpSpPr>
        <p:cNvPr id="1" name=""/>
        <p:cNvGrpSpPr/>
        <p:nvPr/>
      </p:nvGrpSpPr>
      <p:grpSpPr>
        <a:xfrm>
          <a:off x="0" y="0"/>
          <a:ext cx="0" cy="0"/>
          <a:chOff x="0" y="0"/>
          <a:chExt cx="0" cy="0"/>
        </a:xfrm>
      </p:grpSpPr>
      <p:sp>
        <p:nvSpPr>
          <p:cNvPr id="32771" name="Rectangle 2"/>
          <p:cNvSpPr>
            <a:spLocks/>
          </p:cNvSpPr>
          <p:nvPr/>
        </p:nvSpPr>
        <p:spPr bwMode="auto">
          <a:xfrm>
            <a:off x="0" y="8661400"/>
            <a:ext cx="24384000" cy="1079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nSpc>
                <a:spcPct val="80000"/>
              </a:lnSpc>
            </a:pPr>
            <a:r>
              <a:rPr lang="en-US" sz="7200" dirty="0" smtClean="0">
                <a:solidFill>
                  <a:schemeClr val="accent1"/>
                </a:solidFill>
                <a:latin typeface="Bebas Neue" pitchFamily="34" charset="0"/>
                <a:ea typeface="Bebas Neue" pitchFamily="34" charset="0"/>
                <a:cs typeface="Bebas Neue" pitchFamily="34" charset="0"/>
                <a:sym typeface="Bebas Neue" pitchFamily="34" charset="0"/>
              </a:rPr>
              <a:t>Adwords Simple and effective</a:t>
            </a:r>
            <a:endParaRPr lang="en-US" sz="7200" dirty="0">
              <a:solidFill>
                <a:schemeClr val="accent1"/>
              </a:solidFill>
              <a:latin typeface="Bebas Neue" pitchFamily="34" charset="0"/>
              <a:ea typeface="Bebas Neue" pitchFamily="34" charset="0"/>
              <a:cs typeface="Bebas Neue" pitchFamily="34" charset="0"/>
              <a:sym typeface="Bebas Neue" pitchFamily="34" charset="0"/>
            </a:endParaRPr>
          </a:p>
        </p:txBody>
      </p:sp>
      <p:sp>
        <p:nvSpPr>
          <p:cNvPr id="4" name="AutoShape 2"/>
          <p:cNvSpPr>
            <a:spLocks/>
          </p:cNvSpPr>
          <p:nvPr/>
        </p:nvSpPr>
        <p:spPr bwMode="auto">
          <a:xfrm flipH="1">
            <a:off x="9766300" y="3517900"/>
            <a:ext cx="4838700" cy="4838700"/>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2147483647 h 21600"/>
              <a:gd name="T8" fmla="*/ 2147483647 w 21600"/>
              <a:gd name="T9" fmla="*/ 2147483647 h 21600"/>
              <a:gd name="T10" fmla="*/ 2147483647 w 21600"/>
              <a:gd name="T11" fmla="*/ 2147483647 h 21600"/>
              <a:gd name="T12" fmla="*/ 2147483647 w 21600"/>
              <a:gd name="T13" fmla="*/ 2147483647 h 21600"/>
              <a:gd name="T14" fmla="*/ 2147483647 w 21600"/>
              <a:gd name="T15" fmla="*/ 2147483647 h 21600"/>
              <a:gd name="T16" fmla="*/ 2147483647 w 21600"/>
              <a:gd name="T17" fmla="*/ 2147483647 h 21600"/>
              <a:gd name="T18" fmla="*/ 0 w 21600"/>
              <a:gd name="T19" fmla="*/ 0 h 21600"/>
              <a:gd name="T20" fmla="*/ 2147483647 w 21600"/>
              <a:gd name="T21" fmla="*/ 2147483647 h 21600"/>
              <a:gd name="T22" fmla="*/ 2147483647 w 21600"/>
              <a:gd name="T23" fmla="*/ 2147483647 h 2160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21600" h="21600">
                <a:moveTo>
                  <a:pt x="14829" y="21600"/>
                </a:moveTo>
                <a:lnTo>
                  <a:pt x="14829" y="14838"/>
                </a:lnTo>
                <a:lnTo>
                  <a:pt x="10764" y="17230"/>
                </a:lnTo>
                <a:cubicBezTo>
                  <a:pt x="10764" y="17230"/>
                  <a:pt x="14829" y="21600"/>
                  <a:pt x="14829" y="21600"/>
                </a:cubicBezTo>
                <a:close/>
                <a:moveTo>
                  <a:pt x="4019" y="18885"/>
                </a:moveTo>
                <a:lnTo>
                  <a:pt x="12257" y="14424"/>
                </a:lnTo>
                <a:lnTo>
                  <a:pt x="252" y="378"/>
                </a:lnTo>
                <a:lnTo>
                  <a:pt x="14406" y="13273"/>
                </a:lnTo>
                <a:lnTo>
                  <a:pt x="21600" y="9379"/>
                </a:lnTo>
                <a:lnTo>
                  <a:pt x="0" y="0"/>
                </a:lnTo>
                <a:cubicBezTo>
                  <a:pt x="0" y="0"/>
                  <a:pt x="4019" y="18885"/>
                  <a:pt x="4019" y="18885"/>
                </a:cubicBezTo>
                <a:close/>
                <a:moveTo>
                  <a:pt x="4019" y="18885"/>
                </a:moveTo>
              </a:path>
            </a:pathLst>
          </a:custGeom>
          <a:solidFill>
            <a:srgbClr val="FFFFFF"/>
          </a:solidFill>
          <a:ln>
            <a:noFill/>
          </a:ln>
          <a:extLs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Text" lastClr="000000"/>
              </a:solidFill>
              <a:effectLst/>
              <a:uLnTx/>
              <a:uFillTx/>
            </a:endParaRPr>
          </a:p>
        </p:txBody>
      </p:sp>
    </p:spTree>
    <p:extLst>
      <p:ext uri="{BB962C8B-B14F-4D97-AF65-F5344CB8AC3E}">
        <p14:creationId xmlns:p14="http://schemas.microsoft.com/office/powerpoint/2010/main" val="14830117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bg>
      <p:bgPr>
        <a:solidFill>
          <a:srgbClr val="FFFEFE"/>
        </a:solidFill>
        <a:effectLst/>
      </p:bgPr>
    </p:bg>
    <p:spTree>
      <p:nvGrpSpPr>
        <p:cNvPr id="1" name=""/>
        <p:cNvGrpSpPr/>
        <p:nvPr/>
      </p:nvGrpSpPr>
      <p:grpSpPr>
        <a:xfrm>
          <a:off x="0" y="0"/>
          <a:ext cx="0" cy="0"/>
          <a:chOff x="0" y="0"/>
          <a:chExt cx="0" cy="0"/>
        </a:xfrm>
      </p:grpSpPr>
      <p:sp>
        <p:nvSpPr>
          <p:cNvPr id="8194" name="Slide Number Placeholder 3"/>
          <p:cNvSpPr>
            <a:spLocks noGrp="1"/>
          </p:cNvSpPr>
          <p:nvPr>
            <p:ph type="sldNum" sz="quarter" idx="10"/>
          </p:nvPr>
        </p:nvSpPr>
        <p:spPr>
          <a:noFill/>
        </p:spPr>
        <p:txBody>
          <a:bodyPr/>
          <a:lstStyle>
            <a:lvl1pPr eaLnBrk="0" hangingPunct="0">
              <a:defRPr sz="5600">
                <a:solidFill>
                  <a:srgbClr val="000000"/>
                </a:solidFill>
                <a:latin typeface="Gill Sans" charset="0"/>
                <a:ea typeface="ヒラギノ角ゴ ProN W3" charset="0"/>
                <a:cs typeface="ヒラギノ角ゴ ProN W3" charset="0"/>
                <a:sym typeface="Gill Sans" charset="0"/>
              </a:defRPr>
            </a:lvl1pPr>
            <a:lvl2pPr marL="742950" indent="-285750" eaLnBrk="0" hangingPunct="0">
              <a:defRPr sz="5600">
                <a:solidFill>
                  <a:srgbClr val="000000"/>
                </a:solidFill>
                <a:latin typeface="Gill Sans" charset="0"/>
                <a:ea typeface="ヒラギノ角ゴ ProN W3" charset="0"/>
                <a:cs typeface="ヒラギノ角ゴ ProN W3" charset="0"/>
                <a:sym typeface="Gill Sans" charset="0"/>
              </a:defRPr>
            </a:lvl2pPr>
            <a:lvl3pPr marL="1143000" indent="-228600" eaLnBrk="0" hangingPunct="0">
              <a:defRPr sz="5600">
                <a:solidFill>
                  <a:srgbClr val="000000"/>
                </a:solidFill>
                <a:latin typeface="Gill Sans" charset="0"/>
                <a:ea typeface="ヒラギノ角ゴ ProN W3" charset="0"/>
                <a:cs typeface="ヒラギノ角ゴ ProN W3" charset="0"/>
                <a:sym typeface="Gill Sans" charset="0"/>
              </a:defRPr>
            </a:lvl3pPr>
            <a:lvl4pPr marL="1600200" indent="-228600" eaLnBrk="0" hangingPunct="0">
              <a:defRPr sz="5600">
                <a:solidFill>
                  <a:srgbClr val="000000"/>
                </a:solidFill>
                <a:latin typeface="Gill Sans" charset="0"/>
                <a:ea typeface="ヒラギノ角ゴ ProN W3" charset="0"/>
                <a:cs typeface="ヒラギノ角ゴ ProN W3" charset="0"/>
                <a:sym typeface="Gill Sans" charset="0"/>
              </a:defRPr>
            </a:lvl4pPr>
            <a:lvl5pPr marL="2057400" indent="-228600" eaLnBrk="0" hangingPunct="0">
              <a:defRPr sz="5600">
                <a:solidFill>
                  <a:srgbClr val="000000"/>
                </a:solidFill>
                <a:latin typeface="Gill Sans" charset="0"/>
                <a:ea typeface="ヒラギノ角ゴ ProN W3" charset="0"/>
                <a:cs typeface="ヒラギノ角ゴ ProN W3" charset="0"/>
                <a:sym typeface="Gill Sans" charset="0"/>
              </a:defRPr>
            </a:lvl5pPr>
            <a:lvl6pPr marL="25146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6pPr>
            <a:lvl7pPr marL="29718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7pPr>
            <a:lvl8pPr marL="34290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8pPr>
            <a:lvl9pPr marL="38862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9pPr>
          </a:lstStyle>
          <a:p>
            <a:pPr eaLnBrk="1" hangingPunct="1"/>
            <a:fld id="{081C6A38-AD1B-4E8E-AF97-7C3D9385B120}" type="slidenum">
              <a:rPr lang="en-US" sz="3600" smtClean="0">
                <a:solidFill>
                  <a:srgbClr val="139FD2"/>
                </a:solidFill>
                <a:latin typeface="Bebas Neue" pitchFamily="34" charset="0"/>
                <a:ea typeface="Bebas Neue" pitchFamily="34" charset="0"/>
                <a:cs typeface="Bebas Neue" pitchFamily="34" charset="0"/>
                <a:sym typeface="Bebas Neue" pitchFamily="34" charset="0"/>
              </a:rPr>
              <a:pPr eaLnBrk="1" hangingPunct="1"/>
              <a:t>38</a:t>
            </a:fld>
            <a:endParaRPr lang="en-US" sz="3600" smtClean="0">
              <a:solidFill>
                <a:srgbClr val="139FD2"/>
              </a:solidFill>
              <a:latin typeface="Bebas Neue" pitchFamily="34" charset="0"/>
              <a:ea typeface="Bebas Neue" pitchFamily="34" charset="0"/>
              <a:cs typeface="Bebas Neue" pitchFamily="34" charset="0"/>
              <a:sym typeface="Bebas Neue" pitchFamily="34" charset="0"/>
            </a:endParaRPr>
          </a:p>
        </p:txBody>
      </p:sp>
      <p:sp>
        <p:nvSpPr>
          <p:cNvPr id="8195" name="Rectangle 1"/>
          <p:cNvSpPr>
            <a:spLocks/>
          </p:cNvSpPr>
          <p:nvPr/>
        </p:nvSpPr>
        <p:spPr bwMode="auto">
          <a:xfrm>
            <a:off x="2438400" y="1104900"/>
            <a:ext cx="14630400"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14400" dirty="0" smtClean="0">
                <a:solidFill>
                  <a:srgbClr val="139FD2"/>
                </a:solidFill>
                <a:latin typeface="Bebas Neue" pitchFamily="34" charset="0"/>
                <a:ea typeface="Bebas Neue" pitchFamily="34" charset="0"/>
                <a:cs typeface="Bebas Neue" pitchFamily="34" charset="0"/>
                <a:sym typeface="Bebas Neue" pitchFamily="34" charset="0"/>
              </a:rPr>
              <a:t>Google adwords</a:t>
            </a:r>
            <a:endParaRPr lang="en-US" sz="14400" dirty="0">
              <a:solidFill>
                <a:srgbClr val="139FD2"/>
              </a:solidFill>
              <a:latin typeface="Bebas Neue" pitchFamily="34" charset="0"/>
              <a:ea typeface="Bebas Neue" pitchFamily="34" charset="0"/>
              <a:cs typeface="Bebas Neue" pitchFamily="34" charset="0"/>
              <a:sym typeface="Bebas Neue" pitchFamily="34" charset="0"/>
            </a:endParaRPr>
          </a:p>
        </p:txBody>
      </p:sp>
      <p:sp>
        <p:nvSpPr>
          <p:cNvPr id="8196" name="Line 2"/>
          <p:cNvSpPr>
            <a:spLocks noChangeShapeType="1"/>
          </p:cNvSpPr>
          <p:nvPr/>
        </p:nvSpPr>
        <p:spPr bwMode="auto">
          <a:xfrm>
            <a:off x="2451100" y="5822950"/>
            <a:ext cx="8686800" cy="0"/>
          </a:xfrm>
          <a:prstGeom prst="line">
            <a:avLst/>
          </a:prstGeom>
          <a:noFill/>
          <a:ln w="114300">
            <a:solidFill>
              <a:srgbClr val="FDBE36"/>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a:p>
        </p:txBody>
      </p:sp>
      <p:sp>
        <p:nvSpPr>
          <p:cNvPr id="8197" name="Rectangle 3"/>
          <p:cNvSpPr>
            <a:spLocks/>
          </p:cNvSpPr>
          <p:nvPr/>
        </p:nvSpPr>
        <p:spPr bwMode="auto">
          <a:xfrm>
            <a:off x="2476500" y="6096000"/>
            <a:ext cx="86868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endParaRPr lang="en-US" sz="7200" dirty="0">
              <a:solidFill>
                <a:srgbClr val="1E1D1D"/>
              </a:solidFill>
              <a:latin typeface="Bebas Neue" pitchFamily="34" charset="0"/>
              <a:ea typeface="Bebas Neue" pitchFamily="34" charset="0"/>
              <a:cs typeface="Bebas Neue" pitchFamily="34" charset="0"/>
              <a:sym typeface="Bebas Neue" pitchFamily="34" charset="0"/>
            </a:endParaRPr>
          </a:p>
        </p:txBody>
      </p:sp>
      <p:sp>
        <p:nvSpPr>
          <p:cNvPr id="13316" name="Rectangle 4"/>
          <p:cNvSpPr>
            <a:spLocks/>
          </p:cNvSpPr>
          <p:nvPr/>
        </p:nvSpPr>
        <p:spPr bwMode="auto">
          <a:xfrm>
            <a:off x="2516188" y="6096000"/>
            <a:ext cx="8686800" cy="6667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lstStyle/>
          <a:p>
            <a:pPr marL="342900" algn="l">
              <a:buClr>
                <a:srgbClr val="FDBE36"/>
              </a:buClr>
              <a:buSzPct val="125000"/>
              <a:defRPr/>
            </a:pPr>
            <a:endParaRPr lang="en-US" sz="3600" dirty="0">
              <a:solidFill>
                <a:srgbClr val="1E1D1D"/>
              </a:solidFill>
              <a:latin typeface="Arial" pitchFamily="34" charset="0"/>
              <a:ea typeface="Helvetica Light" charset="0"/>
              <a:cs typeface="Arial" pitchFamily="34" charset="0"/>
              <a:sym typeface="Helvetica Light" charset="0"/>
            </a:endParaRPr>
          </a:p>
          <a:p>
            <a:pPr marL="977900" lvl="0" indent="-635000" algn="l">
              <a:buClr>
                <a:srgbClr val="FDBE36"/>
              </a:buClr>
              <a:buSzPct val="125000"/>
              <a:buFont typeface="Helvetica Light" charset="0"/>
              <a:buChar char="•"/>
              <a:defRPr/>
            </a:pPr>
            <a:r>
              <a:rPr lang="en-GB" sz="3600" dirty="0">
                <a:solidFill>
                  <a:srgbClr val="1E1D1D"/>
                </a:solidFill>
                <a:latin typeface="Arial" pitchFamily="34" charset="0"/>
                <a:ea typeface="Helvetica Light" charset="0"/>
                <a:cs typeface="Arial" pitchFamily="34" charset="0"/>
                <a:sym typeface="Helvetica Light" charset="0"/>
              </a:rPr>
              <a:t>The average click through rate for a ad in first position is 7.94</a:t>
            </a:r>
            <a:r>
              <a:rPr lang="en-GB" sz="3600" dirty="0" smtClean="0">
                <a:solidFill>
                  <a:srgbClr val="1E1D1D"/>
                </a:solidFill>
                <a:latin typeface="Arial" pitchFamily="34" charset="0"/>
                <a:ea typeface="Helvetica Light" charset="0"/>
                <a:cs typeface="Arial" pitchFamily="34" charset="0"/>
                <a:sym typeface="Helvetica Light" charset="0"/>
              </a:rPr>
              <a:t>%.</a:t>
            </a:r>
            <a:endParaRPr lang="en-GB" sz="3600" dirty="0">
              <a:solidFill>
                <a:srgbClr val="1E1D1D"/>
              </a:solidFill>
              <a:latin typeface="Arial" pitchFamily="34" charset="0"/>
              <a:ea typeface="Helvetica Light" charset="0"/>
              <a:cs typeface="Arial" pitchFamily="34" charset="0"/>
              <a:sym typeface="Helvetica Light" charset="0"/>
            </a:endParaRPr>
          </a:p>
          <a:p>
            <a:pPr marL="977900" indent="-635000" algn="l">
              <a:buClr>
                <a:srgbClr val="FDBE36"/>
              </a:buClr>
              <a:buSzPct val="125000"/>
              <a:buFont typeface="Helvetica Light" charset="0"/>
              <a:buChar char="•"/>
              <a:defRPr/>
            </a:pPr>
            <a:endParaRPr lang="en-GB" sz="3600" dirty="0">
              <a:solidFill>
                <a:srgbClr val="1E1D1D"/>
              </a:solidFill>
              <a:latin typeface="Arial" pitchFamily="34" charset="0"/>
              <a:ea typeface="Helvetica Light" charset="0"/>
              <a:cs typeface="Arial" pitchFamily="34" charset="0"/>
              <a:sym typeface="Helvetica Light" charset="0"/>
            </a:endParaRPr>
          </a:p>
          <a:p>
            <a:pPr marL="977900" indent="-635000" algn="l">
              <a:buClr>
                <a:srgbClr val="FDBE36"/>
              </a:buClr>
              <a:buSzPct val="125000"/>
              <a:buFont typeface="Helvetica Light" charset="0"/>
              <a:buChar char="•"/>
              <a:defRPr/>
            </a:pPr>
            <a:r>
              <a:rPr lang="en-GB" sz="3600" dirty="0">
                <a:solidFill>
                  <a:srgbClr val="1E1D1D"/>
                </a:solidFill>
                <a:latin typeface="Arial" pitchFamily="34" charset="0"/>
                <a:ea typeface="Helvetica Light" charset="0"/>
                <a:cs typeface="Arial" pitchFamily="34" charset="0"/>
                <a:sym typeface="Helvetica Light" charset="0"/>
              </a:rPr>
              <a:t>For high commercial intent search </a:t>
            </a:r>
            <a:r>
              <a:rPr lang="en-GB" sz="3600" dirty="0" smtClean="0">
                <a:solidFill>
                  <a:srgbClr val="1E1D1D"/>
                </a:solidFill>
                <a:latin typeface="Arial" pitchFamily="34" charset="0"/>
                <a:ea typeface="Helvetica Light" charset="0"/>
                <a:cs typeface="Arial" pitchFamily="34" charset="0"/>
                <a:sym typeface="Helvetica Light" charset="0"/>
              </a:rPr>
              <a:t>queries, </a:t>
            </a:r>
            <a:r>
              <a:rPr lang="en-GB" sz="3600" dirty="0">
                <a:solidFill>
                  <a:srgbClr val="1E1D1D"/>
                </a:solidFill>
                <a:latin typeface="Arial" pitchFamily="34" charset="0"/>
                <a:ea typeface="Helvetica Light" charset="0"/>
                <a:cs typeface="Arial" pitchFamily="34" charset="0"/>
                <a:sym typeface="Helvetica Light" charset="0"/>
              </a:rPr>
              <a:t>the top 3 ad spots take about 40% of clicks on the page.</a:t>
            </a:r>
          </a:p>
          <a:p>
            <a:pPr marL="977900" lvl="0" indent="-635000" algn="l">
              <a:buClr>
                <a:srgbClr val="FDBE36"/>
              </a:buClr>
              <a:buSzPct val="125000"/>
              <a:buFont typeface="Helvetica Light" charset="0"/>
              <a:buChar char="•"/>
              <a:defRPr/>
            </a:pPr>
            <a:endParaRPr lang="en-GB" sz="3600" dirty="0">
              <a:solidFill>
                <a:srgbClr val="1E1D1D"/>
              </a:solidFill>
              <a:latin typeface="Arial" pitchFamily="34" charset="0"/>
              <a:ea typeface="Helvetica Light" charset="0"/>
              <a:cs typeface="Arial" pitchFamily="34" charset="0"/>
              <a:sym typeface="Helvetica Light" charset="0"/>
            </a:endParaRPr>
          </a:p>
          <a:p>
            <a:pPr marL="977900" lvl="0" indent="-635000" algn="l">
              <a:buClr>
                <a:srgbClr val="FDBE36"/>
              </a:buClr>
              <a:buSzPct val="125000"/>
              <a:buFont typeface="Helvetica Light" charset="0"/>
              <a:buChar char="•"/>
              <a:defRPr/>
            </a:pPr>
            <a:r>
              <a:rPr lang="en-GB" sz="3600" dirty="0">
                <a:solidFill>
                  <a:srgbClr val="1E1D1D"/>
                </a:solidFill>
                <a:latin typeface="Arial" pitchFamily="34" charset="0"/>
                <a:ea typeface="Helvetica Light" charset="0"/>
                <a:cs typeface="Arial" pitchFamily="34" charset="0"/>
                <a:sym typeface="Helvetica Light" charset="0"/>
              </a:rPr>
              <a:t>Consumers exposed to display ads are on average 155% more likely to search for brand specific </a:t>
            </a:r>
            <a:r>
              <a:rPr lang="en-GB" sz="3600" dirty="0" smtClean="0">
                <a:solidFill>
                  <a:srgbClr val="1E1D1D"/>
                </a:solidFill>
                <a:latin typeface="Arial" pitchFamily="34" charset="0"/>
                <a:ea typeface="Helvetica Light" charset="0"/>
                <a:cs typeface="Arial" pitchFamily="34" charset="0"/>
                <a:sym typeface="Helvetica Light" charset="0"/>
              </a:rPr>
              <a:t>terms.</a:t>
            </a:r>
            <a:endParaRPr lang="en-GB" sz="3600" dirty="0">
              <a:solidFill>
                <a:srgbClr val="1E1D1D"/>
              </a:solidFill>
              <a:latin typeface="Arial" pitchFamily="34" charset="0"/>
              <a:ea typeface="Helvetica Light" charset="0"/>
              <a:cs typeface="Arial" pitchFamily="34" charset="0"/>
              <a:sym typeface="Helvetica Light" charset="0"/>
            </a:endParaRPr>
          </a:p>
          <a:p>
            <a:pPr marL="977900" indent="-635000" algn="l">
              <a:buClr>
                <a:srgbClr val="FDBE36"/>
              </a:buClr>
              <a:buSzPct val="125000"/>
              <a:buFont typeface="Helvetica Light" charset="0"/>
              <a:buChar char="•"/>
              <a:defRPr/>
            </a:pPr>
            <a:endParaRPr lang="en-GB" sz="3600" dirty="0">
              <a:solidFill>
                <a:srgbClr val="1E1D1D"/>
              </a:solidFill>
              <a:latin typeface="Arial" pitchFamily="34" charset="0"/>
              <a:ea typeface="Helvetica Light" charset="0"/>
              <a:cs typeface="Arial" pitchFamily="34" charset="0"/>
              <a:sym typeface="Helvetica Light" charset="0"/>
            </a:endParaRPr>
          </a:p>
          <a:p>
            <a:pPr algn="l">
              <a:buClr>
                <a:srgbClr val="FDBE36"/>
              </a:buClr>
              <a:buSzPct val="125000"/>
              <a:defRPr/>
            </a:pPr>
            <a:endParaRPr lang="en-US" sz="3600" dirty="0">
              <a:solidFill>
                <a:srgbClr val="1E1D1D"/>
              </a:solidFill>
              <a:latin typeface="Arial" pitchFamily="34" charset="0"/>
              <a:ea typeface="Helvetica Light" charset="0"/>
              <a:cs typeface="Arial" pitchFamily="34" charset="0"/>
              <a:sym typeface="Helvetica Light" charset="0"/>
            </a:endParaRPr>
          </a:p>
          <a:p>
            <a:pPr algn="l">
              <a:defRPr/>
            </a:pPr>
            <a:endParaRPr lang="en-US" sz="3600" dirty="0">
              <a:solidFill>
                <a:srgbClr val="1E1D1D"/>
              </a:solidFill>
              <a:latin typeface="Arial" pitchFamily="34" charset="0"/>
              <a:ea typeface="Helvetica Light" charset="0"/>
              <a:cs typeface="Arial" pitchFamily="34" charset="0"/>
              <a:sym typeface="Helvetica Light" charset="0"/>
            </a:endParaRPr>
          </a:p>
        </p:txBody>
      </p:sp>
      <p:grpSp>
        <p:nvGrpSpPr>
          <p:cNvPr id="8199" name="Group 7"/>
          <p:cNvGrpSpPr>
            <a:grpSpLocks/>
          </p:cNvGrpSpPr>
          <p:nvPr/>
        </p:nvGrpSpPr>
        <p:grpSpPr bwMode="auto">
          <a:xfrm>
            <a:off x="2476500" y="4267200"/>
            <a:ext cx="1333500" cy="1333500"/>
            <a:chOff x="0" y="-16"/>
            <a:chExt cx="840" cy="840"/>
          </a:xfrm>
        </p:grpSpPr>
        <p:sp>
          <p:nvSpPr>
            <p:cNvPr id="8206" name="Oval 5"/>
            <p:cNvSpPr>
              <a:spLocks/>
            </p:cNvSpPr>
            <p:nvPr/>
          </p:nvSpPr>
          <p:spPr bwMode="auto">
            <a:xfrm>
              <a:off x="0" y="-16"/>
              <a:ext cx="840" cy="840"/>
            </a:xfrm>
            <a:prstGeom prst="ellipse">
              <a:avLst/>
            </a:prstGeom>
            <a:solidFill>
              <a:schemeClr val="accent1"/>
            </a:solidFill>
            <a:ln>
              <a:noFill/>
            </a:ln>
            <a:extLst>
              <a:ext uri="{91240B29-F687-4F45-9708-019B960494DF}">
                <a14:hiddenLine xmlns:a14="http://schemas.microsoft.com/office/drawing/2010/main" w="25400">
                  <a:solidFill>
                    <a:schemeClr val="tx1"/>
                  </a:solidFill>
                  <a:miter lim="800000"/>
                  <a:headEnd/>
                  <a:tailEnd/>
                </a14:hiddenLine>
              </a:ext>
            </a:extLst>
          </p:spPr>
          <p:txBody>
            <a:bodyPr lIns="0" tIns="0" rIns="0" bIns="0"/>
            <a:lstStyle/>
            <a:p>
              <a:endParaRPr lang="en-US"/>
            </a:p>
          </p:txBody>
        </p:sp>
        <p:sp>
          <p:nvSpPr>
            <p:cNvPr id="8207" name="AutoShape 6"/>
            <p:cNvSpPr>
              <a:spLocks/>
            </p:cNvSpPr>
            <p:nvPr/>
          </p:nvSpPr>
          <p:spPr bwMode="auto">
            <a:xfrm>
              <a:off x="219" y="227"/>
              <a:ext cx="401" cy="385"/>
            </a:xfrm>
            <a:custGeom>
              <a:avLst/>
              <a:gdLst>
                <a:gd name="T0" fmla="*/ 0 w 21458"/>
                <a:gd name="T1" fmla="*/ 0 h 21600"/>
                <a:gd name="T2" fmla="*/ 0 w 21458"/>
                <a:gd name="T3" fmla="*/ 0 h 21600"/>
                <a:gd name="T4" fmla="*/ 0 w 21458"/>
                <a:gd name="T5" fmla="*/ 0 h 21600"/>
                <a:gd name="T6" fmla="*/ 0 w 21458"/>
                <a:gd name="T7" fmla="*/ 0 h 21600"/>
                <a:gd name="T8" fmla="*/ 0 w 21458"/>
                <a:gd name="T9" fmla="*/ 0 h 21600"/>
                <a:gd name="T10" fmla="*/ 0 w 21458"/>
                <a:gd name="T11" fmla="*/ 0 h 21600"/>
                <a:gd name="T12" fmla="*/ 0 w 21458"/>
                <a:gd name="T13" fmla="*/ 0 h 21600"/>
                <a:gd name="T14" fmla="*/ 0 w 21458"/>
                <a:gd name="T15" fmla="*/ 0 h 21600"/>
                <a:gd name="T16" fmla="*/ 0 w 21458"/>
                <a:gd name="T17" fmla="*/ 0 h 21600"/>
                <a:gd name="T18" fmla="*/ 0 w 21458"/>
                <a:gd name="T19" fmla="*/ 0 h 21600"/>
                <a:gd name="T20" fmla="*/ 0 w 21458"/>
                <a:gd name="T21" fmla="*/ 0 h 21600"/>
                <a:gd name="T22" fmla="*/ 0 w 21458"/>
                <a:gd name="T23" fmla="*/ 0 h 21600"/>
                <a:gd name="T24" fmla="*/ 0 w 21458"/>
                <a:gd name="T25" fmla="*/ 0 h 21600"/>
                <a:gd name="T26" fmla="*/ 0 w 21458"/>
                <a:gd name="T27" fmla="*/ 0 h 21600"/>
                <a:gd name="T28" fmla="*/ 0 w 21458"/>
                <a:gd name="T29" fmla="*/ 0 h 21600"/>
                <a:gd name="T30" fmla="*/ 0 w 21458"/>
                <a:gd name="T31" fmla="*/ 0 h 21600"/>
                <a:gd name="T32" fmla="*/ 0 w 21458"/>
                <a:gd name="T33" fmla="*/ 0 h 21600"/>
                <a:gd name="T34" fmla="*/ 0 w 21458"/>
                <a:gd name="T35" fmla="*/ 0 h 21600"/>
                <a:gd name="T36" fmla="*/ 0 w 21458"/>
                <a:gd name="T37" fmla="*/ 0 h 21600"/>
                <a:gd name="T38" fmla="*/ 0 w 21458"/>
                <a:gd name="T39" fmla="*/ 0 h 21600"/>
                <a:gd name="T40" fmla="*/ 0 w 21458"/>
                <a:gd name="T41" fmla="*/ 0 h 21600"/>
                <a:gd name="T42" fmla="*/ 0 w 21458"/>
                <a:gd name="T43" fmla="*/ 0 h 2160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21458" h="21600">
                  <a:moveTo>
                    <a:pt x="8323" y="2671"/>
                  </a:moveTo>
                  <a:cubicBezTo>
                    <a:pt x="11495" y="2671"/>
                    <a:pt x="14080" y="5361"/>
                    <a:pt x="14080" y="8670"/>
                  </a:cubicBezTo>
                  <a:cubicBezTo>
                    <a:pt x="14080" y="9789"/>
                    <a:pt x="13772" y="10879"/>
                    <a:pt x="13203" y="11841"/>
                  </a:cubicBezTo>
                  <a:lnTo>
                    <a:pt x="12680" y="12715"/>
                  </a:lnTo>
                  <a:lnTo>
                    <a:pt x="11943" y="13333"/>
                  </a:lnTo>
                  <a:cubicBezTo>
                    <a:pt x="10907" y="14208"/>
                    <a:pt x="9657" y="14668"/>
                    <a:pt x="8323" y="14668"/>
                  </a:cubicBezTo>
                  <a:cubicBezTo>
                    <a:pt x="5141" y="14668"/>
                    <a:pt x="2566" y="11978"/>
                    <a:pt x="2566" y="8670"/>
                  </a:cubicBezTo>
                  <a:cubicBezTo>
                    <a:pt x="2566" y="5361"/>
                    <a:pt x="5141" y="2671"/>
                    <a:pt x="8323" y="2671"/>
                  </a:cubicBezTo>
                  <a:close/>
                  <a:moveTo>
                    <a:pt x="8323" y="0"/>
                  </a:moveTo>
                  <a:cubicBezTo>
                    <a:pt x="3723" y="0"/>
                    <a:pt x="0" y="3878"/>
                    <a:pt x="0" y="8670"/>
                  </a:cubicBezTo>
                  <a:cubicBezTo>
                    <a:pt x="0" y="13461"/>
                    <a:pt x="3723" y="17339"/>
                    <a:pt x="8323" y="17339"/>
                  </a:cubicBezTo>
                  <a:cubicBezTo>
                    <a:pt x="10310" y="17339"/>
                    <a:pt x="12121" y="16612"/>
                    <a:pt x="13557" y="15404"/>
                  </a:cubicBezTo>
                  <a:cubicBezTo>
                    <a:pt x="13623" y="15523"/>
                    <a:pt x="13679" y="15650"/>
                    <a:pt x="13781" y="15748"/>
                  </a:cubicBezTo>
                  <a:lnTo>
                    <a:pt x="18959" y="21158"/>
                  </a:lnTo>
                  <a:cubicBezTo>
                    <a:pt x="19249" y="21452"/>
                    <a:pt x="19622" y="21600"/>
                    <a:pt x="19995" y="21600"/>
                  </a:cubicBezTo>
                  <a:cubicBezTo>
                    <a:pt x="20369" y="21600"/>
                    <a:pt x="20742" y="21452"/>
                    <a:pt x="21031" y="21148"/>
                  </a:cubicBezTo>
                  <a:cubicBezTo>
                    <a:pt x="21600" y="20559"/>
                    <a:pt x="21600" y="19587"/>
                    <a:pt x="21031" y="18998"/>
                  </a:cubicBezTo>
                  <a:lnTo>
                    <a:pt x="15853" y="13588"/>
                  </a:lnTo>
                  <a:cubicBezTo>
                    <a:pt x="15703" y="13441"/>
                    <a:pt x="15545" y="13333"/>
                    <a:pt x="15367" y="13255"/>
                  </a:cubicBezTo>
                  <a:cubicBezTo>
                    <a:pt x="16170" y="11929"/>
                    <a:pt x="16636" y="10358"/>
                    <a:pt x="16636" y="8670"/>
                  </a:cubicBezTo>
                  <a:cubicBezTo>
                    <a:pt x="16636" y="3878"/>
                    <a:pt x="12913" y="0"/>
                    <a:pt x="8323" y="0"/>
                  </a:cubicBezTo>
                  <a:close/>
                  <a:moveTo>
                    <a:pt x="8323" y="0"/>
                  </a:moveTo>
                </a:path>
              </a:pathLst>
            </a:custGeom>
            <a:solidFill>
              <a:srgbClr val="FFFEFE"/>
            </a:solidFill>
            <a:ln>
              <a:noFill/>
            </a:ln>
            <a:extLs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lstStyle/>
            <a:p>
              <a:endParaRPr lang="en-US"/>
            </a:p>
          </p:txBody>
        </p:sp>
      </p:grpSp>
      <p:sp>
        <p:nvSpPr>
          <p:cNvPr id="8200" name="Rectangle 9"/>
          <p:cNvSpPr>
            <a:spLocks/>
          </p:cNvSpPr>
          <p:nvPr/>
        </p:nvSpPr>
        <p:spPr bwMode="auto">
          <a:xfrm>
            <a:off x="13449300" y="6096000"/>
            <a:ext cx="86868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endParaRPr lang="en-US" sz="7200" dirty="0">
              <a:solidFill>
                <a:srgbClr val="1E1D1D"/>
              </a:solidFill>
              <a:latin typeface="Bebas Neue" pitchFamily="34" charset="0"/>
              <a:ea typeface="Bebas Neue" pitchFamily="34" charset="0"/>
              <a:cs typeface="Bebas Neue" pitchFamily="34" charset="0"/>
              <a:sym typeface="Bebas Neue" pitchFamily="34" charset="0"/>
            </a:endParaRPr>
          </a:p>
        </p:txBody>
      </p:sp>
      <p:sp>
        <p:nvSpPr>
          <p:cNvPr id="8201" name="Rectangle 10"/>
          <p:cNvSpPr>
            <a:spLocks/>
          </p:cNvSpPr>
          <p:nvPr/>
        </p:nvSpPr>
        <p:spPr bwMode="auto">
          <a:xfrm>
            <a:off x="13449300" y="6096000"/>
            <a:ext cx="8407400" cy="5041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marL="977900" lvl="0" indent="-635000" algn="l">
              <a:buClr>
                <a:srgbClr val="FDBE36"/>
              </a:buClr>
              <a:buSzPct val="125000"/>
              <a:buFont typeface="Helvetica Light" charset="0"/>
              <a:buChar char="•"/>
              <a:defRPr/>
            </a:pPr>
            <a:endParaRPr lang="en-GB" sz="3600" dirty="0">
              <a:solidFill>
                <a:srgbClr val="1E1D1D"/>
              </a:solidFill>
              <a:latin typeface="Arial" pitchFamily="34" charset="0"/>
              <a:ea typeface="Helvetica Light" charset="0"/>
              <a:cs typeface="Arial" pitchFamily="34" charset="0"/>
              <a:sym typeface="Helvetica Light" charset="0"/>
            </a:endParaRPr>
          </a:p>
          <a:p>
            <a:pPr marL="977900" lvl="0" indent="-635000" algn="l">
              <a:buClr>
                <a:srgbClr val="C00000"/>
              </a:buClr>
              <a:buSzPct val="125000"/>
              <a:buFont typeface="Helvetica Light" charset="0"/>
              <a:buChar char="•"/>
              <a:defRPr/>
            </a:pPr>
            <a:r>
              <a:rPr lang="en-GB" sz="3600" dirty="0">
                <a:solidFill>
                  <a:srgbClr val="1E1D1D"/>
                </a:solidFill>
                <a:latin typeface="Arial" pitchFamily="34" charset="0"/>
                <a:ea typeface="Helvetica Light" charset="0"/>
                <a:cs typeface="Arial" pitchFamily="34" charset="0"/>
                <a:sym typeface="Helvetica Light" charset="0"/>
              </a:rPr>
              <a:t>Yankee candles reports the re-marketing allowed increased conversion rates by 600% while cutting costs by 50</a:t>
            </a:r>
            <a:r>
              <a:rPr lang="en-GB" sz="3600" dirty="0" smtClean="0">
                <a:solidFill>
                  <a:srgbClr val="1E1D1D"/>
                </a:solidFill>
                <a:latin typeface="Arial" pitchFamily="34" charset="0"/>
                <a:ea typeface="Helvetica Light" charset="0"/>
                <a:cs typeface="Arial" pitchFamily="34" charset="0"/>
                <a:sym typeface="Helvetica Light" charset="0"/>
              </a:rPr>
              <a:t>%.</a:t>
            </a:r>
            <a:endParaRPr lang="en-GB" sz="3600" dirty="0">
              <a:solidFill>
                <a:srgbClr val="1E1D1D"/>
              </a:solidFill>
              <a:latin typeface="Arial" pitchFamily="34" charset="0"/>
              <a:ea typeface="Helvetica Light" charset="0"/>
              <a:cs typeface="Arial" pitchFamily="34" charset="0"/>
              <a:sym typeface="Helvetica Light" charset="0"/>
            </a:endParaRPr>
          </a:p>
          <a:p>
            <a:pPr marL="977900" lvl="0" indent="-635000" algn="l">
              <a:buClr>
                <a:srgbClr val="FDBE36"/>
              </a:buClr>
              <a:buSzPct val="125000"/>
              <a:buFont typeface="Helvetica Light" charset="0"/>
              <a:buChar char="•"/>
              <a:defRPr/>
            </a:pPr>
            <a:endParaRPr lang="en-GB" sz="3600" dirty="0">
              <a:solidFill>
                <a:srgbClr val="1E1D1D"/>
              </a:solidFill>
              <a:latin typeface="Arial" pitchFamily="34" charset="0"/>
              <a:ea typeface="Helvetica Light" charset="0"/>
              <a:cs typeface="Arial" pitchFamily="34" charset="0"/>
              <a:sym typeface="Helvetica Light" charset="0"/>
            </a:endParaRPr>
          </a:p>
          <a:p>
            <a:pPr marL="914400" lvl="0" indent="-571500" algn="l">
              <a:buClr>
                <a:srgbClr val="C00000"/>
              </a:buClr>
              <a:buSzPct val="125000"/>
              <a:buFont typeface="Arial" pitchFamily="34" charset="0"/>
              <a:buChar char="•"/>
              <a:defRPr/>
            </a:pPr>
            <a:r>
              <a:rPr lang="en-GB" sz="3600" dirty="0">
                <a:solidFill>
                  <a:srgbClr val="1E1D1D"/>
                </a:solidFill>
                <a:latin typeface="Arial" pitchFamily="34" charset="0"/>
                <a:ea typeface="Helvetica Light" charset="0"/>
                <a:cs typeface="Arial" pitchFamily="34" charset="0"/>
                <a:sym typeface="Helvetica Light" charset="0"/>
              </a:rPr>
              <a:t>Google display campaigns reach 80% of global internet </a:t>
            </a:r>
            <a:r>
              <a:rPr lang="en-GB" sz="3600" dirty="0" smtClean="0">
                <a:solidFill>
                  <a:srgbClr val="1E1D1D"/>
                </a:solidFill>
                <a:latin typeface="Arial" pitchFamily="34" charset="0"/>
                <a:ea typeface="Helvetica Light" charset="0"/>
                <a:cs typeface="Arial" pitchFamily="34" charset="0"/>
                <a:sym typeface="Helvetica Light" charset="0"/>
              </a:rPr>
              <a:t>users.</a:t>
            </a:r>
            <a:endParaRPr lang="en-GB" sz="3600" dirty="0">
              <a:solidFill>
                <a:srgbClr val="1E1D1D"/>
              </a:solidFill>
              <a:latin typeface="Arial" pitchFamily="34" charset="0"/>
              <a:ea typeface="Helvetica Light" charset="0"/>
              <a:cs typeface="Arial" pitchFamily="34" charset="0"/>
              <a:sym typeface="Helvetica Light" charset="0"/>
            </a:endParaRPr>
          </a:p>
          <a:p>
            <a:pPr marL="342900" lvl="0" algn="l">
              <a:buClr>
                <a:srgbClr val="FDBE36"/>
              </a:buClr>
              <a:buSzPct val="125000"/>
              <a:defRPr/>
            </a:pPr>
            <a:endParaRPr lang="en-GB" sz="3600" dirty="0" smtClean="0">
              <a:solidFill>
                <a:srgbClr val="1E1D1D"/>
              </a:solidFill>
              <a:latin typeface="Arial" pitchFamily="34" charset="0"/>
              <a:ea typeface="Helvetica Light" charset="0"/>
              <a:cs typeface="Arial" pitchFamily="34" charset="0"/>
              <a:sym typeface="Helvetica Light" charset="0"/>
            </a:endParaRPr>
          </a:p>
          <a:p>
            <a:pPr marL="914400" lvl="0" indent="-571500" algn="l">
              <a:buClr>
                <a:srgbClr val="C00000"/>
              </a:buClr>
              <a:buSzPct val="125000"/>
              <a:buFont typeface="Arial" pitchFamily="34" charset="0"/>
              <a:buChar char="•"/>
              <a:defRPr/>
            </a:pPr>
            <a:r>
              <a:rPr lang="en-GB" sz="3600" dirty="0" smtClean="0">
                <a:solidFill>
                  <a:srgbClr val="1E1D1D"/>
                </a:solidFill>
                <a:latin typeface="Arial" pitchFamily="34" charset="0"/>
                <a:ea typeface="Helvetica Light" charset="0"/>
                <a:cs typeface="Arial" pitchFamily="34" charset="0"/>
                <a:sym typeface="Helvetica Light" charset="0"/>
              </a:rPr>
              <a:t>Business’s </a:t>
            </a:r>
            <a:r>
              <a:rPr lang="en-GB" sz="3600" dirty="0">
                <a:solidFill>
                  <a:srgbClr val="1E1D1D"/>
                </a:solidFill>
                <a:latin typeface="Arial" pitchFamily="34" charset="0"/>
                <a:ea typeface="Helvetica Light" charset="0"/>
                <a:cs typeface="Arial" pitchFamily="34" charset="0"/>
                <a:sym typeface="Helvetica Light" charset="0"/>
              </a:rPr>
              <a:t>make an average of $2 for every $1 they spend on </a:t>
            </a:r>
            <a:r>
              <a:rPr lang="en-GB" sz="3600" dirty="0" smtClean="0">
                <a:solidFill>
                  <a:srgbClr val="1E1D1D"/>
                </a:solidFill>
                <a:latin typeface="Arial" pitchFamily="34" charset="0"/>
                <a:ea typeface="Helvetica Light" charset="0"/>
                <a:cs typeface="Arial" pitchFamily="34" charset="0"/>
                <a:sym typeface="Helvetica Light" charset="0"/>
              </a:rPr>
              <a:t>Adwords.</a:t>
            </a:r>
            <a:endParaRPr lang="en-GB" sz="3600" dirty="0">
              <a:solidFill>
                <a:srgbClr val="1E1D1D"/>
              </a:solidFill>
              <a:latin typeface="Arial" pitchFamily="34" charset="0"/>
              <a:ea typeface="Helvetica Light" charset="0"/>
              <a:cs typeface="Arial" pitchFamily="34" charset="0"/>
              <a:sym typeface="Helvetica Light" charset="0"/>
            </a:endParaRPr>
          </a:p>
          <a:p>
            <a:pPr marL="977900" lvl="0" indent="-635000" algn="l">
              <a:buClr>
                <a:srgbClr val="FDBE36"/>
              </a:buClr>
              <a:buSzPct val="125000"/>
              <a:buFont typeface="Helvetica Light" charset="0"/>
              <a:buChar char="•"/>
              <a:defRPr/>
            </a:pPr>
            <a:endParaRPr lang="en-GB" sz="3600" dirty="0">
              <a:solidFill>
                <a:srgbClr val="1E1D1D"/>
              </a:solidFill>
              <a:latin typeface="Arial" pitchFamily="34" charset="0"/>
              <a:ea typeface="Helvetica Light" charset="0"/>
              <a:cs typeface="Arial" pitchFamily="34" charset="0"/>
              <a:sym typeface="Helvetica Light" charset="0"/>
            </a:endParaRPr>
          </a:p>
          <a:p>
            <a:pPr marL="571500" indent="-571500" algn="l">
              <a:buFont typeface="Arial" pitchFamily="34" charset="0"/>
              <a:buChar char="•"/>
            </a:pPr>
            <a:endParaRPr lang="en-GB" sz="3600" dirty="0">
              <a:solidFill>
                <a:srgbClr val="1E1D1D"/>
              </a:solidFill>
              <a:latin typeface="Arial" charset="0"/>
              <a:ea typeface="Helvetica Light" charset="0"/>
              <a:cs typeface="Arial" charset="0"/>
              <a:sym typeface="Helvetica Light" charset="0"/>
            </a:endParaRPr>
          </a:p>
        </p:txBody>
      </p:sp>
      <p:sp>
        <p:nvSpPr>
          <p:cNvPr id="8202" name="Line 11"/>
          <p:cNvSpPr>
            <a:spLocks noChangeShapeType="1"/>
          </p:cNvSpPr>
          <p:nvPr/>
        </p:nvSpPr>
        <p:spPr bwMode="auto">
          <a:xfrm>
            <a:off x="13423900" y="5822950"/>
            <a:ext cx="8686800" cy="0"/>
          </a:xfrm>
          <a:prstGeom prst="line">
            <a:avLst/>
          </a:prstGeom>
          <a:noFill/>
          <a:ln w="114300">
            <a:solidFill>
              <a:srgbClr val="D31E25"/>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a:p>
        </p:txBody>
      </p:sp>
      <p:grpSp>
        <p:nvGrpSpPr>
          <p:cNvPr id="8203" name="Group 14"/>
          <p:cNvGrpSpPr>
            <a:grpSpLocks/>
          </p:cNvGrpSpPr>
          <p:nvPr/>
        </p:nvGrpSpPr>
        <p:grpSpPr bwMode="auto">
          <a:xfrm>
            <a:off x="13462000" y="4267200"/>
            <a:ext cx="1333500" cy="1333500"/>
            <a:chOff x="0" y="-16"/>
            <a:chExt cx="840" cy="840"/>
          </a:xfrm>
        </p:grpSpPr>
        <p:sp>
          <p:nvSpPr>
            <p:cNvPr id="8204" name="Oval 12"/>
            <p:cNvSpPr>
              <a:spLocks/>
            </p:cNvSpPr>
            <p:nvPr/>
          </p:nvSpPr>
          <p:spPr bwMode="auto">
            <a:xfrm>
              <a:off x="0" y="-16"/>
              <a:ext cx="840" cy="840"/>
            </a:xfrm>
            <a:prstGeom prst="ellipse">
              <a:avLst/>
            </a:prstGeom>
            <a:solidFill>
              <a:srgbClr val="D31E25"/>
            </a:solidFill>
            <a:ln>
              <a:noFill/>
            </a:ln>
            <a:extLst>
              <a:ext uri="{91240B29-F687-4F45-9708-019B960494DF}">
                <a14:hiddenLine xmlns:a14="http://schemas.microsoft.com/office/drawing/2010/main" w="25400">
                  <a:solidFill>
                    <a:schemeClr val="tx1"/>
                  </a:solidFill>
                  <a:miter lim="800000"/>
                  <a:headEnd/>
                  <a:tailEnd/>
                </a14:hiddenLine>
              </a:ext>
            </a:extLst>
          </p:spPr>
          <p:txBody>
            <a:bodyPr lIns="0" tIns="0" rIns="0" bIns="0"/>
            <a:lstStyle/>
            <a:p>
              <a:endParaRPr lang="en-US"/>
            </a:p>
          </p:txBody>
        </p:sp>
        <p:sp>
          <p:nvSpPr>
            <p:cNvPr id="8205" name="AutoShape 13"/>
            <p:cNvSpPr>
              <a:spLocks/>
            </p:cNvSpPr>
            <p:nvPr/>
          </p:nvSpPr>
          <p:spPr bwMode="auto">
            <a:xfrm>
              <a:off x="224" y="235"/>
              <a:ext cx="392" cy="384"/>
            </a:xfrm>
            <a:custGeom>
              <a:avLst/>
              <a:gdLst>
                <a:gd name="T0" fmla="*/ 0 w 21591"/>
                <a:gd name="T1" fmla="*/ 0 h 20478"/>
                <a:gd name="T2" fmla="*/ 0 w 21591"/>
                <a:gd name="T3" fmla="*/ 0 h 20478"/>
                <a:gd name="T4" fmla="*/ 0 w 21591"/>
                <a:gd name="T5" fmla="*/ 0 h 20478"/>
                <a:gd name="T6" fmla="*/ 0 w 21591"/>
                <a:gd name="T7" fmla="*/ 0 h 20478"/>
                <a:gd name="T8" fmla="*/ 0 w 21591"/>
                <a:gd name="T9" fmla="*/ 0 h 20478"/>
                <a:gd name="T10" fmla="*/ 0 w 21591"/>
                <a:gd name="T11" fmla="*/ 0 h 20478"/>
                <a:gd name="T12" fmla="*/ 0 w 21591"/>
                <a:gd name="T13" fmla="*/ 0 h 20478"/>
                <a:gd name="T14" fmla="*/ 0 w 21591"/>
                <a:gd name="T15" fmla="*/ 0 h 20478"/>
                <a:gd name="T16" fmla="*/ 0 w 21591"/>
                <a:gd name="T17" fmla="*/ 0 h 20478"/>
                <a:gd name="T18" fmla="*/ 0 w 21591"/>
                <a:gd name="T19" fmla="*/ 0 h 20478"/>
                <a:gd name="T20" fmla="*/ 0 w 21591"/>
                <a:gd name="T21" fmla="*/ 0 h 20478"/>
                <a:gd name="T22" fmla="*/ 0 w 21591"/>
                <a:gd name="T23" fmla="*/ 0 h 20478"/>
                <a:gd name="T24" fmla="*/ 0 w 21591"/>
                <a:gd name="T25" fmla="*/ 0 h 20478"/>
                <a:gd name="T26" fmla="*/ 0 w 21591"/>
                <a:gd name="T27" fmla="*/ 0 h 20478"/>
                <a:gd name="T28" fmla="*/ 0 w 21591"/>
                <a:gd name="T29" fmla="*/ 0 h 20478"/>
                <a:gd name="T30" fmla="*/ 0 w 21591"/>
                <a:gd name="T31" fmla="*/ 0 h 20478"/>
                <a:gd name="T32" fmla="*/ 0 w 21591"/>
                <a:gd name="T33" fmla="*/ 0 h 20478"/>
                <a:gd name="T34" fmla="*/ 0 w 21591"/>
                <a:gd name="T35" fmla="*/ 0 h 20478"/>
                <a:gd name="T36" fmla="*/ 0 w 21591"/>
                <a:gd name="T37" fmla="*/ 0 h 20478"/>
                <a:gd name="T38" fmla="*/ 0 w 21591"/>
                <a:gd name="T39" fmla="*/ 0 h 20478"/>
                <a:gd name="T40" fmla="*/ 0 w 21591"/>
                <a:gd name="T41" fmla="*/ 0 h 20478"/>
                <a:gd name="T42" fmla="*/ 0 w 21591"/>
                <a:gd name="T43" fmla="*/ 0 h 20478"/>
                <a:gd name="T44" fmla="*/ 0 w 21591"/>
                <a:gd name="T45" fmla="*/ 0 h 20478"/>
                <a:gd name="T46" fmla="*/ 0 w 21591"/>
                <a:gd name="T47" fmla="*/ 0 h 20478"/>
                <a:gd name="T48" fmla="*/ 0 w 21591"/>
                <a:gd name="T49" fmla="*/ 0 h 20478"/>
                <a:gd name="T50" fmla="*/ 0 w 21591"/>
                <a:gd name="T51" fmla="*/ 0 h 20478"/>
                <a:gd name="T52" fmla="*/ 0 w 21591"/>
                <a:gd name="T53" fmla="*/ 0 h 20478"/>
                <a:gd name="T54" fmla="*/ 0 w 21591"/>
                <a:gd name="T55" fmla="*/ 0 h 20478"/>
                <a:gd name="T56" fmla="*/ 0 w 21591"/>
                <a:gd name="T57" fmla="*/ 0 h 20478"/>
                <a:gd name="T58" fmla="*/ 0 w 21591"/>
                <a:gd name="T59" fmla="*/ 0 h 20478"/>
                <a:gd name="T60" fmla="*/ 0 w 21591"/>
                <a:gd name="T61" fmla="*/ 0 h 20478"/>
                <a:gd name="T62" fmla="*/ 0 w 21591"/>
                <a:gd name="T63" fmla="*/ 0 h 20478"/>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21591" h="20478">
                  <a:moveTo>
                    <a:pt x="0" y="12691"/>
                  </a:moveTo>
                  <a:lnTo>
                    <a:pt x="0" y="19074"/>
                  </a:lnTo>
                  <a:cubicBezTo>
                    <a:pt x="0" y="19575"/>
                    <a:pt x="423" y="19986"/>
                    <a:pt x="939" y="19986"/>
                  </a:cubicBezTo>
                  <a:cubicBezTo>
                    <a:pt x="1455" y="19986"/>
                    <a:pt x="1878" y="19575"/>
                    <a:pt x="1878" y="19074"/>
                  </a:cubicBezTo>
                  <a:lnTo>
                    <a:pt x="1878" y="12691"/>
                  </a:lnTo>
                  <a:cubicBezTo>
                    <a:pt x="1878" y="12190"/>
                    <a:pt x="1455" y="11779"/>
                    <a:pt x="939" y="11779"/>
                  </a:cubicBezTo>
                  <a:cubicBezTo>
                    <a:pt x="423" y="11779"/>
                    <a:pt x="0" y="12190"/>
                    <a:pt x="0" y="12691"/>
                  </a:cubicBezTo>
                  <a:close/>
                  <a:moveTo>
                    <a:pt x="12528" y="8132"/>
                  </a:moveTo>
                  <a:lnTo>
                    <a:pt x="11711" y="8132"/>
                  </a:lnTo>
                  <a:cubicBezTo>
                    <a:pt x="11655" y="8141"/>
                    <a:pt x="11608" y="8132"/>
                    <a:pt x="11608" y="8132"/>
                  </a:cubicBezTo>
                  <a:lnTo>
                    <a:pt x="11711" y="8132"/>
                  </a:lnTo>
                  <a:cubicBezTo>
                    <a:pt x="12002" y="8087"/>
                    <a:pt x="12763" y="7613"/>
                    <a:pt x="11918" y="3665"/>
                  </a:cubicBezTo>
                  <a:cubicBezTo>
                    <a:pt x="10903" y="-1122"/>
                    <a:pt x="8922" y="154"/>
                    <a:pt x="8922" y="154"/>
                  </a:cubicBezTo>
                  <a:cubicBezTo>
                    <a:pt x="8922" y="154"/>
                    <a:pt x="8443" y="3610"/>
                    <a:pt x="8396" y="4202"/>
                  </a:cubicBezTo>
                  <a:cubicBezTo>
                    <a:pt x="8180" y="6701"/>
                    <a:pt x="5043" y="10584"/>
                    <a:pt x="5043" y="10584"/>
                  </a:cubicBezTo>
                  <a:cubicBezTo>
                    <a:pt x="5043" y="10904"/>
                    <a:pt x="2817" y="11351"/>
                    <a:pt x="2817" y="11679"/>
                  </a:cubicBezTo>
                  <a:cubicBezTo>
                    <a:pt x="2836" y="14487"/>
                    <a:pt x="2817" y="16895"/>
                    <a:pt x="2817" y="19803"/>
                  </a:cubicBezTo>
                  <a:cubicBezTo>
                    <a:pt x="4902" y="19256"/>
                    <a:pt x="6020" y="20478"/>
                    <a:pt x="10481" y="20478"/>
                  </a:cubicBezTo>
                  <a:cubicBezTo>
                    <a:pt x="11936" y="20478"/>
                    <a:pt x="13758" y="20241"/>
                    <a:pt x="15289" y="19986"/>
                  </a:cubicBezTo>
                  <a:lnTo>
                    <a:pt x="18397" y="19986"/>
                  </a:lnTo>
                  <a:cubicBezTo>
                    <a:pt x="19102" y="19913"/>
                    <a:pt x="20219" y="19648"/>
                    <a:pt x="20398" y="18663"/>
                  </a:cubicBezTo>
                  <a:cubicBezTo>
                    <a:pt x="20520" y="17979"/>
                    <a:pt x="19929" y="17433"/>
                    <a:pt x="19431" y="17250"/>
                  </a:cubicBezTo>
                  <a:lnTo>
                    <a:pt x="19938" y="17250"/>
                  </a:lnTo>
                  <a:cubicBezTo>
                    <a:pt x="20726" y="17168"/>
                    <a:pt x="21337" y="16321"/>
                    <a:pt x="21243" y="15427"/>
                  </a:cubicBezTo>
                  <a:cubicBezTo>
                    <a:pt x="21168" y="14661"/>
                    <a:pt x="20407" y="13968"/>
                    <a:pt x="19750" y="13858"/>
                  </a:cubicBezTo>
                  <a:cubicBezTo>
                    <a:pt x="19750" y="13858"/>
                    <a:pt x="21600" y="13685"/>
                    <a:pt x="21591" y="12327"/>
                  </a:cubicBezTo>
                  <a:cubicBezTo>
                    <a:pt x="21591" y="11424"/>
                    <a:pt x="20698" y="10777"/>
                    <a:pt x="19806" y="10868"/>
                  </a:cubicBezTo>
                  <a:lnTo>
                    <a:pt x="19299" y="10868"/>
                  </a:lnTo>
                  <a:cubicBezTo>
                    <a:pt x="20078" y="10786"/>
                    <a:pt x="20642" y="10001"/>
                    <a:pt x="20548" y="9099"/>
                  </a:cubicBezTo>
                  <a:cubicBezTo>
                    <a:pt x="20454" y="8205"/>
                    <a:pt x="19750" y="7393"/>
                    <a:pt x="18961" y="7476"/>
                  </a:cubicBezTo>
                  <a:cubicBezTo>
                    <a:pt x="18961" y="7476"/>
                    <a:pt x="12528" y="8132"/>
                    <a:pt x="12528" y="8132"/>
                  </a:cubicBezTo>
                  <a:close/>
                  <a:moveTo>
                    <a:pt x="12528" y="8132"/>
                  </a:moveTo>
                </a:path>
              </a:pathLst>
            </a:custGeom>
            <a:solidFill>
              <a:srgbClr val="FFFFFF"/>
            </a:solidFill>
            <a:ln>
              <a:noFill/>
            </a:ln>
            <a:extLs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lstStyle/>
            <a:p>
              <a:endParaRPr lang="en-US"/>
            </a:p>
          </p:txBody>
        </p:sp>
      </p:grpSp>
    </p:spTree>
    <p:extLst>
      <p:ext uri="{BB962C8B-B14F-4D97-AF65-F5344CB8AC3E}">
        <p14:creationId xmlns:p14="http://schemas.microsoft.com/office/powerpoint/2010/main" val="34700711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314" name="Slide Number Placeholder 3"/>
          <p:cNvSpPr>
            <a:spLocks noGrp="1"/>
          </p:cNvSpPr>
          <p:nvPr>
            <p:ph type="sldNum" sz="quarter" idx="10"/>
          </p:nvPr>
        </p:nvSpPr>
        <p:spPr>
          <a:noFill/>
        </p:spPr>
        <p:txBody>
          <a:bodyPr/>
          <a:lstStyle>
            <a:lvl1pPr eaLnBrk="0" hangingPunct="0">
              <a:defRPr sz="5600">
                <a:solidFill>
                  <a:srgbClr val="000000"/>
                </a:solidFill>
                <a:latin typeface="Gill Sans" charset="0"/>
                <a:ea typeface="ヒラギノ角ゴ ProN W3" charset="0"/>
                <a:cs typeface="ヒラギノ角ゴ ProN W3" charset="0"/>
                <a:sym typeface="Gill Sans" charset="0"/>
              </a:defRPr>
            </a:lvl1pPr>
            <a:lvl2pPr marL="742950" indent="-285750" eaLnBrk="0" hangingPunct="0">
              <a:defRPr sz="5600">
                <a:solidFill>
                  <a:srgbClr val="000000"/>
                </a:solidFill>
                <a:latin typeface="Gill Sans" charset="0"/>
                <a:ea typeface="ヒラギノ角ゴ ProN W3" charset="0"/>
                <a:cs typeface="ヒラギノ角ゴ ProN W3" charset="0"/>
                <a:sym typeface="Gill Sans" charset="0"/>
              </a:defRPr>
            </a:lvl2pPr>
            <a:lvl3pPr marL="1143000" indent="-228600" eaLnBrk="0" hangingPunct="0">
              <a:defRPr sz="5600">
                <a:solidFill>
                  <a:srgbClr val="000000"/>
                </a:solidFill>
                <a:latin typeface="Gill Sans" charset="0"/>
                <a:ea typeface="ヒラギノ角ゴ ProN W3" charset="0"/>
                <a:cs typeface="ヒラギノ角ゴ ProN W3" charset="0"/>
                <a:sym typeface="Gill Sans" charset="0"/>
              </a:defRPr>
            </a:lvl3pPr>
            <a:lvl4pPr marL="1600200" indent="-228600" eaLnBrk="0" hangingPunct="0">
              <a:defRPr sz="5600">
                <a:solidFill>
                  <a:srgbClr val="000000"/>
                </a:solidFill>
                <a:latin typeface="Gill Sans" charset="0"/>
                <a:ea typeface="ヒラギノ角ゴ ProN W3" charset="0"/>
                <a:cs typeface="ヒラギノ角ゴ ProN W3" charset="0"/>
                <a:sym typeface="Gill Sans" charset="0"/>
              </a:defRPr>
            </a:lvl4pPr>
            <a:lvl5pPr marL="2057400" indent="-228600" eaLnBrk="0" hangingPunct="0">
              <a:defRPr sz="5600">
                <a:solidFill>
                  <a:srgbClr val="000000"/>
                </a:solidFill>
                <a:latin typeface="Gill Sans" charset="0"/>
                <a:ea typeface="ヒラギノ角ゴ ProN W3" charset="0"/>
                <a:cs typeface="ヒラギノ角ゴ ProN W3" charset="0"/>
                <a:sym typeface="Gill Sans" charset="0"/>
              </a:defRPr>
            </a:lvl5pPr>
            <a:lvl6pPr marL="25146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6pPr>
            <a:lvl7pPr marL="29718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7pPr>
            <a:lvl8pPr marL="34290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8pPr>
            <a:lvl9pPr marL="38862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9pPr>
          </a:lstStyle>
          <a:p>
            <a:pPr eaLnBrk="1" hangingPunct="1"/>
            <a:fld id="{D49608CD-D1BF-49A8-9CC0-EA1CC314FA5A}" type="slidenum">
              <a:rPr lang="en-US" sz="3600" smtClean="0">
                <a:solidFill>
                  <a:srgbClr val="139FD2"/>
                </a:solidFill>
                <a:latin typeface="Bebas Neue" pitchFamily="34" charset="0"/>
                <a:ea typeface="Bebas Neue" pitchFamily="34" charset="0"/>
                <a:cs typeface="Bebas Neue" pitchFamily="34" charset="0"/>
                <a:sym typeface="Bebas Neue" pitchFamily="34" charset="0"/>
              </a:rPr>
              <a:pPr eaLnBrk="1" hangingPunct="1"/>
              <a:t>39</a:t>
            </a:fld>
            <a:endParaRPr lang="en-US" sz="3600" smtClean="0">
              <a:solidFill>
                <a:srgbClr val="139FD2"/>
              </a:solidFill>
              <a:latin typeface="Bebas Neue" pitchFamily="34" charset="0"/>
              <a:ea typeface="Bebas Neue" pitchFamily="34" charset="0"/>
              <a:cs typeface="Bebas Neue" pitchFamily="34" charset="0"/>
              <a:sym typeface="Bebas Neue" pitchFamily="34" charset="0"/>
            </a:endParaRPr>
          </a:p>
        </p:txBody>
      </p:sp>
      <p:grpSp>
        <p:nvGrpSpPr>
          <p:cNvPr id="13315" name="Group 4"/>
          <p:cNvGrpSpPr>
            <a:grpSpLocks/>
          </p:cNvGrpSpPr>
          <p:nvPr/>
        </p:nvGrpSpPr>
        <p:grpSpPr bwMode="auto">
          <a:xfrm>
            <a:off x="2451100" y="4343400"/>
            <a:ext cx="8751888" cy="7327900"/>
            <a:chOff x="0" y="72"/>
            <a:chExt cx="5513" cy="4616"/>
          </a:xfrm>
        </p:grpSpPr>
        <p:sp>
          <p:nvSpPr>
            <p:cNvPr id="13326" name="Rectangle 1"/>
            <p:cNvSpPr>
              <a:spLocks/>
            </p:cNvSpPr>
            <p:nvPr/>
          </p:nvSpPr>
          <p:spPr bwMode="auto">
            <a:xfrm>
              <a:off x="24" y="72"/>
              <a:ext cx="5472" cy="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7200" dirty="0" smtClean="0">
                  <a:solidFill>
                    <a:srgbClr val="1E1D1D"/>
                  </a:solidFill>
                  <a:latin typeface="Bebas Neue" pitchFamily="34" charset="0"/>
                  <a:ea typeface="Bebas Neue" pitchFamily="34" charset="0"/>
                  <a:cs typeface="Bebas Neue" pitchFamily="34" charset="0"/>
                  <a:sym typeface="Bebas Neue" pitchFamily="34" charset="0"/>
                </a:rPr>
                <a:t>Lets begin</a:t>
              </a:r>
              <a:endParaRPr lang="en-US" sz="7200" dirty="0">
                <a:solidFill>
                  <a:srgbClr val="1E1D1D"/>
                </a:solidFill>
                <a:latin typeface="Bebas Neue" pitchFamily="34" charset="0"/>
                <a:ea typeface="Bebas Neue" pitchFamily="34" charset="0"/>
                <a:cs typeface="Bebas Neue" pitchFamily="34" charset="0"/>
                <a:sym typeface="Bebas Neue" pitchFamily="34" charset="0"/>
              </a:endParaRPr>
            </a:p>
          </p:txBody>
        </p:sp>
        <p:sp>
          <p:nvSpPr>
            <p:cNvPr id="18434" name="Rectangle 2"/>
            <p:cNvSpPr>
              <a:spLocks/>
            </p:cNvSpPr>
            <p:nvPr/>
          </p:nvSpPr>
          <p:spPr bwMode="auto">
            <a:xfrm>
              <a:off x="41" y="896"/>
              <a:ext cx="5472" cy="37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lstStyle/>
            <a:p>
              <a:pPr algn="l">
                <a:defRPr/>
              </a:pPr>
              <a:r>
                <a:rPr lang="en-US" sz="3600" dirty="0">
                  <a:solidFill>
                    <a:srgbClr val="1E1D1D"/>
                  </a:solidFill>
                  <a:latin typeface="Arial" pitchFamily="34" charset="0"/>
                  <a:ea typeface="Helvetica Light" charset="0"/>
                  <a:cs typeface="Arial" pitchFamily="34" charset="0"/>
                  <a:sym typeface="Helvetica Light" charset="0"/>
                </a:rPr>
                <a:t>Once you’ve signed up for </a:t>
              </a:r>
              <a:r>
                <a:rPr lang="en-US" sz="3600" dirty="0" smtClean="0">
                  <a:solidFill>
                    <a:srgbClr val="1E1D1D"/>
                  </a:solidFill>
                  <a:latin typeface="Arial" pitchFamily="34" charset="0"/>
                  <a:ea typeface="Helvetica Light" charset="0"/>
                  <a:cs typeface="Arial" pitchFamily="34" charset="0"/>
                  <a:sym typeface="Helvetica Light" charset="0"/>
                </a:rPr>
                <a:t>Google Adwords, there </a:t>
              </a:r>
              <a:r>
                <a:rPr lang="en-US" sz="3600" dirty="0">
                  <a:solidFill>
                    <a:srgbClr val="1E1D1D"/>
                  </a:solidFill>
                  <a:latin typeface="Arial" pitchFamily="34" charset="0"/>
                  <a:ea typeface="Helvetica Light" charset="0"/>
                  <a:cs typeface="Arial" pitchFamily="34" charset="0"/>
                  <a:sym typeface="Helvetica Light" charset="0"/>
                </a:rPr>
                <a:t>are a series of steps you must take </a:t>
              </a:r>
              <a:r>
                <a:rPr lang="en-US" sz="3600" dirty="0" smtClean="0">
                  <a:solidFill>
                    <a:srgbClr val="1E1D1D"/>
                  </a:solidFill>
                  <a:latin typeface="Arial" pitchFamily="34" charset="0"/>
                  <a:ea typeface="Helvetica Light" charset="0"/>
                  <a:cs typeface="Arial" pitchFamily="34" charset="0"/>
                  <a:sym typeface="Helvetica Light" charset="0"/>
                </a:rPr>
                <a:t>- </a:t>
              </a:r>
              <a:r>
                <a:rPr lang="en-US" sz="3600" dirty="0">
                  <a:solidFill>
                    <a:srgbClr val="1E1D1D"/>
                  </a:solidFill>
                  <a:latin typeface="Arial" pitchFamily="34" charset="0"/>
                  <a:ea typeface="Helvetica Light" charset="0"/>
                  <a:cs typeface="Arial" pitchFamily="34" charset="0"/>
                  <a:sym typeface="Helvetica Light" charset="0"/>
                </a:rPr>
                <a:t>first, structure your account into two parts:</a:t>
              </a:r>
            </a:p>
            <a:p>
              <a:pPr algn="l">
                <a:defRPr/>
              </a:pPr>
              <a:endParaRPr lang="en-US" sz="3600" dirty="0">
                <a:solidFill>
                  <a:srgbClr val="1E1D1D"/>
                </a:solidFill>
                <a:latin typeface="Arial" pitchFamily="34" charset="0"/>
                <a:ea typeface="Helvetica Light" charset="0"/>
                <a:cs typeface="Arial" pitchFamily="34" charset="0"/>
                <a:sym typeface="Helvetica Light" charset="0"/>
              </a:endParaRPr>
            </a:p>
            <a:p>
              <a:pPr marL="914400" indent="-571500" algn="l">
                <a:buClr>
                  <a:srgbClr val="D31E25"/>
                </a:buClr>
                <a:buSzPct val="125000"/>
                <a:buFont typeface="Arial" pitchFamily="34" charset="0"/>
                <a:buChar char="•"/>
                <a:defRPr/>
              </a:pPr>
              <a:r>
                <a:rPr lang="en-US" sz="3600" dirty="0">
                  <a:solidFill>
                    <a:srgbClr val="1E1D1D"/>
                  </a:solidFill>
                  <a:latin typeface="Arial" pitchFamily="34" charset="0"/>
                  <a:ea typeface="Helvetica Light" charset="0"/>
                  <a:cs typeface="Arial" pitchFamily="34" charset="0"/>
                  <a:sym typeface="Helvetica Light" charset="0"/>
                </a:rPr>
                <a:t>Your Ad campaign</a:t>
              </a:r>
            </a:p>
            <a:p>
              <a:pPr marL="914400" indent="-571500" algn="l">
                <a:buClr>
                  <a:srgbClr val="D31E25"/>
                </a:buClr>
                <a:buSzPct val="125000"/>
                <a:buFont typeface="Arial" pitchFamily="34" charset="0"/>
                <a:buChar char="•"/>
                <a:defRPr/>
              </a:pPr>
              <a:r>
                <a:rPr lang="en-US" sz="3600" dirty="0">
                  <a:solidFill>
                    <a:srgbClr val="1E1D1D"/>
                  </a:solidFill>
                  <a:latin typeface="Arial" pitchFamily="34" charset="0"/>
                  <a:ea typeface="Helvetica Light" charset="0"/>
                  <a:cs typeface="Arial" pitchFamily="34" charset="0"/>
                  <a:sym typeface="Helvetica Light" charset="0"/>
                </a:rPr>
                <a:t>Your Ad groups</a:t>
              </a:r>
            </a:p>
            <a:p>
              <a:pPr algn="l">
                <a:defRPr/>
              </a:pPr>
              <a:endParaRPr lang="en-US" sz="3600" dirty="0">
                <a:solidFill>
                  <a:srgbClr val="1E1D1D"/>
                </a:solidFill>
                <a:latin typeface="Arial" pitchFamily="34" charset="0"/>
                <a:ea typeface="Helvetica Light" charset="0"/>
                <a:cs typeface="Arial" pitchFamily="34" charset="0"/>
                <a:sym typeface="Helvetica Light" charset="0"/>
              </a:endParaRPr>
            </a:p>
            <a:p>
              <a:pPr algn="l">
                <a:defRPr/>
              </a:pPr>
              <a:r>
                <a:rPr lang="en-US" sz="3600" dirty="0">
                  <a:solidFill>
                    <a:srgbClr val="1E1D1D"/>
                  </a:solidFill>
                  <a:latin typeface="Arial" pitchFamily="34" charset="0"/>
                  <a:ea typeface="Helvetica Light" charset="0"/>
                  <a:cs typeface="Arial" pitchFamily="34" charset="0"/>
                  <a:sym typeface="Helvetica Light" charset="0"/>
                </a:rPr>
                <a:t>Each one of your campaigns will have one or more ad groups – create specific ads and keywords within this group.</a:t>
              </a:r>
            </a:p>
          </p:txBody>
        </p:sp>
        <p:sp>
          <p:nvSpPr>
            <p:cNvPr id="13328" name="Line 3"/>
            <p:cNvSpPr>
              <a:spLocks noChangeShapeType="1"/>
            </p:cNvSpPr>
            <p:nvPr/>
          </p:nvSpPr>
          <p:spPr bwMode="auto">
            <a:xfrm>
              <a:off x="0" y="688"/>
              <a:ext cx="5472" cy="0"/>
            </a:xfrm>
            <a:prstGeom prst="line">
              <a:avLst/>
            </a:prstGeom>
            <a:noFill/>
            <a:ln w="114300">
              <a:solidFill>
                <a:srgbClr val="D31E25"/>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a:p>
          </p:txBody>
        </p:sp>
      </p:grpSp>
      <p:grpSp>
        <p:nvGrpSpPr>
          <p:cNvPr id="13316" name="Group 7"/>
          <p:cNvGrpSpPr>
            <a:grpSpLocks/>
          </p:cNvGrpSpPr>
          <p:nvPr/>
        </p:nvGrpSpPr>
        <p:grpSpPr bwMode="auto">
          <a:xfrm>
            <a:off x="12941300" y="6553200"/>
            <a:ext cx="8724900" cy="965200"/>
            <a:chOff x="0" y="80"/>
            <a:chExt cx="5496" cy="608"/>
          </a:xfrm>
        </p:grpSpPr>
        <p:sp>
          <p:nvSpPr>
            <p:cNvPr id="13324" name="Line 5"/>
            <p:cNvSpPr>
              <a:spLocks noChangeShapeType="1"/>
            </p:cNvSpPr>
            <p:nvPr/>
          </p:nvSpPr>
          <p:spPr bwMode="auto">
            <a:xfrm>
              <a:off x="0" y="688"/>
              <a:ext cx="5472" cy="0"/>
            </a:xfrm>
            <a:prstGeom prst="line">
              <a:avLst/>
            </a:prstGeom>
            <a:noFill/>
            <a:ln w="114300">
              <a:solidFill>
                <a:srgbClr val="FDBE36"/>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a:p>
          </p:txBody>
        </p:sp>
        <p:sp>
          <p:nvSpPr>
            <p:cNvPr id="13325" name="Rectangle 6"/>
            <p:cNvSpPr>
              <a:spLocks/>
            </p:cNvSpPr>
            <p:nvPr/>
          </p:nvSpPr>
          <p:spPr bwMode="auto">
            <a:xfrm>
              <a:off x="24" y="80"/>
              <a:ext cx="5472" cy="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buFontTx/>
                <a:buAutoNum type="arabicPeriod"/>
              </a:pPr>
              <a:r>
                <a:rPr lang="en-US" sz="7200" dirty="0">
                  <a:solidFill>
                    <a:srgbClr val="1E1D1D"/>
                  </a:solidFill>
                  <a:latin typeface="Bebas Neue" pitchFamily="34" charset="0"/>
                  <a:ea typeface="Bebas Neue" pitchFamily="34" charset="0"/>
                  <a:cs typeface="Bebas Neue" pitchFamily="34" charset="0"/>
                  <a:sym typeface="Bebas Neue" pitchFamily="34" charset="0"/>
                </a:rPr>
                <a:t> </a:t>
              </a:r>
              <a:r>
                <a:rPr lang="en-US" sz="7200" dirty="0" smtClean="0">
                  <a:solidFill>
                    <a:srgbClr val="1E1D1D"/>
                  </a:solidFill>
                  <a:latin typeface="Bebas Neue" pitchFamily="34" charset="0"/>
                  <a:ea typeface="Bebas Neue" pitchFamily="34" charset="0"/>
                  <a:cs typeface="Bebas Neue" pitchFamily="34" charset="0"/>
                  <a:sym typeface="Bebas Neue" pitchFamily="34" charset="0"/>
                </a:rPr>
                <a:t>create account</a:t>
              </a:r>
              <a:endParaRPr lang="en-US" sz="7200" dirty="0">
                <a:solidFill>
                  <a:srgbClr val="1E1D1D"/>
                </a:solidFill>
                <a:latin typeface="Bebas Neue" pitchFamily="34" charset="0"/>
                <a:ea typeface="Bebas Neue" pitchFamily="34" charset="0"/>
                <a:cs typeface="Bebas Neue" pitchFamily="34" charset="0"/>
                <a:sym typeface="Bebas Neue" pitchFamily="34" charset="0"/>
              </a:endParaRPr>
            </a:p>
          </p:txBody>
        </p:sp>
      </p:grpSp>
      <p:grpSp>
        <p:nvGrpSpPr>
          <p:cNvPr id="13317" name="Group 10"/>
          <p:cNvGrpSpPr>
            <a:grpSpLocks/>
          </p:cNvGrpSpPr>
          <p:nvPr/>
        </p:nvGrpSpPr>
        <p:grpSpPr bwMode="auto">
          <a:xfrm>
            <a:off x="12941300" y="8077200"/>
            <a:ext cx="8724900" cy="965200"/>
            <a:chOff x="0" y="80"/>
            <a:chExt cx="5496" cy="608"/>
          </a:xfrm>
        </p:grpSpPr>
        <p:sp>
          <p:nvSpPr>
            <p:cNvPr id="13322" name="Line 8"/>
            <p:cNvSpPr>
              <a:spLocks noChangeShapeType="1"/>
            </p:cNvSpPr>
            <p:nvPr/>
          </p:nvSpPr>
          <p:spPr bwMode="auto">
            <a:xfrm>
              <a:off x="0" y="688"/>
              <a:ext cx="5472" cy="0"/>
            </a:xfrm>
            <a:prstGeom prst="line">
              <a:avLst/>
            </a:prstGeom>
            <a:noFill/>
            <a:ln w="114300">
              <a:solidFill>
                <a:srgbClr val="139FD2"/>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a:p>
          </p:txBody>
        </p:sp>
        <p:sp>
          <p:nvSpPr>
            <p:cNvPr id="13323" name="Rectangle 9"/>
            <p:cNvSpPr>
              <a:spLocks/>
            </p:cNvSpPr>
            <p:nvPr/>
          </p:nvSpPr>
          <p:spPr bwMode="auto">
            <a:xfrm>
              <a:off x="24" y="80"/>
              <a:ext cx="5472" cy="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buFontTx/>
                <a:buAutoNum type="arabicPeriod" startAt="2"/>
              </a:pPr>
              <a:r>
                <a:rPr lang="en-US" sz="7200" dirty="0">
                  <a:solidFill>
                    <a:srgbClr val="1E1D1D"/>
                  </a:solidFill>
                  <a:latin typeface="Bebas Neue" pitchFamily="34" charset="0"/>
                  <a:ea typeface="Bebas Neue" pitchFamily="34" charset="0"/>
                  <a:cs typeface="Bebas Neue" pitchFamily="34" charset="0"/>
                  <a:sym typeface="Bebas Neue" pitchFamily="34" charset="0"/>
                </a:rPr>
                <a:t> </a:t>
              </a:r>
              <a:r>
                <a:rPr lang="en-US" sz="7200" dirty="0" smtClean="0">
                  <a:solidFill>
                    <a:srgbClr val="1E1D1D"/>
                  </a:solidFill>
                  <a:latin typeface="Bebas Neue" pitchFamily="34" charset="0"/>
                  <a:ea typeface="Bebas Neue" pitchFamily="34" charset="0"/>
                  <a:cs typeface="Bebas Neue" pitchFamily="34" charset="0"/>
                  <a:sym typeface="Bebas Neue" pitchFamily="34" charset="0"/>
                </a:rPr>
                <a:t>Create ad campaign</a:t>
              </a:r>
              <a:endParaRPr lang="en-US" sz="7200" dirty="0">
                <a:solidFill>
                  <a:srgbClr val="1E1D1D"/>
                </a:solidFill>
                <a:latin typeface="Bebas Neue" pitchFamily="34" charset="0"/>
                <a:ea typeface="Bebas Neue" pitchFamily="34" charset="0"/>
                <a:cs typeface="Bebas Neue" pitchFamily="34" charset="0"/>
                <a:sym typeface="Bebas Neue" pitchFamily="34" charset="0"/>
              </a:endParaRPr>
            </a:p>
          </p:txBody>
        </p:sp>
      </p:grpSp>
      <p:grpSp>
        <p:nvGrpSpPr>
          <p:cNvPr id="13318" name="Group 13"/>
          <p:cNvGrpSpPr>
            <a:grpSpLocks/>
          </p:cNvGrpSpPr>
          <p:nvPr/>
        </p:nvGrpSpPr>
        <p:grpSpPr bwMode="auto">
          <a:xfrm>
            <a:off x="12941300" y="9601200"/>
            <a:ext cx="8724900" cy="965200"/>
            <a:chOff x="0" y="80"/>
            <a:chExt cx="5496" cy="608"/>
          </a:xfrm>
        </p:grpSpPr>
        <p:sp>
          <p:nvSpPr>
            <p:cNvPr id="13320" name="Line 11"/>
            <p:cNvSpPr>
              <a:spLocks noChangeShapeType="1"/>
            </p:cNvSpPr>
            <p:nvPr/>
          </p:nvSpPr>
          <p:spPr bwMode="auto">
            <a:xfrm>
              <a:off x="0" y="688"/>
              <a:ext cx="5472" cy="0"/>
            </a:xfrm>
            <a:prstGeom prst="line">
              <a:avLst/>
            </a:prstGeom>
            <a:noFill/>
            <a:ln w="114300">
              <a:solidFill>
                <a:srgbClr val="70AE45"/>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a:p>
          </p:txBody>
        </p:sp>
        <p:sp>
          <p:nvSpPr>
            <p:cNvPr id="13321" name="Rectangle 12"/>
            <p:cNvSpPr>
              <a:spLocks/>
            </p:cNvSpPr>
            <p:nvPr/>
          </p:nvSpPr>
          <p:spPr bwMode="auto">
            <a:xfrm>
              <a:off x="24" y="80"/>
              <a:ext cx="5472" cy="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buFontTx/>
                <a:buAutoNum type="arabicPeriod" startAt="3"/>
              </a:pPr>
              <a:r>
                <a:rPr lang="en-US" sz="7200" dirty="0">
                  <a:solidFill>
                    <a:srgbClr val="1E1D1D"/>
                  </a:solidFill>
                  <a:latin typeface="Bebas Neue" pitchFamily="34" charset="0"/>
                  <a:ea typeface="Bebas Neue" pitchFamily="34" charset="0"/>
                  <a:cs typeface="Bebas Neue" pitchFamily="34" charset="0"/>
                  <a:sym typeface="Bebas Neue" pitchFamily="34" charset="0"/>
                </a:rPr>
                <a:t> </a:t>
              </a:r>
              <a:r>
                <a:rPr lang="en-US" sz="7200" dirty="0" smtClean="0">
                  <a:solidFill>
                    <a:srgbClr val="1E1D1D"/>
                  </a:solidFill>
                  <a:latin typeface="Bebas Neue" pitchFamily="34" charset="0"/>
                  <a:ea typeface="Bebas Neue" pitchFamily="34" charset="0"/>
                  <a:cs typeface="Bebas Neue" pitchFamily="34" charset="0"/>
                  <a:sym typeface="Bebas Neue" pitchFamily="34" charset="0"/>
                </a:rPr>
                <a:t>create ad groups</a:t>
              </a:r>
              <a:endParaRPr lang="en-US" sz="7200" dirty="0">
                <a:solidFill>
                  <a:srgbClr val="1E1D1D"/>
                </a:solidFill>
                <a:latin typeface="Bebas Neue" pitchFamily="34" charset="0"/>
                <a:ea typeface="Bebas Neue" pitchFamily="34" charset="0"/>
                <a:cs typeface="Bebas Neue" pitchFamily="34" charset="0"/>
                <a:sym typeface="Bebas Neue" pitchFamily="34" charset="0"/>
              </a:endParaRPr>
            </a:p>
          </p:txBody>
        </p:sp>
      </p:grpSp>
      <p:sp>
        <p:nvSpPr>
          <p:cNvPr id="13319" name="Rectangle 14"/>
          <p:cNvSpPr>
            <a:spLocks/>
          </p:cNvSpPr>
          <p:nvPr/>
        </p:nvSpPr>
        <p:spPr bwMode="auto">
          <a:xfrm>
            <a:off x="2438400" y="1104900"/>
            <a:ext cx="14630400"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14400" dirty="0" smtClean="0">
                <a:solidFill>
                  <a:srgbClr val="139FD2"/>
                </a:solidFill>
                <a:latin typeface="Bebas Neue" pitchFamily="34" charset="0"/>
                <a:ea typeface="Bebas Neue" pitchFamily="34" charset="0"/>
                <a:cs typeface="Bebas Neue" pitchFamily="34" charset="0"/>
                <a:sym typeface="Bebas Neue" pitchFamily="34" charset="0"/>
              </a:rPr>
              <a:t>Adwords account</a:t>
            </a:r>
            <a:endParaRPr lang="en-US" sz="14400" dirty="0">
              <a:solidFill>
                <a:srgbClr val="139FD2"/>
              </a:solidFill>
              <a:latin typeface="Bebas Neue" pitchFamily="34" charset="0"/>
              <a:ea typeface="Bebas Neue" pitchFamily="34" charset="0"/>
              <a:cs typeface="Bebas Neue" pitchFamily="34" charset="0"/>
              <a:sym typeface="Bebas Neue" pitchFamily="34" charset="0"/>
            </a:endParaRPr>
          </a:p>
        </p:txBody>
      </p:sp>
    </p:spTree>
    <p:extLst>
      <p:ext uri="{BB962C8B-B14F-4D97-AF65-F5344CB8AC3E}">
        <p14:creationId xmlns:p14="http://schemas.microsoft.com/office/powerpoint/2010/main" val="14834350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42" name="Slide Number Placeholder 3"/>
          <p:cNvSpPr>
            <a:spLocks noGrp="1"/>
          </p:cNvSpPr>
          <p:nvPr>
            <p:ph type="sldNum" sz="quarter" idx="10"/>
          </p:nvPr>
        </p:nvSpPr>
        <p:spPr>
          <a:noFill/>
        </p:spPr>
        <p:txBody>
          <a:bodyPr/>
          <a:lstStyle>
            <a:lvl1pPr eaLnBrk="0" hangingPunct="0">
              <a:defRPr sz="5600">
                <a:solidFill>
                  <a:srgbClr val="000000"/>
                </a:solidFill>
                <a:latin typeface="Gill Sans" charset="0"/>
                <a:ea typeface="ヒラギノ角ゴ ProN W3" charset="0"/>
                <a:cs typeface="ヒラギノ角ゴ ProN W3" charset="0"/>
                <a:sym typeface="Gill Sans" charset="0"/>
              </a:defRPr>
            </a:lvl1pPr>
            <a:lvl2pPr marL="742950" indent="-285750" eaLnBrk="0" hangingPunct="0">
              <a:defRPr sz="5600">
                <a:solidFill>
                  <a:srgbClr val="000000"/>
                </a:solidFill>
                <a:latin typeface="Gill Sans" charset="0"/>
                <a:ea typeface="ヒラギノ角ゴ ProN W3" charset="0"/>
                <a:cs typeface="ヒラギノ角ゴ ProN W3" charset="0"/>
                <a:sym typeface="Gill Sans" charset="0"/>
              </a:defRPr>
            </a:lvl2pPr>
            <a:lvl3pPr marL="1143000" indent="-228600" eaLnBrk="0" hangingPunct="0">
              <a:defRPr sz="5600">
                <a:solidFill>
                  <a:srgbClr val="000000"/>
                </a:solidFill>
                <a:latin typeface="Gill Sans" charset="0"/>
                <a:ea typeface="ヒラギノ角ゴ ProN W3" charset="0"/>
                <a:cs typeface="ヒラギノ角ゴ ProN W3" charset="0"/>
                <a:sym typeface="Gill Sans" charset="0"/>
              </a:defRPr>
            </a:lvl3pPr>
            <a:lvl4pPr marL="1600200" indent="-228600" eaLnBrk="0" hangingPunct="0">
              <a:defRPr sz="5600">
                <a:solidFill>
                  <a:srgbClr val="000000"/>
                </a:solidFill>
                <a:latin typeface="Gill Sans" charset="0"/>
                <a:ea typeface="ヒラギノ角ゴ ProN W3" charset="0"/>
                <a:cs typeface="ヒラギノ角ゴ ProN W3" charset="0"/>
                <a:sym typeface="Gill Sans" charset="0"/>
              </a:defRPr>
            </a:lvl4pPr>
            <a:lvl5pPr marL="2057400" indent="-228600" eaLnBrk="0" hangingPunct="0">
              <a:defRPr sz="5600">
                <a:solidFill>
                  <a:srgbClr val="000000"/>
                </a:solidFill>
                <a:latin typeface="Gill Sans" charset="0"/>
                <a:ea typeface="ヒラギノ角ゴ ProN W3" charset="0"/>
                <a:cs typeface="ヒラギノ角ゴ ProN W3" charset="0"/>
                <a:sym typeface="Gill Sans" charset="0"/>
              </a:defRPr>
            </a:lvl5pPr>
            <a:lvl6pPr marL="25146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6pPr>
            <a:lvl7pPr marL="29718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7pPr>
            <a:lvl8pPr marL="34290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8pPr>
            <a:lvl9pPr marL="38862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9pPr>
          </a:lstStyle>
          <a:p>
            <a:pPr eaLnBrk="1" hangingPunct="1"/>
            <a:fld id="{4F5B3E19-E4E8-48BC-A243-A9B985970A96}" type="slidenum">
              <a:rPr lang="en-US" sz="3600" smtClean="0">
                <a:solidFill>
                  <a:srgbClr val="139FD2"/>
                </a:solidFill>
                <a:latin typeface="Bebas Neue" pitchFamily="34" charset="0"/>
                <a:ea typeface="Bebas Neue" pitchFamily="34" charset="0"/>
                <a:cs typeface="Bebas Neue" pitchFamily="34" charset="0"/>
                <a:sym typeface="Bebas Neue" pitchFamily="34" charset="0"/>
              </a:rPr>
              <a:pPr eaLnBrk="1" hangingPunct="1"/>
              <a:t>4</a:t>
            </a:fld>
            <a:endParaRPr lang="en-US" sz="3600" smtClean="0">
              <a:solidFill>
                <a:srgbClr val="139FD2"/>
              </a:solidFill>
              <a:latin typeface="Bebas Neue" pitchFamily="34" charset="0"/>
              <a:ea typeface="Bebas Neue" pitchFamily="34" charset="0"/>
              <a:cs typeface="Bebas Neue" pitchFamily="34" charset="0"/>
              <a:sym typeface="Bebas Neue" pitchFamily="34" charset="0"/>
            </a:endParaRPr>
          </a:p>
        </p:txBody>
      </p:sp>
      <p:sp>
        <p:nvSpPr>
          <p:cNvPr id="10243" name="Rectangle 1"/>
          <p:cNvSpPr>
            <a:spLocks/>
          </p:cNvSpPr>
          <p:nvPr/>
        </p:nvSpPr>
        <p:spPr bwMode="auto">
          <a:xfrm>
            <a:off x="2489200" y="4343400"/>
            <a:ext cx="86868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7200" dirty="0" smtClean="0">
                <a:solidFill>
                  <a:srgbClr val="1E1D1D"/>
                </a:solidFill>
                <a:latin typeface="Bebas Neue" pitchFamily="34" charset="0"/>
                <a:ea typeface="Bebas Neue" pitchFamily="34" charset="0"/>
                <a:cs typeface="Bebas Neue" pitchFamily="34" charset="0"/>
                <a:sym typeface="Bebas Neue" pitchFamily="34" charset="0"/>
              </a:rPr>
              <a:t>and its potential</a:t>
            </a:r>
            <a:endParaRPr lang="en-US" sz="7200" dirty="0">
              <a:solidFill>
                <a:srgbClr val="1E1D1D"/>
              </a:solidFill>
              <a:latin typeface="Bebas Neue" pitchFamily="34" charset="0"/>
              <a:ea typeface="Bebas Neue" pitchFamily="34" charset="0"/>
              <a:cs typeface="Bebas Neue" pitchFamily="34" charset="0"/>
              <a:sym typeface="Bebas Neue" pitchFamily="34" charset="0"/>
            </a:endParaRPr>
          </a:p>
        </p:txBody>
      </p:sp>
      <p:sp>
        <p:nvSpPr>
          <p:cNvPr id="15362" name="Rectangle 2"/>
          <p:cNvSpPr>
            <a:spLocks/>
          </p:cNvSpPr>
          <p:nvPr/>
        </p:nvSpPr>
        <p:spPr bwMode="auto">
          <a:xfrm>
            <a:off x="2516188" y="5651500"/>
            <a:ext cx="8686800" cy="6019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lstStyle/>
          <a:p>
            <a:pPr marL="914400" indent="-571500" algn="l">
              <a:buClr>
                <a:srgbClr val="D31E25"/>
              </a:buClr>
              <a:buSzPct val="125000"/>
              <a:buFont typeface="Arial" pitchFamily="34" charset="0"/>
              <a:buChar char="•"/>
              <a:defRPr/>
            </a:pPr>
            <a:r>
              <a:rPr lang="en-GB" sz="3600" dirty="0">
                <a:latin typeface="Arial" panose="020B0604020202020204" pitchFamily="34" charset="0"/>
                <a:cs typeface="Arial" panose="020B0604020202020204" pitchFamily="34" charset="0"/>
              </a:rPr>
              <a:t>By 2016</a:t>
            </a:r>
            <a:r>
              <a:rPr lang="en-GB" sz="3600" dirty="0">
                <a:solidFill>
                  <a:schemeClr val="tx1"/>
                </a:solidFill>
                <a:latin typeface="Arial" panose="020B0604020202020204" pitchFamily="34" charset="0"/>
                <a:cs typeface="Arial" panose="020B0604020202020204" pitchFamily="34" charset="0"/>
              </a:rPr>
              <a:t>, more than half </a:t>
            </a:r>
            <a:r>
              <a:rPr lang="en-GB" sz="3600" dirty="0">
                <a:latin typeface="Arial" panose="020B0604020202020204" pitchFamily="34" charset="0"/>
                <a:cs typeface="Arial" panose="020B0604020202020204" pitchFamily="34" charset="0"/>
              </a:rPr>
              <a:t>of the dollars spent in US retail will be influenced by the web</a:t>
            </a:r>
            <a:r>
              <a:rPr lang="en-GB" sz="3600" dirty="0" smtClean="0">
                <a:latin typeface="Arial" panose="020B0604020202020204" pitchFamily="34" charset="0"/>
                <a:cs typeface="Arial" panose="020B0604020202020204" pitchFamily="34" charset="0"/>
              </a:rPr>
              <a:t>.</a:t>
            </a:r>
            <a:endParaRPr lang="en-GB" sz="3600" dirty="0">
              <a:solidFill>
                <a:srgbClr val="1E1D1D"/>
              </a:solidFill>
              <a:latin typeface="Arial" pitchFamily="34" charset="0"/>
              <a:ea typeface="Helvetica Light" charset="0"/>
              <a:cs typeface="Arial" pitchFamily="34" charset="0"/>
              <a:sym typeface="Helvetica Light" charset="0"/>
            </a:endParaRPr>
          </a:p>
          <a:p>
            <a:pPr marL="977900" indent="-635000" algn="l">
              <a:buClr>
                <a:srgbClr val="D31E25"/>
              </a:buClr>
              <a:buSzPct val="125000"/>
              <a:buFont typeface="Helvetica Light" charset="0"/>
              <a:buChar char="•"/>
              <a:defRPr/>
            </a:pPr>
            <a:endParaRPr lang="en-GB" sz="3600" dirty="0">
              <a:solidFill>
                <a:srgbClr val="1E1D1D"/>
              </a:solidFill>
              <a:latin typeface="Arial" pitchFamily="34" charset="0"/>
              <a:ea typeface="Helvetica Light" charset="0"/>
              <a:cs typeface="Arial" pitchFamily="34" charset="0"/>
              <a:sym typeface="Helvetica Light" charset="0"/>
            </a:endParaRPr>
          </a:p>
          <a:p>
            <a:pPr marL="914400" indent="-571500" algn="l">
              <a:buClr>
                <a:srgbClr val="D31E25"/>
              </a:buClr>
              <a:buSzPct val="125000"/>
              <a:buFont typeface="Arial" pitchFamily="34" charset="0"/>
              <a:buChar char="•"/>
              <a:defRPr/>
            </a:pPr>
            <a:r>
              <a:rPr lang="en-GB" sz="3600" dirty="0">
                <a:latin typeface="Arial" panose="020B0604020202020204" pitchFamily="34" charset="0"/>
                <a:cs typeface="Arial" panose="020B0604020202020204" pitchFamily="34" charset="0"/>
              </a:rPr>
              <a:t>One in </a:t>
            </a:r>
            <a:r>
              <a:rPr lang="en-GB" sz="3600" dirty="0">
                <a:solidFill>
                  <a:schemeClr val="tx1"/>
                </a:solidFill>
                <a:latin typeface="Arial" panose="020B0604020202020204" pitchFamily="34" charset="0"/>
                <a:cs typeface="Arial" panose="020B0604020202020204" pitchFamily="34" charset="0"/>
              </a:rPr>
              <a:t>every seven </a:t>
            </a:r>
            <a:r>
              <a:rPr lang="en-GB" sz="3600" dirty="0" smtClean="0">
                <a:solidFill>
                  <a:schemeClr val="tx1"/>
                </a:solidFill>
                <a:latin typeface="Arial" panose="020B0604020202020204" pitchFamily="34" charset="0"/>
                <a:cs typeface="Arial" panose="020B0604020202020204" pitchFamily="34" charset="0"/>
              </a:rPr>
              <a:t>minutes </a:t>
            </a:r>
            <a:r>
              <a:rPr lang="en-GB" sz="3600" dirty="0" smtClean="0">
                <a:latin typeface="Arial" panose="020B0604020202020204" pitchFamily="34" charset="0"/>
                <a:cs typeface="Arial" panose="020B0604020202020204" pitchFamily="34" charset="0"/>
              </a:rPr>
              <a:t>spent </a:t>
            </a:r>
            <a:r>
              <a:rPr lang="en-GB" sz="3600" dirty="0">
                <a:latin typeface="Arial" panose="020B0604020202020204" pitchFamily="34" charset="0"/>
                <a:cs typeface="Arial" panose="020B0604020202020204" pitchFamily="34" charset="0"/>
              </a:rPr>
              <a:t>online is spent on Facebook. </a:t>
            </a:r>
            <a:endParaRPr lang="en-GB" sz="3600" dirty="0" smtClean="0">
              <a:latin typeface="Arial" panose="020B0604020202020204" pitchFamily="34" charset="0"/>
              <a:cs typeface="Arial" panose="020B0604020202020204" pitchFamily="34" charset="0"/>
            </a:endParaRPr>
          </a:p>
          <a:p>
            <a:pPr marL="914400" indent="-571500" algn="l">
              <a:buClr>
                <a:srgbClr val="D31E25"/>
              </a:buClr>
              <a:buSzPct val="125000"/>
              <a:buFont typeface="Arial" pitchFamily="34" charset="0"/>
              <a:buChar char="•"/>
              <a:defRPr/>
            </a:pPr>
            <a:endParaRPr lang="en-GB" sz="3600" dirty="0">
              <a:latin typeface="Arial" panose="020B0604020202020204" pitchFamily="34" charset="0"/>
              <a:cs typeface="Arial" panose="020B0604020202020204" pitchFamily="34" charset="0"/>
            </a:endParaRPr>
          </a:p>
          <a:p>
            <a:pPr marL="914400" indent="-571500" algn="l">
              <a:buClr>
                <a:srgbClr val="D31E25"/>
              </a:buClr>
              <a:buSzPct val="125000"/>
              <a:buFont typeface="Arial" pitchFamily="34" charset="0"/>
              <a:buChar char="•"/>
              <a:defRPr/>
            </a:pPr>
            <a:r>
              <a:rPr lang="en-GB" sz="3600" dirty="0">
                <a:latin typeface="Arial" panose="020B0604020202020204" pitchFamily="34" charset="0"/>
                <a:cs typeface="Arial" panose="020B0604020202020204" pitchFamily="34" charset="0"/>
              </a:rPr>
              <a:t>91% of experienced social marketers see</a:t>
            </a:r>
            <a:r>
              <a:rPr lang="en-GB" sz="3600" dirty="0">
                <a:solidFill>
                  <a:schemeClr val="tx1"/>
                </a:solidFill>
                <a:latin typeface="Arial" panose="020B0604020202020204" pitchFamily="34" charset="0"/>
                <a:cs typeface="Arial" panose="020B0604020202020204" pitchFamily="34" charset="0"/>
              </a:rPr>
              <a:t> improved website </a:t>
            </a:r>
            <a:r>
              <a:rPr lang="en-GB" sz="3600" dirty="0" smtClean="0">
                <a:solidFill>
                  <a:schemeClr val="tx1"/>
                </a:solidFill>
                <a:latin typeface="Arial" panose="020B0604020202020204" pitchFamily="34" charset="0"/>
                <a:cs typeface="Arial" panose="020B0604020202020204" pitchFamily="34" charset="0"/>
              </a:rPr>
              <a:t>traffic</a:t>
            </a:r>
            <a:r>
              <a:rPr lang="en-GB" sz="3600" dirty="0">
                <a:solidFill>
                  <a:schemeClr val="tx1"/>
                </a:solidFill>
                <a:latin typeface="Arial" panose="020B0604020202020204" pitchFamily="34" charset="0"/>
                <a:cs typeface="Arial" panose="020B0604020202020204" pitchFamily="34" charset="0"/>
              </a:rPr>
              <a:t> </a:t>
            </a:r>
            <a:r>
              <a:rPr lang="en-GB" sz="3600" dirty="0" smtClean="0">
                <a:latin typeface="Arial" panose="020B0604020202020204" pitchFamily="34" charset="0"/>
                <a:cs typeface="Arial" panose="020B0604020202020204" pitchFamily="34" charset="0"/>
              </a:rPr>
              <a:t>due </a:t>
            </a:r>
            <a:r>
              <a:rPr lang="en-GB" sz="3600" dirty="0">
                <a:latin typeface="Arial" panose="020B0604020202020204" pitchFamily="34" charset="0"/>
                <a:cs typeface="Arial" panose="020B0604020202020204" pitchFamily="34" charset="0"/>
              </a:rPr>
              <a:t>to social media campaigns and 79% are generating more quality leads.</a:t>
            </a:r>
            <a:endParaRPr lang="en-GB" sz="3600" dirty="0" smtClean="0">
              <a:latin typeface="Arial" panose="020B0604020202020204" pitchFamily="34" charset="0"/>
              <a:cs typeface="Arial" panose="020B0604020202020204" pitchFamily="34" charset="0"/>
            </a:endParaRPr>
          </a:p>
          <a:p>
            <a:pPr marL="914400" indent="-571500" algn="l">
              <a:buClr>
                <a:srgbClr val="D31E25"/>
              </a:buClr>
              <a:buSzPct val="125000"/>
              <a:buFont typeface="Arial" pitchFamily="34" charset="0"/>
              <a:buChar char="•"/>
              <a:defRPr/>
            </a:pPr>
            <a:endParaRPr lang="en-GB" sz="3600" dirty="0">
              <a:solidFill>
                <a:srgbClr val="1E1D1D"/>
              </a:solidFill>
              <a:latin typeface="Arial" pitchFamily="34" charset="0"/>
              <a:ea typeface="Helvetica Light" charset="0"/>
              <a:cs typeface="Arial" pitchFamily="34" charset="0"/>
              <a:sym typeface="Helvetica Light" charset="0"/>
            </a:endParaRPr>
          </a:p>
          <a:p>
            <a:pPr marL="914400" indent="-571500" algn="l">
              <a:buClr>
                <a:srgbClr val="D31E25"/>
              </a:buClr>
              <a:buSzPct val="125000"/>
              <a:buFont typeface="Arial" pitchFamily="34" charset="0"/>
              <a:buChar char="•"/>
              <a:defRPr/>
            </a:pPr>
            <a:endParaRPr lang="en-GB" sz="3600" dirty="0" smtClean="0">
              <a:solidFill>
                <a:srgbClr val="1E1D1D"/>
              </a:solidFill>
              <a:latin typeface="Arial" pitchFamily="34" charset="0"/>
              <a:ea typeface="Helvetica Light" charset="0"/>
              <a:cs typeface="Arial" pitchFamily="34" charset="0"/>
              <a:sym typeface="Helvetica Light" charset="0"/>
            </a:endParaRPr>
          </a:p>
          <a:p>
            <a:pPr algn="l">
              <a:defRPr/>
            </a:pPr>
            <a:endParaRPr lang="en-US" sz="3600" dirty="0">
              <a:solidFill>
                <a:srgbClr val="1E1D1D"/>
              </a:solidFill>
              <a:latin typeface="Arial" pitchFamily="34" charset="0"/>
              <a:ea typeface="Helvetica Light" charset="0"/>
              <a:cs typeface="Arial" pitchFamily="34" charset="0"/>
              <a:sym typeface="Helvetica Light" charset="0"/>
            </a:endParaRPr>
          </a:p>
        </p:txBody>
      </p:sp>
      <p:sp>
        <p:nvSpPr>
          <p:cNvPr id="10245" name="Line 3"/>
          <p:cNvSpPr>
            <a:spLocks noChangeShapeType="1"/>
          </p:cNvSpPr>
          <p:nvPr/>
        </p:nvSpPr>
        <p:spPr bwMode="auto">
          <a:xfrm>
            <a:off x="2451100" y="5321300"/>
            <a:ext cx="8686800" cy="0"/>
          </a:xfrm>
          <a:prstGeom prst="line">
            <a:avLst/>
          </a:prstGeom>
          <a:noFill/>
          <a:ln w="114300">
            <a:solidFill>
              <a:srgbClr val="D31E25"/>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a:p>
        </p:txBody>
      </p:sp>
      <p:pic>
        <p:nvPicPr>
          <p:cNvPr id="10248" name="Picture 4"/>
          <p:cNvPicPr>
            <a:picLocks noChangeAspect="1" noChangeArrowheads="1"/>
          </p:cNvPicPr>
          <p:nvPr/>
        </p:nvPicPr>
        <p:blipFill rotWithShape="1">
          <a:blip r:embed="rId3">
            <a:extLst>
              <a:ext uri="{28A0092B-C50C-407E-A947-70E740481C1C}">
                <a14:useLocalDpi xmlns:a14="http://schemas.microsoft.com/office/drawing/2010/main" val="0"/>
              </a:ext>
            </a:extLst>
          </a:blip>
          <a:srcRect l="18275" t="4343" r="18604"/>
          <a:stretch/>
        </p:blipFill>
        <p:spPr bwMode="auto">
          <a:xfrm>
            <a:off x="14401800" y="3752850"/>
            <a:ext cx="8553450" cy="972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pic>
      <p:sp>
        <p:nvSpPr>
          <p:cNvPr id="10247" name="Rectangle 7"/>
          <p:cNvSpPr>
            <a:spLocks/>
          </p:cNvSpPr>
          <p:nvPr/>
        </p:nvSpPr>
        <p:spPr bwMode="auto">
          <a:xfrm>
            <a:off x="2438400" y="1104900"/>
            <a:ext cx="14630400"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14400" dirty="0" smtClean="0">
                <a:solidFill>
                  <a:srgbClr val="139FD2"/>
                </a:solidFill>
                <a:latin typeface="Bebas Neue" pitchFamily="34" charset="0"/>
                <a:ea typeface="Bebas Neue" pitchFamily="34" charset="0"/>
                <a:cs typeface="Bebas Neue" pitchFamily="34" charset="0"/>
                <a:sym typeface="Bebas Neue" pitchFamily="34" charset="0"/>
              </a:rPr>
              <a:t>Internet traffic</a:t>
            </a:r>
            <a:endParaRPr lang="en-US" sz="14400" dirty="0">
              <a:solidFill>
                <a:srgbClr val="139FD2"/>
              </a:solidFill>
              <a:latin typeface="Bebas Neue" pitchFamily="34" charset="0"/>
              <a:ea typeface="Bebas Neue" pitchFamily="34" charset="0"/>
              <a:cs typeface="Bebas Neue" pitchFamily="34" charset="0"/>
              <a:sym typeface="Bebas Neue" pitchFamily="34" charset="0"/>
            </a:endParaRPr>
          </a:p>
        </p:txBody>
      </p:sp>
      <p:sp>
        <p:nvSpPr>
          <p:cNvPr id="10" name="AutoShape 11"/>
          <p:cNvSpPr>
            <a:spLocks noChangeAspect="1"/>
          </p:cNvSpPr>
          <p:nvPr/>
        </p:nvSpPr>
        <p:spPr bwMode="auto">
          <a:xfrm>
            <a:off x="16683900" y="7047775"/>
            <a:ext cx="3132000" cy="3132000"/>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2147483647 h 21600"/>
              <a:gd name="T8" fmla="*/ 2147483647 w 21600"/>
              <a:gd name="T9" fmla="*/ 2147483647 h 21600"/>
              <a:gd name="T10" fmla="*/ 2147483647 w 21600"/>
              <a:gd name="T11" fmla="*/ 0 h 21600"/>
              <a:gd name="T12" fmla="*/ 2147483647 w 21600"/>
              <a:gd name="T13" fmla="*/ 2147483647 h 21600"/>
              <a:gd name="T14" fmla="*/ 2147483647 w 21600"/>
              <a:gd name="T15" fmla="*/ 2147483647 h 21600"/>
              <a:gd name="T16" fmla="*/ 0 w 21600"/>
              <a:gd name="T17" fmla="*/ 2147483647 h 21600"/>
              <a:gd name="T18" fmla="*/ 2147483647 w 21600"/>
              <a:gd name="T19" fmla="*/ 2147483647 h 21600"/>
              <a:gd name="T20" fmla="*/ 2147483647 w 21600"/>
              <a:gd name="T21" fmla="*/ 2147483647 h 21600"/>
              <a:gd name="T22" fmla="*/ 2147483647 w 21600"/>
              <a:gd name="T23" fmla="*/ 2147483647 h 21600"/>
              <a:gd name="T24" fmla="*/ 2147483647 w 21600"/>
              <a:gd name="T25" fmla="*/ 2147483647 h 21600"/>
              <a:gd name="T26" fmla="*/ 2147483647 w 21600"/>
              <a:gd name="T27" fmla="*/ 2147483647 h 21600"/>
              <a:gd name="T28" fmla="*/ 2147483647 w 21600"/>
              <a:gd name="T29" fmla="*/ 2147483647 h 21600"/>
              <a:gd name="T30" fmla="*/ 2147483647 w 21600"/>
              <a:gd name="T31" fmla="*/ 2147483647 h 21600"/>
              <a:gd name="T32" fmla="*/ 2147483647 w 21600"/>
              <a:gd name="T33" fmla="*/ 0 h 21600"/>
              <a:gd name="T34" fmla="*/ 2147483647 w 21600"/>
              <a:gd name="T35" fmla="*/ 2147483647 h 21600"/>
              <a:gd name="T36" fmla="*/ 2147483647 w 21600"/>
              <a:gd name="T37" fmla="*/ 2147483647 h 21600"/>
              <a:gd name="T38" fmla="*/ 2147483647 w 21600"/>
              <a:gd name="T39" fmla="*/ 2147483647 h 21600"/>
              <a:gd name="T40" fmla="*/ 2147483647 w 21600"/>
              <a:gd name="T41" fmla="*/ 2147483647 h 21600"/>
              <a:gd name="T42" fmla="*/ 2147483647 w 21600"/>
              <a:gd name="T43" fmla="*/ 2147483647 h 21600"/>
              <a:gd name="T44" fmla="*/ 2147483647 w 21600"/>
              <a:gd name="T45" fmla="*/ 2147483647 h 21600"/>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21600" h="21600">
                <a:moveTo>
                  <a:pt x="14727" y="4909"/>
                </a:moveTo>
                <a:cubicBezTo>
                  <a:pt x="14727" y="3829"/>
                  <a:pt x="15611" y="2945"/>
                  <a:pt x="16691" y="2945"/>
                </a:cubicBezTo>
                <a:cubicBezTo>
                  <a:pt x="17771" y="2945"/>
                  <a:pt x="18655" y="3829"/>
                  <a:pt x="18655" y="4909"/>
                </a:cubicBezTo>
                <a:cubicBezTo>
                  <a:pt x="18655" y="5990"/>
                  <a:pt x="17771" y="6873"/>
                  <a:pt x="16691" y="6873"/>
                </a:cubicBezTo>
                <a:cubicBezTo>
                  <a:pt x="15611" y="6873"/>
                  <a:pt x="14727" y="5990"/>
                  <a:pt x="14727" y="4909"/>
                </a:cubicBezTo>
                <a:close/>
                <a:moveTo>
                  <a:pt x="21600" y="0"/>
                </a:moveTo>
                <a:cubicBezTo>
                  <a:pt x="21600" y="0"/>
                  <a:pt x="11252" y="717"/>
                  <a:pt x="8453" y="7511"/>
                </a:cubicBezTo>
                <a:cubicBezTo>
                  <a:pt x="8453" y="7511"/>
                  <a:pt x="5920" y="7227"/>
                  <a:pt x="3760" y="9395"/>
                </a:cubicBezTo>
                <a:cubicBezTo>
                  <a:pt x="1591" y="11556"/>
                  <a:pt x="0" y="15022"/>
                  <a:pt x="0" y="15022"/>
                </a:cubicBezTo>
                <a:cubicBezTo>
                  <a:pt x="0" y="15022"/>
                  <a:pt x="3790" y="11929"/>
                  <a:pt x="4693" y="13146"/>
                </a:cubicBezTo>
                <a:cubicBezTo>
                  <a:pt x="5606" y="14364"/>
                  <a:pt x="4693" y="15964"/>
                  <a:pt x="4693" y="15964"/>
                </a:cubicBezTo>
                <a:lnTo>
                  <a:pt x="5636" y="16907"/>
                </a:lnTo>
                <a:cubicBezTo>
                  <a:pt x="5636" y="16907"/>
                  <a:pt x="7236" y="15994"/>
                  <a:pt x="8453" y="16907"/>
                </a:cubicBezTo>
                <a:cubicBezTo>
                  <a:pt x="9671" y="17810"/>
                  <a:pt x="6578" y="21600"/>
                  <a:pt x="6578" y="21600"/>
                </a:cubicBezTo>
                <a:cubicBezTo>
                  <a:pt x="6578" y="21600"/>
                  <a:pt x="10044" y="20009"/>
                  <a:pt x="12204" y="17840"/>
                </a:cubicBezTo>
                <a:cubicBezTo>
                  <a:pt x="14374" y="15679"/>
                  <a:pt x="14089" y="13146"/>
                  <a:pt x="14089" y="13146"/>
                </a:cubicBezTo>
                <a:cubicBezTo>
                  <a:pt x="20883" y="10348"/>
                  <a:pt x="21600" y="0"/>
                  <a:pt x="21600" y="0"/>
                </a:cubicBezTo>
                <a:close/>
                <a:moveTo>
                  <a:pt x="3760" y="15964"/>
                </a:moveTo>
                <a:cubicBezTo>
                  <a:pt x="3760" y="15964"/>
                  <a:pt x="176" y="16868"/>
                  <a:pt x="943" y="20657"/>
                </a:cubicBezTo>
                <a:cubicBezTo>
                  <a:pt x="4733" y="21423"/>
                  <a:pt x="5636" y="17840"/>
                  <a:pt x="5636" y="17840"/>
                </a:cubicBezTo>
                <a:cubicBezTo>
                  <a:pt x="3878" y="19636"/>
                  <a:pt x="1875" y="19725"/>
                  <a:pt x="1875" y="19725"/>
                </a:cubicBezTo>
                <a:cubicBezTo>
                  <a:pt x="1875" y="19725"/>
                  <a:pt x="1964" y="17722"/>
                  <a:pt x="3760" y="15964"/>
                </a:cubicBezTo>
                <a:close/>
                <a:moveTo>
                  <a:pt x="3760" y="15964"/>
                </a:moveTo>
              </a:path>
            </a:pathLst>
          </a:custGeom>
          <a:solidFill>
            <a:srgbClr val="1E1D1D"/>
          </a:solidFill>
          <a:ln>
            <a:noFill/>
          </a:ln>
          <a:extLst>
            <a:ext uri="{91240B29-F687-4F45-9708-019B960494DF}">
              <a14:hiddenLine xmlns:a14="http://schemas.microsoft.com/office/drawing/2010/main" w="12700" cap="flat">
                <a:solidFill>
                  <a:srgbClr val="1E1D1D"/>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Text" lastClr="000000"/>
              </a:solidFill>
              <a:effectLst/>
              <a:uLnTx/>
              <a:uFillTx/>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3794" name="Slide Number Placeholder 3"/>
          <p:cNvSpPr>
            <a:spLocks noGrp="1"/>
          </p:cNvSpPr>
          <p:nvPr>
            <p:ph type="sldNum" sz="quarter" idx="10"/>
          </p:nvPr>
        </p:nvSpPr>
        <p:spPr>
          <a:noFill/>
        </p:spPr>
        <p:txBody>
          <a:bodyPr/>
          <a:lstStyle>
            <a:lvl1pPr eaLnBrk="0" hangingPunct="0">
              <a:defRPr sz="5600">
                <a:solidFill>
                  <a:srgbClr val="000000"/>
                </a:solidFill>
                <a:latin typeface="Gill Sans" charset="0"/>
                <a:ea typeface="ヒラギノ角ゴ ProN W3" charset="0"/>
                <a:cs typeface="ヒラギノ角ゴ ProN W3" charset="0"/>
                <a:sym typeface="Gill Sans" charset="0"/>
              </a:defRPr>
            </a:lvl1pPr>
            <a:lvl2pPr marL="742950" indent="-285750" eaLnBrk="0" hangingPunct="0">
              <a:defRPr sz="5600">
                <a:solidFill>
                  <a:srgbClr val="000000"/>
                </a:solidFill>
                <a:latin typeface="Gill Sans" charset="0"/>
                <a:ea typeface="ヒラギノ角ゴ ProN W3" charset="0"/>
                <a:cs typeface="ヒラギノ角ゴ ProN W3" charset="0"/>
                <a:sym typeface="Gill Sans" charset="0"/>
              </a:defRPr>
            </a:lvl2pPr>
            <a:lvl3pPr marL="1143000" indent="-228600" eaLnBrk="0" hangingPunct="0">
              <a:defRPr sz="5600">
                <a:solidFill>
                  <a:srgbClr val="000000"/>
                </a:solidFill>
                <a:latin typeface="Gill Sans" charset="0"/>
                <a:ea typeface="ヒラギノ角ゴ ProN W3" charset="0"/>
                <a:cs typeface="ヒラギノ角ゴ ProN W3" charset="0"/>
                <a:sym typeface="Gill Sans" charset="0"/>
              </a:defRPr>
            </a:lvl3pPr>
            <a:lvl4pPr marL="1600200" indent="-228600" eaLnBrk="0" hangingPunct="0">
              <a:defRPr sz="5600">
                <a:solidFill>
                  <a:srgbClr val="000000"/>
                </a:solidFill>
                <a:latin typeface="Gill Sans" charset="0"/>
                <a:ea typeface="ヒラギノ角ゴ ProN W3" charset="0"/>
                <a:cs typeface="ヒラギノ角ゴ ProN W3" charset="0"/>
                <a:sym typeface="Gill Sans" charset="0"/>
              </a:defRPr>
            </a:lvl4pPr>
            <a:lvl5pPr marL="2057400" indent="-228600" eaLnBrk="0" hangingPunct="0">
              <a:defRPr sz="5600">
                <a:solidFill>
                  <a:srgbClr val="000000"/>
                </a:solidFill>
                <a:latin typeface="Gill Sans" charset="0"/>
                <a:ea typeface="ヒラギノ角ゴ ProN W3" charset="0"/>
                <a:cs typeface="ヒラギノ角ゴ ProN W3" charset="0"/>
                <a:sym typeface="Gill Sans" charset="0"/>
              </a:defRPr>
            </a:lvl5pPr>
            <a:lvl6pPr marL="25146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6pPr>
            <a:lvl7pPr marL="29718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7pPr>
            <a:lvl8pPr marL="34290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8pPr>
            <a:lvl9pPr marL="38862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9pPr>
          </a:lstStyle>
          <a:p>
            <a:pPr eaLnBrk="1" hangingPunct="1"/>
            <a:fld id="{53E17822-309B-4095-ADDF-9B0E3C4AC09F}" type="slidenum">
              <a:rPr lang="en-US" sz="3600" smtClean="0">
                <a:solidFill>
                  <a:srgbClr val="139FD2"/>
                </a:solidFill>
                <a:latin typeface="Bebas Neue" pitchFamily="34" charset="0"/>
                <a:ea typeface="Bebas Neue" pitchFamily="34" charset="0"/>
                <a:cs typeface="Bebas Neue" pitchFamily="34" charset="0"/>
                <a:sym typeface="Bebas Neue" pitchFamily="34" charset="0"/>
              </a:rPr>
              <a:pPr eaLnBrk="1" hangingPunct="1"/>
              <a:t>40</a:t>
            </a:fld>
            <a:endParaRPr lang="en-US" sz="3600" smtClean="0">
              <a:solidFill>
                <a:srgbClr val="139FD2"/>
              </a:solidFill>
              <a:latin typeface="Bebas Neue" pitchFamily="34" charset="0"/>
              <a:ea typeface="Bebas Neue" pitchFamily="34" charset="0"/>
              <a:cs typeface="Bebas Neue" pitchFamily="34" charset="0"/>
              <a:sym typeface="Bebas Neue" pitchFamily="34" charset="0"/>
            </a:endParaRPr>
          </a:p>
        </p:txBody>
      </p:sp>
      <p:sp>
        <p:nvSpPr>
          <p:cNvPr id="33796" name="Rectangle 2"/>
          <p:cNvSpPr>
            <a:spLocks/>
          </p:cNvSpPr>
          <p:nvPr/>
        </p:nvSpPr>
        <p:spPr bwMode="auto">
          <a:xfrm>
            <a:off x="2427288" y="1079500"/>
            <a:ext cx="10515600"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14400" dirty="0" smtClean="0">
                <a:solidFill>
                  <a:srgbClr val="139FD2"/>
                </a:solidFill>
                <a:latin typeface="Bebas Neue" pitchFamily="34" charset="0"/>
                <a:ea typeface="Bebas Neue" pitchFamily="34" charset="0"/>
                <a:cs typeface="Bebas Neue" pitchFamily="34" charset="0"/>
                <a:sym typeface="Bebas Neue" pitchFamily="34" charset="0"/>
              </a:rPr>
              <a:t>targeting</a:t>
            </a:r>
            <a:endParaRPr lang="en-US" sz="14400" dirty="0">
              <a:solidFill>
                <a:srgbClr val="139FD2"/>
              </a:solidFill>
              <a:latin typeface="Bebas Neue" pitchFamily="34" charset="0"/>
              <a:ea typeface="Bebas Neue" pitchFamily="34" charset="0"/>
              <a:cs typeface="Bebas Neue" pitchFamily="34" charset="0"/>
              <a:sym typeface="Bebas Neue" pitchFamily="34" charset="0"/>
            </a:endParaRPr>
          </a:p>
        </p:txBody>
      </p:sp>
      <p:grpSp>
        <p:nvGrpSpPr>
          <p:cNvPr id="33797" name="Group 5"/>
          <p:cNvGrpSpPr>
            <a:grpSpLocks/>
          </p:cNvGrpSpPr>
          <p:nvPr/>
        </p:nvGrpSpPr>
        <p:grpSpPr bwMode="auto">
          <a:xfrm>
            <a:off x="3543300" y="8069942"/>
            <a:ext cx="5943600" cy="685800"/>
            <a:chOff x="0" y="0"/>
            <a:chExt cx="3744" cy="685800"/>
          </a:xfrm>
        </p:grpSpPr>
        <p:sp>
          <p:nvSpPr>
            <p:cNvPr id="33808" name="Line 3"/>
            <p:cNvSpPr>
              <a:spLocks noChangeShapeType="1"/>
            </p:cNvSpPr>
            <p:nvPr/>
          </p:nvSpPr>
          <p:spPr bwMode="auto">
            <a:xfrm>
              <a:off x="0" y="685800"/>
              <a:ext cx="3744" cy="0"/>
            </a:xfrm>
            <a:prstGeom prst="line">
              <a:avLst/>
            </a:prstGeom>
            <a:noFill/>
            <a:ln w="114300">
              <a:solidFill>
                <a:srgbClr val="139FD2"/>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a:p>
          </p:txBody>
        </p:sp>
        <p:sp>
          <p:nvSpPr>
            <p:cNvPr id="33809" name="Rectangle 4"/>
            <p:cNvSpPr>
              <a:spLocks/>
            </p:cNvSpPr>
            <p:nvPr/>
          </p:nvSpPr>
          <p:spPr bwMode="auto">
            <a:xfrm>
              <a:off x="24" y="0"/>
              <a:ext cx="3296" cy="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buFontTx/>
                <a:buAutoNum type="arabicPeriod"/>
              </a:pPr>
              <a:r>
                <a:rPr lang="en-US" sz="4800" dirty="0" smtClean="0">
                  <a:solidFill>
                    <a:srgbClr val="1E1D1D"/>
                  </a:solidFill>
                  <a:latin typeface="Bebas Neue" pitchFamily="34" charset="0"/>
                  <a:ea typeface="Bebas Neue" pitchFamily="34" charset="0"/>
                  <a:cs typeface="Bebas Neue" pitchFamily="34" charset="0"/>
                  <a:sym typeface="Bebas Neue" pitchFamily="34" charset="0"/>
                </a:rPr>
                <a:t> Search network</a:t>
              </a:r>
              <a:endParaRPr lang="en-US" sz="4800" dirty="0">
                <a:solidFill>
                  <a:srgbClr val="1E1D1D"/>
                </a:solidFill>
                <a:latin typeface="Bebas Neue" pitchFamily="34" charset="0"/>
                <a:ea typeface="Bebas Neue" pitchFamily="34" charset="0"/>
                <a:cs typeface="Bebas Neue" pitchFamily="34" charset="0"/>
                <a:sym typeface="Bebas Neue" pitchFamily="34" charset="0"/>
              </a:endParaRPr>
            </a:p>
          </p:txBody>
        </p:sp>
      </p:grpSp>
      <p:grpSp>
        <p:nvGrpSpPr>
          <p:cNvPr id="33798" name="Group 8"/>
          <p:cNvGrpSpPr>
            <a:grpSpLocks/>
          </p:cNvGrpSpPr>
          <p:nvPr/>
        </p:nvGrpSpPr>
        <p:grpSpPr bwMode="auto">
          <a:xfrm>
            <a:off x="3581791" y="9440862"/>
            <a:ext cx="5943600" cy="1074738"/>
            <a:chOff x="24" y="-101"/>
            <a:chExt cx="3706" cy="677"/>
          </a:xfrm>
        </p:grpSpPr>
        <p:sp>
          <p:nvSpPr>
            <p:cNvPr id="33806" name="Line 6"/>
            <p:cNvSpPr>
              <a:spLocks noChangeShapeType="1"/>
            </p:cNvSpPr>
            <p:nvPr/>
          </p:nvSpPr>
          <p:spPr bwMode="auto">
            <a:xfrm>
              <a:off x="24" y="357"/>
              <a:ext cx="3706" cy="0"/>
            </a:xfrm>
            <a:prstGeom prst="line">
              <a:avLst/>
            </a:prstGeom>
            <a:noFill/>
            <a:ln w="114300">
              <a:solidFill>
                <a:srgbClr val="139FD2"/>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a:p>
          </p:txBody>
        </p:sp>
        <p:sp>
          <p:nvSpPr>
            <p:cNvPr id="33807" name="Rectangle 7"/>
            <p:cNvSpPr>
              <a:spLocks/>
            </p:cNvSpPr>
            <p:nvPr/>
          </p:nvSpPr>
          <p:spPr bwMode="auto">
            <a:xfrm>
              <a:off x="24" y="-101"/>
              <a:ext cx="3360" cy="6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buFontTx/>
                <a:buAutoNum type="arabicPeriod" startAt="2"/>
              </a:pPr>
              <a:r>
                <a:rPr lang="en-US" sz="4800" dirty="0" smtClean="0">
                  <a:solidFill>
                    <a:srgbClr val="1E1D1D"/>
                  </a:solidFill>
                  <a:latin typeface="Bebas Neue" pitchFamily="34" charset="0"/>
                  <a:ea typeface="Bebas Neue" pitchFamily="34" charset="0"/>
                  <a:cs typeface="Bebas Neue" pitchFamily="34" charset="0"/>
                  <a:sym typeface="Bebas Neue" pitchFamily="34" charset="0"/>
                </a:rPr>
                <a:t> Display network</a:t>
              </a:r>
              <a:endParaRPr lang="en-US" sz="4800" dirty="0">
                <a:solidFill>
                  <a:srgbClr val="1E1D1D"/>
                </a:solidFill>
                <a:latin typeface="Bebas Neue" pitchFamily="34" charset="0"/>
                <a:ea typeface="Bebas Neue" pitchFamily="34" charset="0"/>
                <a:cs typeface="Bebas Neue" pitchFamily="34" charset="0"/>
                <a:sym typeface="Bebas Neue" pitchFamily="34" charset="0"/>
              </a:endParaRPr>
            </a:p>
          </p:txBody>
        </p:sp>
      </p:grpSp>
      <p:grpSp>
        <p:nvGrpSpPr>
          <p:cNvPr id="33799" name="Group 11"/>
          <p:cNvGrpSpPr>
            <a:grpSpLocks/>
          </p:cNvGrpSpPr>
          <p:nvPr/>
        </p:nvGrpSpPr>
        <p:grpSpPr bwMode="auto">
          <a:xfrm>
            <a:off x="3543300" y="10895013"/>
            <a:ext cx="5943600" cy="763587"/>
            <a:chOff x="0" y="-230187"/>
            <a:chExt cx="3707" cy="763587"/>
          </a:xfrm>
        </p:grpSpPr>
        <p:sp>
          <p:nvSpPr>
            <p:cNvPr id="33804" name="Line 9"/>
            <p:cNvSpPr>
              <a:spLocks noChangeShapeType="1"/>
            </p:cNvSpPr>
            <p:nvPr/>
          </p:nvSpPr>
          <p:spPr bwMode="auto">
            <a:xfrm>
              <a:off x="0" y="533400"/>
              <a:ext cx="3707" cy="0"/>
            </a:xfrm>
            <a:prstGeom prst="line">
              <a:avLst/>
            </a:prstGeom>
            <a:noFill/>
            <a:ln w="114300">
              <a:solidFill>
                <a:srgbClr val="139FD2"/>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a:p>
          </p:txBody>
        </p:sp>
        <p:sp>
          <p:nvSpPr>
            <p:cNvPr id="33805" name="Rectangle 10"/>
            <p:cNvSpPr>
              <a:spLocks/>
            </p:cNvSpPr>
            <p:nvPr/>
          </p:nvSpPr>
          <p:spPr bwMode="auto">
            <a:xfrm>
              <a:off x="25" y="-230187"/>
              <a:ext cx="3360" cy="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buFontTx/>
                <a:buAutoNum type="arabicPeriod" startAt="3"/>
              </a:pPr>
              <a:r>
                <a:rPr lang="en-US" sz="4800" dirty="0">
                  <a:solidFill>
                    <a:srgbClr val="1E1D1D"/>
                  </a:solidFill>
                  <a:latin typeface="Bebas Neue" pitchFamily="34" charset="0"/>
                  <a:ea typeface="Bebas Neue" pitchFamily="34" charset="0"/>
                  <a:cs typeface="Bebas Neue" pitchFamily="34" charset="0"/>
                  <a:sym typeface="Bebas Neue" pitchFamily="34" charset="0"/>
                </a:rPr>
                <a:t> </a:t>
              </a:r>
              <a:r>
                <a:rPr lang="en-US" sz="4800" dirty="0" smtClean="0">
                  <a:solidFill>
                    <a:srgbClr val="1E1D1D"/>
                  </a:solidFill>
                  <a:latin typeface="Bebas Neue" pitchFamily="34" charset="0"/>
                  <a:ea typeface="Bebas Neue" pitchFamily="34" charset="0"/>
                  <a:cs typeface="Bebas Neue" pitchFamily="34" charset="0"/>
                  <a:sym typeface="Bebas Neue" pitchFamily="34" charset="0"/>
                </a:rPr>
                <a:t>location targeting</a:t>
              </a:r>
              <a:endParaRPr lang="en-US" sz="4800" dirty="0">
                <a:solidFill>
                  <a:srgbClr val="1E1D1D"/>
                </a:solidFill>
                <a:latin typeface="Bebas Neue" pitchFamily="34" charset="0"/>
                <a:ea typeface="Bebas Neue" pitchFamily="34" charset="0"/>
                <a:cs typeface="Bebas Neue" pitchFamily="34" charset="0"/>
                <a:sym typeface="Bebas Neue" pitchFamily="34" charset="0"/>
              </a:endParaRPr>
            </a:p>
          </p:txBody>
        </p:sp>
      </p:grpSp>
      <p:grpSp>
        <p:nvGrpSpPr>
          <p:cNvPr id="33800" name="Group 15"/>
          <p:cNvGrpSpPr>
            <a:grpSpLocks/>
          </p:cNvGrpSpPr>
          <p:nvPr/>
        </p:nvGrpSpPr>
        <p:grpSpPr bwMode="auto">
          <a:xfrm>
            <a:off x="2451100" y="4343400"/>
            <a:ext cx="8751888" cy="2946400"/>
            <a:chOff x="0" y="72"/>
            <a:chExt cx="5513" cy="1856"/>
          </a:xfrm>
        </p:grpSpPr>
        <p:sp>
          <p:nvSpPr>
            <p:cNvPr id="33801" name="Line 12"/>
            <p:cNvSpPr>
              <a:spLocks noChangeShapeType="1"/>
            </p:cNvSpPr>
            <p:nvPr/>
          </p:nvSpPr>
          <p:spPr bwMode="auto">
            <a:xfrm>
              <a:off x="0" y="688"/>
              <a:ext cx="5472" cy="0"/>
            </a:xfrm>
            <a:prstGeom prst="line">
              <a:avLst/>
            </a:prstGeom>
            <a:noFill/>
            <a:ln w="114300">
              <a:solidFill>
                <a:srgbClr val="FDBE36"/>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a:p>
          </p:txBody>
        </p:sp>
        <p:sp>
          <p:nvSpPr>
            <p:cNvPr id="33802" name="Rectangle 13"/>
            <p:cNvSpPr>
              <a:spLocks/>
            </p:cNvSpPr>
            <p:nvPr/>
          </p:nvSpPr>
          <p:spPr bwMode="auto">
            <a:xfrm>
              <a:off x="24" y="72"/>
              <a:ext cx="5472" cy="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6600" dirty="0">
                  <a:solidFill>
                    <a:srgbClr val="1E1D1D"/>
                  </a:solidFill>
                  <a:latin typeface="Bebas Neue" pitchFamily="34" charset="0"/>
                  <a:ea typeface="Bebas Neue" pitchFamily="34" charset="0"/>
                  <a:cs typeface="Bebas Neue" pitchFamily="34" charset="0"/>
                  <a:sym typeface="Bebas Neue" pitchFamily="34" charset="0"/>
                </a:rPr>
                <a:t>Google’s </a:t>
              </a:r>
              <a:r>
                <a:rPr lang="en-US" sz="6600" dirty="0" smtClean="0">
                  <a:solidFill>
                    <a:srgbClr val="1E1D1D"/>
                  </a:solidFill>
                  <a:latin typeface="Bebas Neue" pitchFamily="34" charset="0"/>
                  <a:ea typeface="Bebas Neue" pitchFamily="34" charset="0"/>
                  <a:cs typeface="Bebas Neue" pitchFamily="34" charset="0"/>
                  <a:sym typeface="Bebas Neue" pitchFamily="34" charset="0"/>
                </a:rPr>
                <a:t>advertising network</a:t>
              </a:r>
              <a:endParaRPr lang="en-US" sz="6600" dirty="0">
                <a:solidFill>
                  <a:srgbClr val="1E1D1D"/>
                </a:solidFill>
                <a:latin typeface="Bebas Neue" pitchFamily="34" charset="0"/>
                <a:ea typeface="Bebas Neue" pitchFamily="34" charset="0"/>
                <a:cs typeface="Bebas Neue" pitchFamily="34" charset="0"/>
                <a:sym typeface="Bebas Neue" pitchFamily="34" charset="0"/>
              </a:endParaRPr>
            </a:p>
          </p:txBody>
        </p:sp>
        <p:sp>
          <p:nvSpPr>
            <p:cNvPr id="33803" name="Rectangle 14"/>
            <p:cNvSpPr>
              <a:spLocks/>
            </p:cNvSpPr>
            <p:nvPr/>
          </p:nvSpPr>
          <p:spPr bwMode="auto">
            <a:xfrm>
              <a:off x="41" y="896"/>
              <a:ext cx="5472" cy="10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r>
                <a:rPr lang="en-US" sz="3600" dirty="0" smtClean="0">
                  <a:solidFill>
                    <a:srgbClr val="1E1D1D"/>
                  </a:solidFill>
                  <a:latin typeface="Arial" charset="0"/>
                  <a:ea typeface="Helvetica Light" charset="0"/>
                  <a:cs typeface="Arial" charset="0"/>
                  <a:sym typeface="Helvetica Light" charset="0"/>
                </a:rPr>
                <a:t>This is where you choose when you wish your ad to be displayed and the location you are Targeting i.e. Country or region.</a:t>
              </a:r>
              <a:endParaRPr lang="en-US" sz="3600" dirty="0">
                <a:solidFill>
                  <a:srgbClr val="1E1D1D"/>
                </a:solidFill>
                <a:latin typeface="Arial" charset="0"/>
                <a:ea typeface="Helvetica Light" charset="0"/>
                <a:cs typeface="Arial" charset="0"/>
                <a:sym typeface="Helvetica Light" charset="0"/>
              </a:endParaRPr>
            </a:p>
          </p:txBody>
        </p:sp>
      </p:grpSp>
      <p:pic>
        <p:nvPicPr>
          <p:cNvPr id="3" name="Picture 2"/>
          <p:cNvPicPr>
            <a:picLocks noChangeAspect="1"/>
          </p:cNvPicPr>
          <p:nvPr/>
        </p:nvPicPr>
        <p:blipFill rotWithShape="1">
          <a:blip r:embed="rId3" cstate="print">
            <a:extLst>
              <a:ext uri="{28A0092B-C50C-407E-A947-70E740481C1C}">
                <a14:useLocalDpi xmlns:a14="http://schemas.microsoft.com/office/drawing/2010/main" val="0"/>
              </a:ext>
            </a:extLst>
          </a:blip>
          <a:srcRect t="18046" b="11912"/>
          <a:stretch/>
        </p:blipFill>
        <p:spPr>
          <a:xfrm rot="-5400000">
            <a:off x="11127307" y="481074"/>
            <a:ext cx="13668248" cy="12801603"/>
          </a:xfrm>
          <a:prstGeom prst="rect">
            <a:avLst/>
          </a:prstGeom>
        </p:spPr>
      </p:pic>
    </p:spTree>
    <p:extLst>
      <p:ext uri="{BB962C8B-B14F-4D97-AF65-F5344CB8AC3E}">
        <p14:creationId xmlns:p14="http://schemas.microsoft.com/office/powerpoint/2010/main" val="14436723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314" name="Slide Number Placeholder 3"/>
          <p:cNvSpPr>
            <a:spLocks noGrp="1"/>
          </p:cNvSpPr>
          <p:nvPr>
            <p:ph type="sldNum" sz="quarter" idx="10"/>
          </p:nvPr>
        </p:nvSpPr>
        <p:spPr>
          <a:noFill/>
        </p:spPr>
        <p:txBody>
          <a:bodyPr/>
          <a:lstStyle>
            <a:lvl1pPr eaLnBrk="0" hangingPunct="0">
              <a:defRPr sz="5600">
                <a:solidFill>
                  <a:srgbClr val="000000"/>
                </a:solidFill>
                <a:latin typeface="Gill Sans" charset="0"/>
                <a:ea typeface="ヒラギノ角ゴ ProN W3" charset="0"/>
                <a:cs typeface="ヒラギノ角ゴ ProN W3" charset="0"/>
                <a:sym typeface="Gill Sans" charset="0"/>
              </a:defRPr>
            </a:lvl1pPr>
            <a:lvl2pPr marL="742950" indent="-285750" eaLnBrk="0" hangingPunct="0">
              <a:defRPr sz="5600">
                <a:solidFill>
                  <a:srgbClr val="000000"/>
                </a:solidFill>
                <a:latin typeface="Gill Sans" charset="0"/>
                <a:ea typeface="ヒラギノ角ゴ ProN W3" charset="0"/>
                <a:cs typeface="ヒラギノ角ゴ ProN W3" charset="0"/>
                <a:sym typeface="Gill Sans" charset="0"/>
              </a:defRPr>
            </a:lvl2pPr>
            <a:lvl3pPr marL="1143000" indent="-228600" eaLnBrk="0" hangingPunct="0">
              <a:defRPr sz="5600">
                <a:solidFill>
                  <a:srgbClr val="000000"/>
                </a:solidFill>
                <a:latin typeface="Gill Sans" charset="0"/>
                <a:ea typeface="ヒラギノ角ゴ ProN W3" charset="0"/>
                <a:cs typeface="ヒラギノ角ゴ ProN W3" charset="0"/>
                <a:sym typeface="Gill Sans" charset="0"/>
              </a:defRPr>
            </a:lvl3pPr>
            <a:lvl4pPr marL="1600200" indent="-228600" eaLnBrk="0" hangingPunct="0">
              <a:defRPr sz="5600">
                <a:solidFill>
                  <a:srgbClr val="000000"/>
                </a:solidFill>
                <a:latin typeface="Gill Sans" charset="0"/>
                <a:ea typeface="ヒラギノ角ゴ ProN W3" charset="0"/>
                <a:cs typeface="ヒラギノ角ゴ ProN W3" charset="0"/>
                <a:sym typeface="Gill Sans" charset="0"/>
              </a:defRPr>
            </a:lvl4pPr>
            <a:lvl5pPr marL="2057400" indent="-228600" eaLnBrk="0" hangingPunct="0">
              <a:defRPr sz="5600">
                <a:solidFill>
                  <a:srgbClr val="000000"/>
                </a:solidFill>
                <a:latin typeface="Gill Sans" charset="0"/>
                <a:ea typeface="ヒラギノ角ゴ ProN W3" charset="0"/>
                <a:cs typeface="ヒラギノ角ゴ ProN W3" charset="0"/>
                <a:sym typeface="Gill Sans" charset="0"/>
              </a:defRPr>
            </a:lvl5pPr>
            <a:lvl6pPr marL="25146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6pPr>
            <a:lvl7pPr marL="29718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7pPr>
            <a:lvl8pPr marL="34290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8pPr>
            <a:lvl9pPr marL="38862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9pPr>
          </a:lstStyle>
          <a:p>
            <a:pPr eaLnBrk="1" hangingPunct="1"/>
            <a:fld id="{D49608CD-D1BF-49A8-9CC0-EA1CC314FA5A}" type="slidenum">
              <a:rPr lang="en-US" sz="3600" smtClean="0">
                <a:solidFill>
                  <a:srgbClr val="139FD2"/>
                </a:solidFill>
                <a:latin typeface="Bebas Neue" pitchFamily="34" charset="0"/>
                <a:ea typeface="Bebas Neue" pitchFamily="34" charset="0"/>
                <a:cs typeface="Bebas Neue" pitchFamily="34" charset="0"/>
                <a:sym typeface="Bebas Neue" pitchFamily="34" charset="0"/>
              </a:rPr>
              <a:pPr eaLnBrk="1" hangingPunct="1"/>
              <a:t>41</a:t>
            </a:fld>
            <a:endParaRPr lang="en-US" sz="3600" smtClean="0">
              <a:solidFill>
                <a:srgbClr val="139FD2"/>
              </a:solidFill>
              <a:latin typeface="Bebas Neue" pitchFamily="34" charset="0"/>
              <a:ea typeface="Bebas Neue" pitchFamily="34" charset="0"/>
              <a:cs typeface="Bebas Neue" pitchFamily="34" charset="0"/>
              <a:sym typeface="Bebas Neue" pitchFamily="34" charset="0"/>
            </a:endParaRPr>
          </a:p>
        </p:txBody>
      </p:sp>
      <p:grpSp>
        <p:nvGrpSpPr>
          <p:cNvPr id="13315" name="Group 4"/>
          <p:cNvGrpSpPr>
            <a:grpSpLocks/>
          </p:cNvGrpSpPr>
          <p:nvPr/>
        </p:nvGrpSpPr>
        <p:grpSpPr bwMode="auto">
          <a:xfrm>
            <a:off x="2451100" y="4343400"/>
            <a:ext cx="8751888" cy="7327900"/>
            <a:chOff x="0" y="72"/>
            <a:chExt cx="5513" cy="4616"/>
          </a:xfrm>
        </p:grpSpPr>
        <p:sp>
          <p:nvSpPr>
            <p:cNvPr id="13326" name="Rectangle 1"/>
            <p:cNvSpPr>
              <a:spLocks/>
            </p:cNvSpPr>
            <p:nvPr/>
          </p:nvSpPr>
          <p:spPr bwMode="auto">
            <a:xfrm>
              <a:off x="24" y="72"/>
              <a:ext cx="5472" cy="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6600" dirty="0" smtClean="0">
                  <a:solidFill>
                    <a:srgbClr val="1E1D1D"/>
                  </a:solidFill>
                  <a:latin typeface="Bebas Neue" pitchFamily="34" charset="0"/>
                  <a:ea typeface="Bebas Neue" pitchFamily="34" charset="0"/>
                  <a:cs typeface="Bebas Neue" pitchFamily="34" charset="0"/>
                  <a:sym typeface="Bebas Neue" pitchFamily="34" charset="0"/>
                </a:rPr>
                <a:t>Setting your budget &amp; Bid </a:t>
              </a:r>
              <a:endParaRPr lang="en-US" sz="6600" dirty="0">
                <a:solidFill>
                  <a:srgbClr val="1E1D1D"/>
                </a:solidFill>
                <a:latin typeface="Bebas Neue" pitchFamily="34" charset="0"/>
                <a:ea typeface="Bebas Neue" pitchFamily="34" charset="0"/>
                <a:cs typeface="Bebas Neue" pitchFamily="34" charset="0"/>
                <a:sym typeface="Bebas Neue" pitchFamily="34" charset="0"/>
              </a:endParaRPr>
            </a:p>
          </p:txBody>
        </p:sp>
        <p:sp>
          <p:nvSpPr>
            <p:cNvPr id="18434" name="Rectangle 2"/>
            <p:cNvSpPr>
              <a:spLocks/>
            </p:cNvSpPr>
            <p:nvPr/>
          </p:nvSpPr>
          <p:spPr bwMode="auto">
            <a:xfrm>
              <a:off x="41" y="896"/>
              <a:ext cx="5472" cy="37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lstStyle/>
            <a:p>
              <a:pPr algn="l">
                <a:defRPr/>
              </a:pPr>
              <a:r>
                <a:rPr lang="en-US" sz="3200" dirty="0" smtClean="0">
                  <a:solidFill>
                    <a:srgbClr val="1E1D1D"/>
                  </a:solidFill>
                  <a:latin typeface="Arial" pitchFamily="34" charset="0"/>
                  <a:ea typeface="Helvetica Light" charset="0"/>
                  <a:cs typeface="Arial" pitchFamily="34" charset="0"/>
                  <a:sym typeface="Helvetica Light" charset="0"/>
                </a:rPr>
                <a:t>Your daily budget is the amount that you set for each campaign to indicate, on average, your willing to spend per day. </a:t>
              </a:r>
              <a:r>
                <a:rPr lang="en-US" sz="3200" i="1" dirty="0" smtClean="0">
                  <a:solidFill>
                    <a:srgbClr val="139FD2"/>
                  </a:solidFill>
                  <a:latin typeface="Arial" pitchFamily="34" charset="0"/>
                  <a:ea typeface="Helvetica Light" charset="0"/>
                  <a:cs typeface="Arial" pitchFamily="34" charset="0"/>
                  <a:sym typeface="Helvetica Light" charset="0"/>
                </a:rPr>
                <a:t>When starting always set your budget low.</a:t>
              </a:r>
            </a:p>
            <a:p>
              <a:pPr algn="l">
                <a:defRPr/>
              </a:pPr>
              <a:endParaRPr lang="en-US" sz="3200" dirty="0" smtClean="0">
                <a:solidFill>
                  <a:srgbClr val="1E1D1D"/>
                </a:solidFill>
                <a:latin typeface="Arial" pitchFamily="34" charset="0"/>
                <a:ea typeface="Helvetica Light" charset="0"/>
                <a:cs typeface="Arial" pitchFamily="34" charset="0"/>
                <a:sym typeface="Helvetica Light" charset="0"/>
              </a:endParaRPr>
            </a:p>
            <a:p>
              <a:pPr algn="l">
                <a:defRPr/>
              </a:pPr>
              <a:r>
                <a:rPr lang="en-US" sz="3200" dirty="0" smtClean="0">
                  <a:solidFill>
                    <a:srgbClr val="1E1D1D"/>
                  </a:solidFill>
                  <a:latin typeface="Arial" pitchFamily="34" charset="0"/>
                  <a:ea typeface="Helvetica Light" charset="0"/>
                  <a:cs typeface="Arial" pitchFamily="34" charset="0"/>
                  <a:sym typeface="Helvetica Light" charset="0"/>
                </a:rPr>
                <a:t>Bid (PPC) – there are two basic bidding options</a:t>
              </a:r>
            </a:p>
            <a:p>
              <a:pPr algn="l">
                <a:defRPr/>
              </a:pPr>
              <a:endParaRPr lang="en-US" sz="3200" dirty="0" smtClean="0">
                <a:solidFill>
                  <a:srgbClr val="1E1D1D"/>
                </a:solidFill>
                <a:latin typeface="Arial" pitchFamily="34" charset="0"/>
                <a:ea typeface="Helvetica Light" charset="0"/>
                <a:cs typeface="Arial" pitchFamily="34" charset="0"/>
                <a:sym typeface="Helvetica Light" charset="0"/>
              </a:endParaRPr>
            </a:p>
            <a:p>
              <a:pPr marL="914400" indent="-571500" algn="l">
                <a:buClr>
                  <a:srgbClr val="D31E25"/>
                </a:buClr>
                <a:buSzPct val="125000"/>
                <a:buFont typeface="Arial" pitchFamily="34" charset="0"/>
                <a:buChar char="•"/>
                <a:defRPr/>
              </a:pPr>
              <a:r>
                <a:rPr lang="en-US" sz="3200" dirty="0" smtClean="0">
                  <a:solidFill>
                    <a:srgbClr val="1E1D1D"/>
                  </a:solidFill>
                  <a:latin typeface="Arial" pitchFamily="34" charset="0"/>
                  <a:ea typeface="Helvetica Light" charset="0"/>
                  <a:cs typeface="Arial" pitchFamily="34" charset="0"/>
                  <a:sym typeface="Helvetica Light" charset="0"/>
                </a:rPr>
                <a:t>Manual – You manually set bids for clicks. You can set different bids for individual ad groups or keywords.</a:t>
              </a:r>
            </a:p>
            <a:p>
              <a:pPr marL="914400" indent="-571500" algn="l">
                <a:buClr>
                  <a:srgbClr val="D31E25"/>
                </a:buClr>
                <a:buSzPct val="125000"/>
                <a:buFont typeface="Arial" pitchFamily="34" charset="0"/>
                <a:buChar char="•"/>
                <a:defRPr/>
              </a:pPr>
              <a:r>
                <a:rPr lang="en-US" sz="3200" dirty="0" smtClean="0">
                  <a:solidFill>
                    <a:srgbClr val="1E1D1D"/>
                  </a:solidFill>
                  <a:latin typeface="Arial" pitchFamily="34" charset="0"/>
                  <a:ea typeface="Helvetica Light" charset="0"/>
                  <a:cs typeface="Arial" pitchFamily="34" charset="0"/>
                  <a:sym typeface="Helvetica Light" charset="0"/>
                </a:rPr>
                <a:t>Automati</a:t>
              </a:r>
              <a:r>
                <a:rPr lang="en-US" sz="3200" b="1" dirty="0" smtClean="0">
                  <a:solidFill>
                    <a:srgbClr val="1E1D1D"/>
                  </a:solidFill>
                  <a:latin typeface="Arial" pitchFamily="34" charset="0"/>
                  <a:ea typeface="Helvetica Light" charset="0"/>
                  <a:cs typeface="Arial" pitchFamily="34" charset="0"/>
                  <a:sym typeface="Helvetica Light" charset="0"/>
                </a:rPr>
                <a:t>c</a:t>
              </a:r>
              <a:r>
                <a:rPr lang="en-US" sz="3200" dirty="0" smtClean="0">
                  <a:solidFill>
                    <a:srgbClr val="1E1D1D"/>
                  </a:solidFill>
                  <a:latin typeface="Arial" pitchFamily="34" charset="0"/>
                  <a:ea typeface="Helvetica Light" charset="0"/>
                  <a:cs typeface="Arial" pitchFamily="34" charset="0"/>
                  <a:sym typeface="Helvetica Light" charset="0"/>
                </a:rPr>
                <a:t> – Let Adwords automatically manage your bids. (Good option if new).</a:t>
              </a:r>
              <a:endParaRPr lang="en-US" sz="3200" dirty="0">
                <a:solidFill>
                  <a:srgbClr val="1E1D1D"/>
                </a:solidFill>
                <a:latin typeface="Arial" pitchFamily="34" charset="0"/>
                <a:ea typeface="Helvetica Light" charset="0"/>
                <a:cs typeface="Arial" pitchFamily="34" charset="0"/>
                <a:sym typeface="Helvetica Light" charset="0"/>
              </a:endParaRPr>
            </a:p>
            <a:p>
              <a:pPr algn="l">
                <a:defRPr/>
              </a:pPr>
              <a:endParaRPr lang="en-US" sz="3600" dirty="0">
                <a:solidFill>
                  <a:srgbClr val="1E1D1D"/>
                </a:solidFill>
                <a:latin typeface="Arial" pitchFamily="34" charset="0"/>
                <a:ea typeface="Helvetica Light" charset="0"/>
                <a:cs typeface="Arial" pitchFamily="34" charset="0"/>
                <a:sym typeface="Helvetica Light" charset="0"/>
              </a:endParaRPr>
            </a:p>
          </p:txBody>
        </p:sp>
        <p:sp>
          <p:nvSpPr>
            <p:cNvPr id="13328" name="Line 3"/>
            <p:cNvSpPr>
              <a:spLocks noChangeShapeType="1"/>
            </p:cNvSpPr>
            <p:nvPr/>
          </p:nvSpPr>
          <p:spPr bwMode="auto">
            <a:xfrm>
              <a:off x="0" y="688"/>
              <a:ext cx="5472" cy="0"/>
            </a:xfrm>
            <a:prstGeom prst="line">
              <a:avLst/>
            </a:prstGeom>
            <a:noFill/>
            <a:ln w="114300">
              <a:solidFill>
                <a:srgbClr val="D31E25"/>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a:p>
          </p:txBody>
        </p:sp>
      </p:grpSp>
      <p:grpSp>
        <p:nvGrpSpPr>
          <p:cNvPr id="13316" name="Group 7"/>
          <p:cNvGrpSpPr>
            <a:grpSpLocks/>
          </p:cNvGrpSpPr>
          <p:nvPr/>
        </p:nvGrpSpPr>
        <p:grpSpPr bwMode="auto">
          <a:xfrm>
            <a:off x="12941300" y="6553200"/>
            <a:ext cx="8724900" cy="965200"/>
            <a:chOff x="0" y="80"/>
            <a:chExt cx="5496" cy="608"/>
          </a:xfrm>
        </p:grpSpPr>
        <p:sp>
          <p:nvSpPr>
            <p:cNvPr id="13324" name="Line 5"/>
            <p:cNvSpPr>
              <a:spLocks noChangeShapeType="1"/>
            </p:cNvSpPr>
            <p:nvPr/>
          </p:nvSpPr>
          <p:spPr bwMode="auto">
            <a:xfrm>
              <a:off x="0" y="688"/>
              <a:ext cx="5472" cy="0"/>
            </a:xfrm>
            <a:prstGeom prst="line">
              <a:avLst/>
            </a:prstGeom>
            <a:noFill/>
            <a:ln w="114300">
              <a:solidFill>
                <a:srgbClr val="FDBE36"/>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a:p>
          </p:txBody>
        </p:sp>
        <p:sp>
          <p:nvSpPr>
            <p:cNvPr id="13325" name="Rectangle 6"/>
            <p:cNvSpPr>
              <a:spLocks/>
            </p:cNvSpPr>
            <p:nvPr/>
          </p:nvSpPr>
          <p:spPr bwMode="auto">
            <a:xfrm>
              <a:off x="24" y="80"/>
              <a:ext cx="5472" cy="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buFontTx/>
                <a:buAutoNum type="arabicPeriod"/>
              </a:pPr>
              <a:r>
                <a:rPr lang="en-US" sz="7200" dirty="0">
                  <a:solidFill>
                    <a:srgbClr val="1E1D1D"/>
                  </a:solidFill>
                  <a:latin typeface="Bebas Neue" pitchFamily="34" charset="0"/>
                  <a:ea typeface="Bebas Neue" pitchFamily="34" charset="0"/>
                  <a:cs typeface="Bebas Neue" pitchFamily="34" charset="0"/>
                  <a:sym typeface="Bebas Neue" pitchFamily="34" charset="0"/>
                </a:rPr>
                <a:t> </a:t>
              </a:r>
              <a:r>
                <a:rPr lang="en-US" sz="7200" dirty="0" smtClean="0">
                  <a:solidFill>
                    <a:srgbClr val="1E1D1D"/>
                  </a:solidFill>
                  <a:latin typeface="Bebas Neue" pitchFamily="34" charset="0"/>
                  <a:ea typeface="Bebas Neue" pitchFamily="34" charset="0"/>
                  <a:cs typeface="Bebas Neue" pitchFamily="34" charset="0"/>
                  <a:sym typeface="Bebas Neue" pitchFamily="34" charset="0"/>
                </a:rPr>
                <a:t>Daily budget</a:t>
              </a:r>
              <a:endParaRPr lang="en-US" sz="7200" dirty="0">
                <a:solidFill>
                  <a:srgbClr val="1E1D1D"/>
                </a:solidFill>
                <a:latin typeface="Bebas Neue" pitchFamily="34" charset="0"/>
                <a:ea typeface="Bebas Neue" pitchFamily="34" charset="0"/>
                <a:cs typeface="Bebas Neue" pitchFamily="34" charset="0"/>
                <a:sym typeface="Bebas Neue" pitchFamily="34" charset="0"/>
              </a:endParaRPr>
            </a:p>
          </p:txBody>
        </p:sp>
      </p:grpSp>
      <p:grpSp>
        <p:nvGrpSpPr>
          <p:cNvPr id="13317" name="Group 10"/>
          <p:cNvGrpSpPr>
            <a:grpSpLocks/>
          </p:cNvGrpSpPr>
          <p:nvPr/>
        </p:nvGrpSpPr>
        <p:grpSpPr bwMode="auto">
          <a:xfrm>
            <a:off x="12941300" y="8077200"/>
            <a:ext cx="8724900" cy="965200"/>
            <a:chOff x="0" y="80"/>
            <a:chExt cx="5496" cy="608"/>
          </a:xfrm>
        </p:grpSpPr>
        <p:sp>
          <p:nvSpPr>
            <p:cNvPr id="13322" name="Line 8"/>
            <p:cNvSpPr>
              <a:spLocks noChangeShapeType="1"/>
            </p:cNvSpPr>
            <p:nvPr/>
          </p:nvSpPr>
          <p:spPr bwMode="auto">
            <a:xfrm>
              <a:off x="0" y="688"/>
              <a:ext cx="5472" cy="0"/>
            </a:xfrm>
            <a:prstGeom prst="line">
              <a:avLst/>
            </a:prstGeom>
            <a:noFill/>
            <a:ln w="114300">
              <a:solidFill>
                <a:srgbClr val="139FD2"/>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a:p>
          </p:txBody>
        </p:sp>
        <p:sp>
          <p:nvSpPr>
            <p:cNvPr id="13323" name="Rectangle 9"/>
            <p:cNvSpPr>
              <a:spLocks/>
            </p:cNvSpPr>
            <p:nvPr/>
          </p:nvSpPr>
          <p:spPr bwMode="auto">
            <a:xfrm>
              <a:off x="24" y="80"/>
              <a:ext cx="5472" cy="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buFontTx/>
                <a:buAutoNum type="arabicPeriod" startAt="2"/>
              </a:pPr>
              <a:r>
                <a:rPr lang="en-US" sz="7200" dirty="0">
                  <a:solidFill>
                    <a:srgbClr val="1E1D1D"/>
                  </a:solidFill>
                  <a:latin typeface="Bebas Neue" pitchFamily="34" charset="0"/>
                  <a:ea typeface="Bebas Neue" pitchFamily="34" charset="0"/>
                  <a:cs typeface="Bebas Neue" pitchFamily="34" charset="0"/>
                  <a:sym typeface="Bebas Neue" pitchFamily="34" charset="0"/>
                </a:rPr>
                <a:t> </a:t>
              </a:r>
              <a:r>
                <a:rPr lang="en-US" sz="7200" dirty="0" smtClean="0">
                  <a:solidFill>
                    <a:srgbClr val="1E1D1D"/>
                  </a:solidFill>
                  <a:latin typeface="Bebas Neue" pitchFamily="34" charset="0"/>
                  <a:ea typeface="Bebas Neue" pitchFamily="34" charset="0"/>
                  <a:cs typeface="Bebas Neue" pitchFamily="34" charset="0"/>
                  <a:sym typeface="Bebas Neue" pitchFamily="34" charset="0"/>
                </a:rPr>
                <a:t>manual</a:t>
              </a:r>
              <a:endParaRPr lang="en-US" sz="7200" dirty="0">
                <a:solidFill>
                  <a:srgbClr val="1E1D1D"/>
                </a:solidFill>
                <a:latin typeface="Bebas Neue" pitchFamily="34" charset="0"/>
                <a:ea typeface="Bebas Neue" pitchFamily="34" charset="0"/>
                <a:cs typeface="Bebas Neue" pitchFamily="34" charset="0"/>
                <a:sym typeface="Bebas Neue" pitchFamily="34" charset="0"/>
              </a:endParaRPr>
            </a:p>
          </p:txBody>
        </p:sp>
      </p:grpSp>
      <p:grpSp>
        <p:nvGrpSpPr>
          <p:cNvPr id="13318" name="Group 13"/>
          <p:cNvGrpSpPr>
            <a:grpSpLocks/>
          </p:cNvGrpSpPr>
          <p:nvPr/>
        </p:nvGrpSpPr>
        <p:grpSpPr bwMode="auto">
          <a:xfrm>
            <a:off x="12941300" y="9601200"/>
            <a:ext cx="8724900" cy="965200"/>
            <a:chOff x="0" y="80"/>
            <a:chExt cx="5496" cy="608"/>
          </a:xfrm>
        </p:grpSpPr>
        <p:sp>
          <p:nvSpPr>
            <p:cNvPr id="13320" name="Line 11"/>
            <p:cNvSpPr>
              <a:spLocks noChangeShapeType="1"/>
            </p:cNvSpPr>
            <p:nvPr/>
          </p:nvSpPr>
          <p:spPr bwMode="auto">
            <a:xfrm>
              <a:off x="0" y="688"/>
              <a:ext cx="5472" cy="0"/>
            </a:xfrm>
            <a:prstGeom prst="line">
              <a:avLst/>
            </a:prstGeom>
            <a:noFill/>
            <a:ln w="114300">
              <a:solidFill>
                <a:srgbClr val="70AE45"/>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a:p>
          </p:txBody>
        </p:sp>
        <p:sp>
          <p:nvSpPr>
            <p:cNvPr id="13321" name="Rectangle 12"/>
            <p:cNvSpPr>
              <a:spLocks/>
            </p:cNvSpPr>
            <p:nvPr/>
          </p:nvSpPr>
          <p:spPr bwMode="auto">
            <a:xfrm>
              <a:off x="24" y="80"/>
              <a:ext cx="5472" cy="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buFontTx/>
                <a:buAutoNum type="arabicPeriod" startAt="3"/>
              </a:pPr>
              <a:r>
                <a:rPr lang="en-US" sz="7200" dirty="0">
                  <a:solidFill>
                    <a:srgbClr val="1E1D1D"/>
                  </a:solidFill>
                  <a:latin typeface="Bebas Neue" pitchFamily="34" charset="0"/>
                  <a:ea typeface="Bebas Neue" pitchFamily="34" charset="0"/>
                  <a:cs typeface="Bebas Neue" pitchFamily="34" charset="0"/>
                  <a:sym typeface="Bebas Neue" pitchFamily="34" charset="0"/>
                </a:rPr>
                <a:t> </a:t>
              </a:r>
              <a:r>
                <a:rPr lang="en-US" sz="7200" dirty="0" smtClean="0">
                  <a:solidFill>
                    <a:srgbClr val="1E1D1D"/>
                  </a:solidFill>
                  <a:latin typeface="Bebas Neue" pitchFamily="34" charset="0"/>
                  <a:ea typeface="Bebas Neue" pitchFamily="34" charset="0"/>
                  <a:cs typeface="Bebas Neue" pitchFamily="34" charset="0"/>
                  <a:sym typeface="Bebas Neue" pitchFamily="34" charset="0"/>
                </a:rPr>
                <a:t>automatic</a:t>
              </a:r>
              <a:endParaRPr lang="en-US" sz="7200" dirty="0">
                <a:solidFill>
                  <a:srgbClr val="1E1D1D"/>
                </a:solidFill>
                <a:latin typeface="Bebas Neue" pitchFamily="34" charset="0"/>
                <a:ea typeface="Bebas Neue" pitchFamily="34" charset="0"/>
                <a:cs typeface="Bebas Neue" pitchFamily="34" charset="0"/>
                <a:sym typeface="Bebas Neue" pitchFamily="34" charset="0"/>
              </a:endParaRPr>
            </a:p>
          </p:txBody>
        </p:sp>
      </p:grpSp>
      <p:sp>
        <p:nvSpPr>
          <p:cNvPr id="13319" name="Rectangle 14"/>
          <p:cNvSpPr>
            <a:spLocks/>
          </p:cNvSpPr>
          <p:nvPr/>
        </p:nvSpPr>
        <p:spPr bwMode="auto">
          <a:xfrm>
            <a:off x="2438400" y="1104900"/>
            <a:ext cx="14630400"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14400" dirty="0" smtClean="0">
                <a:solidFill>
                  <a:srgbClr val="139FD2"/>
                </a:solidFill>
                <a:latin typeface="Bebas Neue" pitchFamily="34" charset="0"/>
                <a:ea typeface="Bebas Neue" pitchFamily="34" charset="0"/>
                <a:cs typeface="Bebas Neue" pitchFamily="34" charset="0"/>
                <a:sym typeface="Bebas Neue" pitchFamily="34" charset="0"/>
              </a:rPr>
              <a:t>costs</a:t>
            </a:r>
            <a:endParaRPr lang="en-US" sz="14400" dirty="0">
              <a:solidFill>
                <a:srgbClr val="139FD2"/>
              </a:solidFill>
              <a:latin typeface="Bebas Neue" pitchFamily="34" charset="0"/>
              <a:ea typeface="Bebas Neue" pitchFamily="34" charset="0"/>
              <a:cs typeface="Bebas Neue" pitchFamily="34" charset="0"/>
              <a:sym typeface="Bebas Neue" pitchFamily="34" charset="0"/>
            </a:endParaRPr>
          </a:p>
        </p:txBody>
      </p:sp>
    </p:spTree>
    <p:extLst>
      <p:ext uri="{BB962C8B-B14F-4D97-AF65-F5344CB8AC3E}">
        <p14:creationId xmlns:p14="http://schemas.microsoft.com/office/powerpoint/2010/main" val="22731530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Slide Number Placeholder 3"/>
          <p:cNvSpPr>
            <a:spLocks noGrp="1"/>
          </p:cNvSpPr>
          <p:nvPr>
            <p:ph type="sldNum" sz="quarter" idx="10"/>
          </p:nvPr>
        </p:nvSpPr>
        <p:spPr>
          <a:noFill/>
        </p:spPr>
        <p:txBody>
          <a:bodyPr/>
          <a:lstStyle>
            <a:lvl1pPr eaLnBrk="0" hangingPunct="0">
              <a:defRPr sz="5600">
                <a:solidFill>
                  <a:srgbClr val="000000"/>
                </a:solidFill>
                <a:latin typeface="Gill Sans" charset="0"/>
                <a:ea typeface="ヒラギノ角ゴ ProN W3" charset="0"/>
                <a:cs typeface="ヒラギノ角ゴ ProN W3" charset="0"/>
                <a:sym typeface="Gill Sans" charset="0"/>
              </a:defRPr>
            </a:lvl1pPr>
            <a:lvl2pPr marL="742950" indent="-285750" eaLnBrk="0" hangingPunct="0">
              <a:defRPr sz="5600">
                <a:solidFill>
                  <a:srgbClr val="000000"/>
                </a:solidFill>
                <a:latin typeface="Gill Sans" charset="0"/>
                <a:ea typeface="ヒラギノ角ゴ ProN W3" charset="0"/>
                <a:cs typeface="ヒラギノ角ゴ ProN W3" charset="0"/>
                <a:sym typeface="Gill Sans" charset="0"/>
              </a:defRPr>
            </a:lvl2pPr>
            <a:lvl3pPr marL="1143000" indent="-228600" eaLnBrk="0" hangingPunct="0">
              <a:defRPr sz="5600">
                <a:solidFill>
                  <a:srgbClr val="000000"/>
                </a:solidFill>
                <a:latin typeface="Gill Sans" charset="0"/>
                <a:ea typeface="ヒラギノ角ゴ ProN W3" charset="0"/>
                <a:cs typeface="ヒラギノ角ゴ ProN W3" charset="0"/>
                <a:sym typeface="Gill Sans" charset="0"/>
              </a:defRPr>
            </a:lvl3pPr>
            <a:lvl4pPr marL="1600200" indent="-228600" eaLnBrk="0" hangingPunct="0">
              <a:defRPr sz="5600">
                <a:solidFill>
                  <a:srgbClr val="000000"/>
                </a:solidFill>
                <a:latin typeface="Gill Sans" charset="0"/>
                <a:ea typeface="ヒラギノ角ゴ ProN W3" charset="0"/>
                <a:cs typeface="ヒラギノ角ゴ ProN W3" charset="0"/>
                <a:sym typeface="Gill Sans" charset="0"/>
              </a:defRPr>
            </a:lvl4pPr>
            <a:lvl5pPr marL="2057400" indent="-228600" eaLnBrk="0" hangingPunct="0">
              <a:defRPr sz="5600">
                <a:solidFill>
                  <a:srgbClr val="000000"/>
                </a:solidFill>
                <a:latin typeface="Gill Sans" charset="0"/>
                <a:ea typeface="ヒラギノ角ゴ ProN W3" charset="0"/>
                <a:cs typeface="ヒラギノ角ゴ ProN W3" charset="0"/>
                <a:sym typeface="Gill Sans" charset="0"/>
              </a:defRPr>
            </a:lvl5pPr>
            <a:lvl6pPr marL="25146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6pPr>
            <a:lvl7pPr marL="29718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7pPr>
            <a:lvl8pPr marL="34290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8pPr>
            <a:lvl9pPr marL="38862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9pPr>
          </a:lstStyle>
          <a:p>
            <a:pPr eaLnBrk="1" hangingPunct="1"/>
            <a:fld id="{38C3216B-BEE7-4CC9-A998-90C52C5195F1}" type="slidenum">
              <a:rPr lang="en-US" sz="3600" smtClean="0">
                <a:solidFill>
                  <a:srgbClr val="139FD2"/>
                </a:solidFill>
                <a:latin typeface="Bebas Neue" pitchFamily="34" charset="0"/>
                <a:ea typeface="Bebas Neue" pitchFamily="34" charset="0"/>
                <a:cs typeface="Bebas Neue" pitchFamily="34" charset="0"/>
                <a:sym typeface="Bebas Neue" pitchFamily="34" charset="0"/>
              </a:rPr>
              <a:pPr eaLnBrk="1" hangingPunct="1"/>
              <a:t>42</a:t>
            </a:fld>
            <a:endParaRPr lang="en-US" sz="3600" smtClean="0">
              <a:solidFill>
                <a:srgbClr val="139FD2"/>
              </a:solidFill>
              <a:latin typeface="Bebas Neue" pitchFamily="34" charset="0"/>
              <a:ea typeface="Bebas Neue" pitchFamily="34" charset="0"/>
              <a:cs typeface="Bebas Neue" pitchFamily="34" charset="0"/>
              <a:sym typeface="Bebas Neue" pitchFamily="34" charset="0"/>
            </a:endParaRPr>
          </a:p>
        </p:txBody>
      </p:sp>
      <p:sp>
        <p:nvSpPr>
          <p:cNvPr id="45059" name="Rectangle 1"/>
          <p:cNvSpPr>
            <a:spLocks/>
          </p:cNvSpPr>
          <p:nvPr/>
        </p:nvSpPr>
        <p:spPr bwMode="auto">
          <a:xfrm>
            <a:off x="2427288" y="1079500"/>
            <a:ext cx="14630400"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14400" dirty="0" smtClean="0">
                <a:solidFill>
                  <a:srgbClr val="139FD2"/>
                </a:solidFill>
                <a:latin typeface="Bebas Neue" pitchFamily="34" charset="0"/>
                <a:ea typeface="Bebas Neue" pitchFamily="34" charset="0"/>
                <a:cs typeface="Bebas Neue" pitchFamily="34" charset="0"/>
                <a:sym typeface="Bebas Neue" pitchFamily="34" charset="0"/>
              </a:rPr>
              <a:t>ppc</a:t>
            </a:r>
            <a:endParaRPr lang="en-US" sz="14400" dirty="0">
              <a:solidFill>
                <a:srgbClr val="139FD2"/>
              </a:solidFill>
              <a:latin typeface="Bebas Neue" pitchFamily="34" charset="0"/>
              <a:ea typeface="Bebas Neue" pitchFamily="34" charset="0"/>
              <a:cs typeface="Bebas Neue" pitchFamily="34" charset="0"/>
              <a:sym typeface="Bebas Neue" pitchFamily="34" charset="0"/>
            </a:endParaRPr>
          </a:p>
        </p:txBody>
      </p:sp>
      <p:sp>
        <p:nvSpPr>
          <p:cNvPr id="45060" name="Oval 2"/>
          <p:cNvSpPr>
            <a:spLocks/>
          </p:cNvSpPr>
          <p:nvPr/>
        </p:nvSpPr>
        <p:spPr bwMode="auto">
          <a:xfrm>
            <a:off x="14452600" y="5168900"/>
            <a:ext cx="6197600" cy="6197600"/>
          </a:xfrm>
          <a:prstGeom prst="ellipse">
            <a:avLst/>
          </a:prstGeom>
          <a:noFill/>
          <a:ln w="127000">
            <a:solidFill>
              <a:srgbClr val="E8E8E8"/>
            </a:solidFill>
            <a:prstDash val="sysDot"/>
            <a:miter lim="800000"/>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grpSp>
        <p:nvGrpSpPr>
          <p:cNvPr id="45065" name="Group 10"/>
          <p:cNvGrpSpPr>
            <a:grpSpLocks/>
          </p:cNvGrpSpPr>
          <p:nvPr/>
        </p:nvGrpSpPr>
        <p:grpSpPr bwMode="auto">
          <a:xfrm>
            <a:off x="2438400" y="4267200"/>
            <a:ext cx="8764588" cy="7404100"/>
            <a:chOff x="0" y="24"/>
            <a:chExt cx="5521" cy="4664"/>
          </a:xfrm>
        </p:grpSpPr>
        <p:sp>
          <p:nvSpPr>
            <p:cNvPr id="45066" name="Rectangle 7"/>
            <p:cNvSpPr>
              <a:spLocks/>
            </p:cNvSpPr>
            <p:nvPr/>
          </p:nvSpPr>
          <p:spPr bwMode="auto">
            <a:xfrm>
              <a:off x="32" y="24"/>
              <a:ext cx="5472" cy="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7200" dirty="0" smtClean="0">
                  <a:solidFill>
                    <a:srgbClr val="1E1D1D"/>
                  </a:solidFill>
                  <a:latin typeface="Bebas Neue" pitchFamily="34" charset="0"/>
                  <a:ea typeface="Bebas Neue" pitchFamily="34" charset="0"/>
                  <a:cs typeface="Bebas Neue" pitchFamily="34" charset="0"/>
                  <a:sym typeface="Bebas Neue" pitchFamily="34" charset="0"/>
                </a:rPr>
                <a:t>What is ppc?</a:t>
              </a:r>
              <a:endParaRPr lang="en-US" sz="7200" dirty="0">
                <a:solidFill>
                  <a:srgbClr val="1E1D1D"/>
                </a:solidFill>
                <a:latin typeface="Bebas Neue" pitchFamily="34" charset="0"/>
                <a:ea typeface="Bebas Neue" pitchFamily="34" charset="0"/>
                <a:cs typeface="Bebas Neue" pitchFamily="34" charset="0"/>
                <a:sym typeface="Bebas Neue" pitchFamily="34" charset="0"/>
              </a:endParaRPr>
            </a:p>
          </p:txBody>
        </p:sp>
        <p:sp>
          <p:nvSpPr>
            <p:cNvPr id="50184" name="Rectangle 8"/>
            <p:cNvSpPr>
              <a:spLocks/>
            </p:cNvSpPr>
            <p:nvPr/>
          </p:nvSpPr>
          <p:spPr bwMode="auto">
            <a:xfrm>
              <a:off x="49" y="896"/>
              <a:ext cx="5472" cy="37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lstStyle/>
            <a:p>
              <a:pPr algn="l">
                <a:defRPr/>
              </a:pPr>
              <a:r>
                <a:rPr lang="en-GB" sz="3600" dirty="0">
                  <a:solidFill>
                    <a:srgbClr val="1E1D1D"/>
                  </a:solidFill>
                  <a:latin typeface="Arial" pitchFamily="34" charset="0"/>
                  <a:ea typeface="Helvetica Light" charset="0"/>
                  <a:cs typeface="Arial" pitchFamily="34" charset="0"/>
                  <a:sym typeface="Helvetica Light" charset="0"/>
                </a:rPr>
                <a:t>The initials PPC stand for Pay Per Click. When your potential clients search for a product using search engines such as </a:t>
              </a:r>
              <a:endParaRPr lang="en-GB" sz="3600" dirty="0" smtClean="0">
                <a:solidFill>
                  <a:srgbClr val="1E1D1D"/>
                </a:solidFill>
                <a:latin typeface="Arial" pitchFamily="34" charset="0"/>
                <a:ea typeface="Helvetica Light" charset="0"/>
                <a:cs typeface="Arial" pitchFamily="34" charset="0"/>
                <a:sym typeface="Helvetica Light" charset="0"/>
              </a:endParaRPr>
            </a:p>
            <a:p>
              <a:pPr algn="l">
                <a:defRPr/>
              </a:pPr>
              <a:r>
                <a:rPr lang="en-GB" sz="3600" dirty="0" smtClean="0">
                  <a:solidFill>
                    <a:srgbClr val="1E1D1D"/>
                  </a:solidFill>
                  <a:latin typeface="Arial" pitchFamily="34" charset="0"/>
                  <a:ea typeface="Helvetica Light" charset="0"/>
                  <a:cs typeface="Arial" pitchFamily="34" charset="0"/>
                  <a:sym typeface="Helvetica Light" charset="0"/>
                </a:rPr>
                <a:t>Google.</a:t>
              </a:r>
            </a:p>
            <a:p>
              <a:pPr algn="l">
                <a:defRPr/>
              </a:pPr>
              <a:endParaRPr lang="en-GB" sz="3600" dirty="0">
                <a:solidFill>
                  <a:srgbClr val="1E1D1D"/>
                </a:solidFill>
                <a:latin typeface="Arial" pitchFamily="34" charset="0"/>
                <a:ea typeface="Helvetica Light" charset="0"/>
                <a:cs typeface="Arial" pitchFamily="34" charset="0"/>
                <a:sym typeface="Helvetica Light" charset="0"/>
              </a:endParaRPr>
            </a:p>
            <a:p>
              <a:pPr algn="l">
                <a:defRPr/>
              </a:pPr>
              <a:r>
                <a:rPr lang="en-GB" sz="3600" dirty="0" smtClean="0">
                  <a:solidFill>
                    <a:srgbClr val="1E1D1D"/>
                  </a:solidFill>
                  <a:latin typeface="Arial" pitchFamily="34" charset="0"/>
                  <a:ea typeface="Helvetica Light" charset="0"/>
                  <a:cs typeface="Arial" pitchFamily="34" charset="0"/>
                  <a:sym typeface="Helvetica Light" charset="0"/>
                </a:rPr>
                <a:t>PPC </a:t>
              </a:r>
              <a:r>
                <a:rPr lang="en-GB" sz="3600" dirty="0">
                  <a:solidFill>
                    <a:srgbClr val="1E1D1D"/>
                  </a:solidFill>
                  <a:latin typeface="Arial" pitchFamily="34" charset="0"/>
                  <a:ea typeface="Helvetica Light" charset="0"/>
                  <a:cs typeface="Arial" pitchFamily="34" charset="0"/>
                  <a:sym typeface="Helvetica Light" charset="0"/>
                </a:rPr>
                <a:t>ensures that your business is featured in the search results.</a:t>
              </a:r>
            </a:p>
            <a:p>
              <a:pPr algn="l">
                <a:defRPr/>
              </a:pPr>
              <a:endParaRPr lang="en-US" sz="3600" dirty="0" smtClean="0">
                <a:solidFill>
                  <a:srgbClr val="1E1D1D"/>
                </a:solidFill>
                <a:latin typeface="Arial" pitchFamily="34" charset="0"/>
                <a:ea typeface="Helvetica Light" charset="0"/>
                <a:cs typeface="Arial" pitchFamily="34" charset="0"/>
                <a:sym typeface="Helvetica Light" charset="0"/>
              </a:endParaRPr>
            </a:p>
            <a:p>
              <a:pPr algn="l">
                <a:defRPr/>
              </a:pPr>
              <a:r>
                <a:rPr lang="en-GB" sz="3600" dirty="0">
                  <a:solidFill>
                    <a:srgbClr val="1E1D1D"/>
                  </a:solidFill>
                  <a:latin typeface="Arial" pitchFamily="34" charset="0"/>
                  <a:ea typeface="Helvetica Light" charset="0"/>
                  <a:cs typeface="Arial" pitchFamily="34" charset="0"/>
                  <a:sym typeface="Helvetica Light" charset="0"/>
                </a:rPr>
                <a:t>As the title states Pay Per Click means exactly </a:t>
              </a:r>
              <a:r>
                <a:rPr lang="en-GB" sz="3600" dirty="0" smtClean="0">
                  <a:solidFill>
                    <a:srgbClr val="1E1D1D"/>
                  </a:solidFill>
                  <a:latin typeface="Arial" pitchFamily="34" charset="0"/>
                  <a:ea typeface="Helvetica Light" charset="0"/>
                  <a:cs typeface="Arial" pitchFamily="34" charset="0"/>
                  <a:sym typeface="Helvetica Light" charset="0"/>
                </a:rPr>
                <a:t>that, you </a:t>
              </a:r>
              <a:r>
                <a:rPr lang="en-GB" sz="3600" dirty="0">
                  <a:solidFill>
                    <a:srgbClr val="1E1D1D"/>
                  </a:solidFill>
                  <a:latin typeface="Arial" pitchFamily="34" charset="0"/>
                  <a:ea typeface="Helvetica Light" charset="0"/>
                  <a:cs typeface="Arial" pitchFamily="34" charset="0"/>
                  <a:sym typeface="Helvetica Light" charset="0"/>
                </a:rPr>
                <a:t>only pay when someone clicks your </a:t>
              </a:r>
              <a:r>
                <a:rPr lang="en-GB" sz="3600" dirty="0" smtClean="0">
                  <a:solidFill>
                    <a:srgbClr val="1E1D1D"/>
                  </a:solidFill>
                  <a:latin typeface="Arial" pitchFamily="34" charset="0"/>
                  <a:ea typeface="Helvetica Light" charset="0"/>
                  <a:cs typeface="Arial" pitchFamily="34" charset="0"/>
                  <a:sym typeface="Helvetica Light" charset="0"/>
                </a:rPr>
                <a:t>Ad</a:t>
              </a:r>
              <a:endParaRPr lang="en-GB" sz="3600" dirty="0">
                <a:solidFill>
                  <a:srgbClr val="1E1D1D"/>
                </a:solidFill>
                <a:latin typeface="Arial" pitchFamily="34" charset="0"/>
                <a:ea typeface="Helvetica Light" charset="0"/>
                <a:cs typeface="Arial" pitchFamily="34" charset="0"/>
                <a:sym typeface="Helvetica Light" charset="0"/>
              </a:endParaRPr>
            </a:p>
            <a:p>
              <a:pPr algn="l">
                <a:defRPr/>
              </a:pPr>
              <a:endParaRPr lang="en-US" sz="3600" dirty="0">
                <a:solidFill>
                  <a:srgbClr val="1E1D1D"/>
                </a:solidFill>
                <a:latin typeface="Arial" pitchFamily="34" charset="0"/>
                <a:ea typeface="Helvetica Light" charset="0"/>
                <a:cs typeface="Arial" pitchFamily="34" charset="0"/>
                <a:sym typeface="Helvetica Light" charset="0"/>
              </a:endParaRPr>
            </a:p>
          </p:txBody>
        </p:sp>
        <p:sp>
          <p:nvSpPr>
            <p:cNvPr id="45068" name="Line 9"/>
            <p:cNvSpPr>
              <a:spLocks noChangeShapeType="1"/>
            </p:cNvSpPr>
            <p:nvPr/>
          </p:nvSpPr>
          <p:spPr bwMode="auto">
            <a:xfrm>
              <a:off x="0" y="656"/>
              <a:ext cx="5472" cy="0"/>
            </a:xfrm>
            <a:prstGeom prst="line">
              <a:avLst/>
            </a:prstGeom>
            <a:noFill/>
            <a:ln w="114300">
              <a:solidFill>
                <a:srgbClr val="139FD2"/>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a:p>
          </p:txBody>
        </p:sp>
      </p:grpSp>
      <p:grpSp>
        <p:nvGrpSpPr>
          <p:cNvPr id="4" name="Group 3"/>
          <p:cNvGrpSpPr/>
          <p:nvPr/>
        </p:nvGrpSpPr>
        <p:grpSpPr>
          <a:xfrm>
            <a:off x="16154400" y="4279900"/>
            <a:ext cx="2794000" cy="2794000"/>
            <a:chOff x="16154400" y="4279900"/>
            <a:chExt cx="2794000" cy="2794000"/>
          </a:xfrm>
        </p:grpSpPr>
        <p:sp>
          <p:nvSpPr>
            <p:cNvPr id="45063" name="Oval 5"/>
            <p:cNvSpPr>
              <a:spLocks/>
            </p:cNvSpPr>
            <p:nvPr/>
          </p:nvSpPr>
          <p:spPr bwMode="auto">
            <a:xfrm>
              <a:off x="16154400" y="4279900"/>
              <a:ext cx="2794000" cy="2794000"/>
            </a:xfrm>
            <a:prstGeom prst="ellipse">
              <a:avLst/>
            </a:prstGeom>
            <a:solidFill>
              <a:srgbClr val="139FD2"/>
            </a:solidFill>
            <a:ln w="25400">
              <a:solidFill>
                <a:srgbClr val="139FD2"/>
              </a:solidFill>
              <a:miter lim="800000"/>
              <a:headEnd/>
              <a:tailEnd/>
            </a:ln>
          </p:spPr>
          <p:txBody>
            <a:bodyPr lIns="508000" tIns="508000" rIns="508000" bIns="508000" anchor="ctr"/>
            <a:lstStyle/>
            <a:p>
              <a:pPr>
                <a:lnSpc>
                  <a:spcPct val="70000"/>
                </a:lnSpc>
              </a:pPr>
              <a:endParaRPr lang="en-US" sz="4000" dirty="0">
                <a:solidFill>
                  <a:srgbClr val="FFFFFF"/>
                </a:solidFill>
                <a:latin typeface="Bebas Neue" pitchFamily="34" charset="0"/>
                <a:ea typeface="Bebas Neue" pitchFamily="34" charset="0"/>
                <a:cs typeface="Bebas Neue" pitchFamily="34" charset="0"/>
                <a:sym typeface="Bebas Neue" pitchFamily="34" charset="0"/>
              </a:endParaRPr>
            </a:p>
          </p:txBody>
        </p:sp>
        <p:sp>
          <p:nvSpPr>
            <p:cNvPr id="3" name="Rectangle 2"/>
            <p:cNvSpPr/>
            <p:nvPr/>
          </p:nvSpPr>
          <p:spPr>
            <a:xfrm>
              <a:off x="16291400" y="5424900"/>
              <a:ext cx="2520000" cy="674031"/>
            </a:xfrm>
            <a:prstGeom prst="rect">
              <a:avLst/>
            </a:prstGeom>
          </p:spPr>
          <p:txBody>
            <a:bodyPr wrap="square">
              <a:spAutoFit/>
            </a:bodyPr>
            <a:lstStyle/>
            <a:p>
              <a:pPr>
                <a:lnSpc>
                  <a:spcPct val="70000"/>
                </a:lnSpc>
              </a:pPr>
              <a:r>
                <a:rPr lang="en-US" sz="5400" dirty="0" smtClean="0">
                  <a:solidFill>
                    <a:srgbClr val="FFFFFF"/>
                  </a:solidFill>
                  <a:latin typeface="Bebas Neue" pitchFamily="34" charset="0"/>
                  <a:ea typeface="Bebas Neue" pitchFamily="34" charset="0"/>
                  <a:cs typeface="Bebas Neue" pitchFamily="34" charset="0"/>
                  <a:sym typeface="Bebas Neue" pitchFamily="34" charset="0"/>
                </a:rPr>
                <a:t>per</a:t>
              </a:r>
              <a:endParaRPr lang="en-US" sz="5400" dirty="0">
                <a:solidFill>
                  <a:srgbClr val="FFFFFF"/>
                </a:solidFill>
                <a:latin typeface="Bebas Neue" pitchFamily="34" charset="0"/>
                <a:ea typeface="Bebas Neue" pitchFamily="34" charset="0"/>
                <a:cs typeface="Bebas Neue" pitchFamily="34" charset="0"/>
                <a:sym typeface="Bebas Neue" pitchFamily="34" charset="0"/>
              </a:endParaRPr>
            </a:p>
          </p:txBody>
        </p:sp>
      </p:grpSp>
      <p:grpSp>
        <p:nvGrpSpPr>
          <p:cNvPr id="5" name="Group 4"/>
          <p:cNvGrpSpPr/>
          <p:nvPr/>
        </p:nvGrpSpPr>
        <p:grpSpPr>
          <a:xfrm>
            <a:off x="19050000" y="6870700"/>
            <a:ext cx="2794000" cy="2794000"/>
            <a:chOff x="19050000" y="6870700"/>
            <a:chExt cx="2794000" cy="2794000"/>
          </a:xfrm>
        </p:grpSpPr>
        <p:sp>
          <p:nvSpPr>
            <p:cNvPr id="45062" name="Oval 4"/>
            <p:cNvSpPr>
              <a:spLocks/>
            </p:cNvSpPr>
            <p:nvPr/>
          </p:nvSpPr>
          <p:spPr bwMode="auto">
            <a:xfrm>
              <a:off x="19050000" y="6870700"/>
              <a:ext cx="2794000" cy="2794000"/>
            </a:xfrm>
            <a:prstGeom prst="ellipse">
              <a:avLst/>
            </a:prstGeom>
            <a:solidFill>
              <a:srgbClr val="D31E25"/>
            </a:solidFill>
            <a:ln w="25400">
              <a:solidFill>
                <a:srgbClr val="D31E25"/>
              </a:solidFill>
              <a:miter lim="800000"/>
              <a:headEnd/>
              <a:tailEnd/>
            </a:ln>
          </p:spPr>
          <p:txBody>
            <a:bodyPr lIns="508000" tIns="508000" rIns="508000" bIns="508000" anchor="ctr"/>
            <a:lstStyle/>
            <a:p>
              <a:pPr>
                <a:lnSpc>
                  <a:spcPct val="70000"/>
                </a:lnSpc>
              </a:pPr>
              <a:endParaRPr lang="en-US" sz="4000" dirty="0">
                <a:solidFill>
                  <a:srgbClr val="FFFFFF"/>
                </a:solidFill>
                <a:latin typeface="Bebas Neue" pitchFamily="34" charset="0"/>
                <a:ea typeface="Bebas Neue" pitchFamily="34" charset="0"/>
                <a:cs typeface="Bebas Neue" pitchFamily="34" charset="0"/>
                <a:sym typeface="Bebas Neue" pitchFamily="34" charset="0"/>
              </a:endParaRPr>
            </a:p>
          </p:txBody>
        </p:sp>
        <p:sp>
          <p:nvSpPr>
            <p:cNvPr id="16" name="Rectangle 15"/>
            <p:cNvSpPr/>
            <p:nvPr/>
          </p:nvSpPr>
          <p:spPr>
            <a:xfrm>
              <a:off x="19187000" y="8015700"/>
              <a:ext cx="2520000" cy="674031"/>
            </a:xfrm>
            <a:prstGeom prst="rect">
              <a:avLst/>
            </a:prstGeom>
          </p:spPr>
          <p:txBody>
            <a:bodyPr wrap="square">
              <a:spAutoFit/>
            </a:bodyPr>
            <a:lstStyle/>
            <a:p>
              <a:pPr>
                <a:lnSpc>
                  <a:spcPct val="70000"/>
                </a:lnSpc>
              </a:pPr>
              <a:r>
                <a:rPr lang="en-GB" sz="5400" dirty="0" smtClean="0">
                  <a:solidFill>
                    <a:srgbClr val="FFFFFF"/>
                  </a:solidFill>
                  <a:latin typeface="Bebas Neue" pitchFamily="34" charset="0"/>
                  <a:ea typeface="Bebas Neue" pitchFamily="34" charset="0"/>
                  <a:cs typeface="Bebas Neue" pitchFamily="34" charset="0"/>
                  <a:sym typeface="Bebas Neue" pitchFamily="34" charset="0"/>
                </a:rPr>
                <a:t>click</a:t>
              </a:r>
              <a:endParaRPr lang="en-US" sz="5400" dirty="0">
                <a:solidFill>
                  <a:srgbClr val="FFFFFF"/>
                </a:solidFill>
                <a:latin typeface="Bebas Neue" pitchFamily="34" charset="0"/>
                <a:ea typeface="Bebas Neue" pitchFamily="34" charset="0"/>
                <a:cs typeface="Bebas Neue" pitchFamily="34" charset="0"/>
                <a:sym typeface="Bebas Neue" pitchFamily="34" charset="0"/>
              </a:endParaRPr>
            </a:p>
          </p:txBody>
        </p:sp>
      </p:grpSp>
      <p:grpSp>
        <p:nvGrpSpPr>
          <p:cNvPr id="7" name="Group 6"/>
          <p:cNvGrpSpPr/>
          <p:nvPr/>
        </p:nvGrpSpPr>
        <p:grpSpPr>
          <a:xfrm>
            <a:off x="16154400" y="9525000"/>
            <a:ext cx="2794000" cy="2794000"/>
            <a:chOff x="16154400" y="9525000"/>
            <a:chExt cx="2794000" cy="2794000"/>
          </a:xfrm>
        </p:grpSpPr>
        <p:sp>
          <p:nvSpPr>
            <p:cNvPr id="45064" name="Oval 6"/>
            <p:cNvSpPr>
              <a:spLocks/>
            </p:cNvSpPr>
            <p:nvPr/>
          </p:nvSpPr>
          <p:spPr bwMode="auto">
            <a:xfrm>
              <a:off x="16154400" y="9525000"/>
              <a:ext cx="2794000" cy="2794000"/>
            </a:xfrm>
            <a:prstGeom prst="ellipse">
              <a:avLst/>
            </a:prstGeom>
            <a:solidFill>
              <a:srgbClr val="70AE45"/>
            </a:solidFill>
            <a:ln w="25400">
              <a:solidFill>
                <a:srgbClr val="70AE45"/>
              </a:solidFill>
              <a:miter lim="800000"/>
              <a:headEnd/>
              <a:tailEnd/>
            </a:ln>
          </p:spPr>
          <p:txBody>
            <a:bodyPr lIns="508000" tIns="508000" rIns="508000" bIns="508000" anchor="ctr"/>
            <a:lstStyle/>
            <a:p>
              <a:pPr>
                <a:lnSpc>
                  <a:spcPct val="70000"/>
                </a:lnSpc>
              </a:pPr>
              <a:endParaRPr lang="en-US" sz="4000" dirty="0">
                <a:solidFill>
                  <a:srgbClr val="FFFFFF"/>
                </a:solidFill>
                <a:latin typeface="Bebas Neue" pitchFamily="34" charset="0"/>
                <a:ea typeface="Bebas Neue" pitchFamily="34" charset="0"/>
                <a:cs typeface="Bebas Neue" pitchFamily="34" charset="0"/>
                <a:sym typeface="Bebas Neue" pitchFamily="34" charset="0"/>
              </a:endParaRPr>
            </a:p>
          </p:txBody>
        </p:sp>
        <p:sp>
          <p:nvSpPr>
            <p:cNvPr id="19" name="Rectangle 18"/>
            <p:cNvSpPr/>
            <p:nvPr/>
          </p:nvSpPr>
          <p:spPr>
            <a:xfrm>
              <a:off x="16291400" y="10670000"/>
              <a:ext cx="2520000" cy="674031"/>
            </a:xfrm>
            <a:prstGeom prst="rect">
              <a:avLst/>
            </a:prstGeom>
          </p:spPr>
          <p:txBody>
            <a:bodyPr wrap="square">
              <a:spAutoFit/>
            </a:bodyPr>
            <a:lstStyle/>
            <a:p>
              <a:pPr>
                <a:lnSpc>
                  <a:spcPct val="70000"/>
                </a:lnSpc>
              </a:pPr>
              <a:r>
                <a:rPr lang="en-GB" sz="5400" dirty="0" smtClean="0">
                  <a:solidFill>
                    <a:srgbClr val="FFFFFF"/>
                  </a:solidFill>
                  <a:latin typeface="Bebas Neue" pitchFamily="34" charset="0"/>
                  <a:ea typeface="Bebas Neue" pitchFamily="34" charset="0"/>
                  <a:cs typeface="Bebas Neue" pitchFamily="34" charset="0"/>
                  <a:sym typeface="Bebas Neue" pitchFamily="34" charset="0"/>
                </a:rPr>
                <a:t>$$$</a:t>
              </a:r>
              <a:endParaRPr lang="en-US" sz="5400" dirty="0">
                <a:solidFill>
                  <a:srgbClr val="FFFFFF"/>
                </a:solidFill>
                <a:latin typeface="Bebas Neue" pitchFamily="34" charset="0"/>
                <a:ea typeface="Bebas Neue" pitchFamily="34" charset="0"/>
                <a:cs typeface="Bebas Neue" pitchFamily="34" charset="0"/>
                <a:sym typeface="Bebas Neue" pitchFamily="34" charset="0"/>
              </a:endParaRPr>
            </a:p>
          </p:txBody>
        </p:sp>
      </p:grpSp>
      <p:grpSp>
        <p:nvGrpSpPr>
          <p:cNvPr id="6" name="Group 5"/>
          <p:cNvGrpSpPr/>
          <p:nvPr/>
        </p:nvGrpSpPr>
        <p:grpSpPr>
          <a:xfrm>
            <a:off x="13258800" y="6870700"/>
            <a:ext cx="2794000" cy="2794000"/>
            <a:chOff x="13258800" y="6870700"/>
            <a:chExt cx="2794000" cy="2794000"/>
          </a:xfrm>
        </p:grpSpPr>
        <p:sp>
          <p:nvSpPr>
            <p:cNvPr id="45061" name="Oval 3"/>
            <p:cNvSpPr>
              <a:spLocks/>
            </p:cNvSpPr>
            <p:nvPr/>
          </p:nvSpPr>
          <p:spPr bwMode="auto">
            <a:xfrm>
              <a:off x="13258800" y="6870700"/>
              <a:ext cx="2794000" cy="2794000"/>
            </a:xfrm>
            <a:prstGeom prst="ellipse">
              <a:avLst/>
            </a:prstGeom>
            <a:solidFill>
              <a:srgbClr val="FDBE36"/>
            </a:solidFill>
            <a:ln w="25400">
              <a:solidFill>
                <a:srgbClr val="FDBE36"/>
              </a:solidFill>
              <a:miter lim="800000"/>
              <a:headEnd/>
              <a:tailEnd/>
            </a:ln>
          </p:spPr>
          <p:txBody>
            <a:bodyPr lIns="508000" tIns="508000" rIns="508000" bIns="508000" anchor="ctr"/>
            <a:lstStyle/>
            <a:p>
              <a:pPr>
                <a:lnSpc>
                  <a:spcPct val="70000"/>
                </a:lnSpc>
              </a:pPr>
              <a:endParaRPr lang="en-US" sz="4000" dirty="0">
                <a:solidFill>
                  <a:srgbClr val="FFFFFF"/>
                </a:solidFill>
                <a:latin typeface="Bebas Neue" pitchFamily="34" charset="0"/>
                <a:ea typeface="Bebas Neue" pitchFamily="34" charset="0"/>
                <a:cs typeface="Bebas Neue" pitchFamily="34" charset="0"/>
                <a:sym typeface="Bebas Neue" pitchFamily="34" charset="0"/>
              </a:endParaRPr>
            </a:p>
          </p:txBody>
        </p:sp>
        <p:sp>
          <p:nvSpPr>
            <p:cNvPr id="20" name="Rectangle 19"/>
            <p:cNvSpPr/>
            <p:nvPr/>
          </p:nvSpPr>
          <p:spPr>
            <a:xfrm>
              <a:off x="13395800" y="8015700"/>
              <a:ext cx="2520000" cy="674031"/>
            </a:xfrm>
            <a:prstGeom prst="rect">
              <a:avLst/>
            </a:prstGeom>
          </p:spPr>
          <p:txBody>
            <a:bodyPr wrap="square">
              <a:spAutoFit/>
            </a:bodyPr>
            <a:lstStyle/>
            <a:p>
              <a:pPr>
                <a:lnSpc>
                  <a:spcPct val="70000"/>
                </a:lnSpc>
              </a:pPr>
              <a:r>
                <a:rPr lang="en-GB" sz="5400" dirty="0" smtClean="0">
                  <a:solidFill>
                    <a:srgbClr val="FFFFFF"/>
                  </a:solidFill>
                  <a:latin typeface="Bebas Neue" pitchFamily="34" charset="0"/>
                  <a:ea typeface="Bebas Neue" pitchFamily="34" charset="0"/>
                  <a:cs typeface="Bebas Neue" pitchFamily="34" charset="0"/>
                  <a:sym typeface="Bebas Neue" pitchFamily="34" charset="0"/>
                </a:rPr>
                <a:t>pay</a:t>
              </a:r>
              <a:endParaRPr lang="en-US" sz="5400" dirty="0">
                <a:solidFill>
                  <a:srgbClr val="FFFFFF"/>
                </a:solidFill>
                <a:latin typeface="Bebas Neue" pitchFamily="34" charset="0"/>
                <a:ea typeface="Bebas Neue" pitchFamily="34" charset="0"/>
                <a:cs typeface="Bebas Neue" pitchFamily="34" charset="0"/>
                <a:sym typeface="Bebas Neue" pitchFamily="34" charset="0"/>
              </a:endParaRPr>
            </a:p>
          </p:txBody>
        </p:sp>
      </p:grpSp>
    </p:spTree>
    <p:extLst>
      <p:ext uri="{BB962C8B-B14F-4D97-AF65-F5344CB8AC3E}">
        <p14:creationId xmlns:p14="http://schemas.microsoft.com/office/powerpoint/2010/main" val="34677790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4" name="Picture 3"/>
          <p:cNvPicPr>
            <a:picLocks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2362200" y="4277937"/>
            <a:ext cx="10883900" cy="79414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a:tailEnd/>
              </a14:hiddenLine>
            </a:ext>
          </a:extLst>
        </p:spPr>
      </p:pic>
      <p:sp>
        <p:nvSpPr>
          <p:cNvPr id="36866" name="Slide Number Placeholder 3"/>
          <p:cNvSpPr>
            <a:spLocks noGrp="1"/>
          </p:cNvSpPr>
          <p:nvPr>
            <p:ph type="sldNum" sz="quarter" idx="10"/>
          </p:nvPr>
        </p:nvSpPr>
        <p:spPr>
          <a:noFill/>
        </p:spPr>
        <p:txBody>
          <a:bodyPr/>
          <a:lstStyle>
            <a:lvl1pPr eaLnBrk="0" hangingPunct="0">
              <a:defRPr sz="5600">
                <a:solidFill>
                  <a:srgbClr val="000000"/>
                </a:solidFill>
                <a:latin typeface="Gill Sans" charset="0"/>
                <a:ea typeface="ヒラギノ角ゴ ProN W3" charset="0"/>
                <a:cs typeface="ヒラギノ角ゴ ProN W3" charset="0"/>
                <a:sym typeface="Gill Sans" charset="0"/>
              </a:defRPr>
            </a:lvl1pPr>
            <a:lvl2pPr marL="742950" indent="-285750" eaLnBrk="0" hangingPunct="0">
              <a:defRPr sz="5600">
                <a:solidFill>
                  <a:srgbClr val="000000"/>
                </a:solidFill>
                <a:latin typeface="Gill Sans" charset="0"/>
                <a:ea typeface="ヒラギノ角ゴ ProN W3" charset="0"/>
                <a:cs typeface="ヒラギノ角ゴ ProN W3" charset="0"/>
                <a:sym typeface="Gill Sans" charset="0"/>
              </a:defRPr>
            </a:lvl2pPr>
            <a:lvl3pPr marL="1143000" indent="-228600" eaLnBrk="0" hangingPunct="0">
              <a:defRPr sz="5600">
                <a:solidFill>
                  <a:srgbClr val="000000"/>
                </a:solidFill>
                <a:latin typeface="Gill Sans" charset="0"/>
                <a:ea typeface="ヒラギノ角ゴ ProN W3" charset="0"/>
                <a:cs typeface="ヒラギノ角ゴ ProN W3" charset="0"/>
                <a:sym typeface="Gill Sans" charset="0"/>
              </a:defRPr>
            </a:lvl3pPr>
            <a:lvl4pPr marL="1600200" indent="-228600" eaLnBrk="0" hangingPunct="0">
              <a:defRPr sz="5600">
                <a:solidFill>
                  <a:srgbClr val="000000"/>
                </a:solidFill>
                <a:latin typeface="Gill Sans" charset="0"/>
                <a:ea typeface="ヒラギノ角ゴ ProN W3" charset="0"/>
                <a:cs typeface="ヒラギノ角ゴ ProN W3" charset="0"/>
                <a:sym typeface="Gill Sans" charset="0"/>
              </a:defRPr>
            </a:lvl4pPr>
            <a:lvl5pPr marL="2057400" indent="-228600" eaLnBrk="0" hangingPunct="0">
              <a:defRPr sz="5600">
                <a:solidFill>
                  <a:srgbClr val="000000"/>
                </a:solidFill>
                <a:latin typeface="Gill Sans" charset="0"/>
                <a:ea typeface="ヒラギノ角ゴ ProN W3" charset="0"/>
                <a:cs typeface="ヒラギノ角ゴ ProN W3" charset="0"/>
                <a:sym typeface="Gill Sans" charset="0"/>
              </a:defRPr>
            </a:lvl5pPr>
            <a:lvl6pPr marL="25146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6pPr>
            <a:lvl7pPr marL="29718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7pPr>
            <a:lvl8pPr marL="34290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8pPr>
            <a:lvl9pPr marL="38862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9pPr>
          </a:lstStyle>
          <a:p>
            <a:pPr eaLnBrk="1" hangingPunct="1"/>
            <a:fld id="{1FA84FB9-3044-47A7-AC78-E9BCA55FB690}" type="slidenum">
              <a:rPr lang="en-US" sz="3600" smtClean="0">
                <a:solidFill>
                  <a:srgbClr val="139FD2"/>
                </a:solidFill>
                <a:latin typeface="Bebas Neue" pitchFamily="34" charset="0"/>
                <a:ea typeface="Bebas Neue" pitchFamily="34" charset="0"/>
                <a:cs typeface="Bebas Neue" pitchFamily="34" charset="0"/>
                <a:sym typeface="Bebas Neue" pitchFamily="34" charset="0"/>
              </a:rPr>
              <a:pPr eaLnBrk="1" hangingPunct="1"/>
              <a:t>43</a:t>
            </a:fld>
            <a:endParaRPr lang="en-US" sz="3600" smtClean="0">
              <a:solidFill>
                <a:srgbClr val="139FD2"/>
              </a:solidFill>
              <a:latin typeface="Bebas Neue" pitchFamily="34" charset="0"/>
              <a:ea typeface="Bebas Neue" pitchFamily="34" charset="0"/>
              <a:cs typeface="Bebas Neue" pitchFamily="34" charset="0"/>
              <a:sym typeface="Bebas Neue" pitchFamily="34" charset="0"/>
            </a:endParaRPr>
          </a:p>
        </p:txBody>
      </p:sp>
      <p:sp>
        <p:nvSpPr>
          <p:cNvPr id="36867" name="Rectangle 1"/>
          <p:cNvSpPr>
            <a:spLocks/>
          </p:cNvSpPr>
          <p:nvPr/>
        </p:nvSpPr>
        <p:spPr bwMode="auto">
          <a:xfrm>
            <a:off x="2427288" y="1079500"/>
            <a:ext cx="14630400"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14400" dirty="0" smtClean="0">
                <a:solidFill>
                  <a:srgbClr val="139FD2"/>
                </a:solidFill>
                <a:latin typeface="Bebas Neue" pitchFamily="34" charset="0"/>
                <a:ea typeface="Bebas Neue" pitchFamily="34" charset="0"/>
                <a:cs typeface="Bebas Neue" pitchFamily="34" charset="0"/>
                <a:sym typeface="Bebas Neue" pitchFamily="34" charset="0"/>
              </a:rPr>
              <a:t>Ad position</a:t>
            </a:r>
            <a:endParaRPr lang="en-US" sz="14400" dirty="0">
              <a:solidFill>
                <a:srgbClr val="139FD2"/>
              </a:solidFill>
              <a:latin typeface="Bebas Neue" pitchFamily="34" charset="0"/>
              <a:ea typeface="Bebas Neue" pitchFamily="34" charset="0"/>
              <a:cs typeface="Bebas Neue" pitchFamily="34" charset="0"/>
              <a:sym typeface="Bebas Neue" pitchFamily="34" charset="0"/>
            </a:endParaRPr>
          </a:p>
        </p:txBody>
      </p:sp>
      <p:grpSp>
        <p:nvGrpSpPr>
          <p:cNvPr id="36869" name="Group 9"/>
          <p:cNvGrpSpPr>
            <a:grpSpLocks/>
          </p:cNvGrpSpPr>
          <p:nvPr/>
        </p:nvGrpSpPr>
        <p:grpSpPr bwMode="auto">
          <a:xfrm>
            <a:off x="13641389" y="4343400"/>
            <a:ext cx="8737601" cy="7816850"/>
            <a:chOff x="105" y="72"/>
            <a:chExt cx="5504" cy="4924"/>
          </a:xfrm>
        </p:grpSpPr>
        <p:sp>
          <p:nvSpPr>
            <p:cNvPr id="36870" name="Rectangle 5"/>
            <p:cNvSpPr>
              <a:spLocks/>
            </p:cNvSpPr>
            <p:nvPr/>
          </p:nvSpPr>
          <p:spPr bwMode="auto">
            <a:xfrm>
              <a:off x="120" y="72"/>
              <a:ext cx="5472" cy="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7200" dirty="0" smtClean="0">
                  <a:solidFill>
                    <a:srgbClr val="1E1D1D"/>
                  </a:solidFill>
                  <a:latin typeface="Bebas Neue" pitchFamily="34" charset="0"/>
                  <a:ea typeface="Bebas Neue" pitchFamily="34" charset="0"/>
                  <a:cs typeface="Bebas Neue" pitchFamily="34" charset="0"/>
                  <a:sym typeface="Bebas Neue" pitchFamily="34" charset="0"/>
                </a:rPr>
                <a:t>How your ad will look</a:t>
              </a:r>
              <a:endParaRPr lang="en-US" sz="7200" dirty="0">
                <a:solidFill>
                  <a:srgbClr val="1E1D1D"/>
                </a:solidFill>
                <a:latin typeface="Bebas Neue" pitchFamily="34" charset="0"/>
                <a:ea typeface="Bebas Neue" pitchFamily="34" charset="0"/>
                <a:cs typeface="Bebas Neue" pitchFamily="34" charset="0"/>
                <a:sym typeface="Bebas Neue" pitchFamily="34" charset="0"/>
              </a:endParaRPr>
            </a:p>
          </p:txBody>
        </p:sp>
        <p:sp>
          <p:nvSpPr>
            <p:cNvPr id="36871" name="Rectangle 6"/>
            <p:cNvSpPr>
              <a:spLocks/>
            </p:cNvSpPr>
            <p:nvPr/>
          </p:nvSpPr>
          <p:spPr bwMode="auto">
            <a:xfrm>
              <a:off x="137" y="896"/>
              <a:ext cx="5472" cy="10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r>
                <a:rPr lang="en-GB" sz="3600" dirty="0">
                  <a:solidFill>
                    <a:srgbClr val="1E1D1D"/>
                  </a:solidFill>
                  <a:latin typeface="Arial" charset="0"/>
                  <a:ea typeface="Helvetica Light" charset="0"/>
                  <a:cs typeface="Arial" charset="0"/>
                  <a:sym typeface="Helvetica Light" charset="0"/>
                </a:rPr>
                <a:t>It’s important to realize how your ad will be displayed, so you can adjust accordingly</a:t>
              </a:r>
              <a:r>
                <a:rPr lang="en-GB" sz="3600" dirty="0" smtClean="0">
                  <a:solidFill>
                    <a:srgbClr val="1E1D1D"/>
                  </a:solidFill>
                  <a:latin typeface="Arial" charset="0"/>
                  <a:ea typeface="Helvetica Light" charset="0"/>
                  <a:cs typeface="Arial" charset="0"/>
                  <a:sym typeface="Helvetica Light" charset="0"/>
                </a:rPr>
                <a:t>.</a:t>
              </a:r>
              <a:endParaRPr lang="en-GB" sz="3600" dirty="0">
                <a:solidFill>
                  <a:srgbClr val="1E1D1D"/>
                </a:solidFill>
                <a:latin typeface="Arial" charset="0"/>
                <a:ea typeface="Helvetica Light" charset="0"/>
                <a:cs typeface="Arial" charset="0"/>
                <a:sym typeface="Helvetica Light" charset="0"/>
              </a:endParaRPr>
            </a:p>
          </p:txBody>
        </p:sp>
        <p:sp>
          <p:nvSpPr>
            <p:cNvPr id="36872" name="Line 7"/>
            <p:cNvSpPr>
              <a:spLocks noChangeShapeType="1"/>
            </p:cNvSpPr>
            <p:nvPr/>
          </p:nvSpPr>
          <p:spPr bwMode="auto">
            <a:xfrm>
              <a:off x="105" y="688"/>
              <a:ext cx="5472" cy="0"/>
            </a:xfrm>
            <a:prstGeom prst="line">
              <a:avLst/>
            </a:prstGeom>
            <a:noFill/>
            <a:ln w="114300">
              <a:solidFill>
                <a:srgbClr val="FDBE36"/>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a:p>
          </p:txBody>
        </p:sp>
        <p:sp>
          <p:nvSpPr>
            <p:cNvPr id="41992" name="Rectangle 8"/>
            <p:cNvSpPr>
              <a:spLocks/>
            </p:cNvSpPr>
            <p:nvPr/>
          </p:nvSpPr>
          <p:spPr bwMode="auto">
            <a:xfrm>
              <a:off x="137" y="1900"/>
              <a:ext cx="5296" cy="30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lstStyle/>
            <a:p>
              <a:pPr marL="914400" indent="-571500" algn="l">
                <a:buClr>
                  <a:srgbClr val="FDBE36"/>
                </a:buClr>
                <a:buSzPct val="125000"/>
                <a:buFont typeface="Arial" panose="020B0604020202020204" pitchFamily="34" charset="0"/>
                <a:buChar char="•"/>
                <a:defRPr/>
              </a:pPr>
              <a:r>
                <a:rPr lang="en-GB" sz="3600" dirty="0" smtClean="0">
                  <a:solidFill>
                    <a:srgbClr val="1E1D1D"/>
                  </a:solidFill>
                  <a:latin typeface="Arial" pitchFamily="34" charset="0"/>
                  <a:ea typeface="Helvetica Light" charset="0"/>
                  <a:cs typeface="Arial" pitchFamily="34" charset="0"/>
                  <a:sym typeface="Helvetica Light" charset="0"/>
                </a:rPr>
                <a:t>Your Ad will only be shown when your keyword/s are triggered – this shows how paramount your keyword/s are to your campaign!</a:t>
              </a:r>
            </a:p>
            <a:p>
              <a:pPr marL="977900" indent="-635000" algn="l">
                <a:buClr>
                  <a:srgbClr val="FDBE36"/>
                </a:buClr>
                <a:buSzPct val="125000"/>
                <a:buFont typeface="Helvetica Light" charset="0"/>
                <a:buChar char="•"/>
                <a:defRPr/>
              </a:pPr>
              <a:endParaRPr lang="en-GB" sz="3600" dirty="0">
                <a:solidFill>
                  <a:srgbClr val="1E1D1D"/>
                </a:solidFill>
                <a:latin typeface="Arial" pitchFamily="34" charset="0"/>
                <a:ea typeface="Helvetica Light" charset="0"/>
                <a:cs typeface="Arial" pitchFamily="34" charset="0"/>
                <a:sym typeface="Helvetica Light" charset="0"/>
              </a:endParaRPr>
            </a:p>
            <a:p>
              <a:pPr marL="914400" indent="-571500" algn="l">
                <a:buClr>
                  <a:srgbClr val="FDBE36"/>
                </a:buClr>
                <a:buSzPct val="125000"/>
                <a:buFont typeface="Arial" pitchFamily="34" charset="0"/>
                <a:buChar char="•"/>
                <a:defRPr/>
              </a:pPr>
              <a:r>
                <a:rPr lang="en-GB" sz="3600" dirty="0" smtClean="0">
                  <a:solidFill>
                    <a:srgbClr val="1E1D1D"/>
                  </a:solidFill>
                  <a:latin typeface="Arial" pitchFamily="34" charset="0"/>
                  <a:ea typeface="Helvetica Light" charset="0"/>
                  <a:cs typeface="Arial" pitchFamily="34" charset="0"/>
                  <a:sym typeface="Helvetica Light" charset="0"/>
                </a:rPr>
                <a:t>Think </a:t>
              </a:r>
              <a:r>
                <a:rPr lang="en-GB" sz="3600" dirty="0">
                  <a:solidFill>
                    <a:srgbClr val="1E1D1D"/>
                  </a:solidFill>
                  <a:latin typeface="Arial" pitchFamily="34" charset="0"/>
                  <a:ea typeface="Helvetica Light" charset="0"/>
                  <a:cs typeface="Arial" pitchFamily="34" charset="0"/>
                  <a:sym typeface="Helvetica Light" charset="0"/>
                </a:rPr>
                <a:t>carefully if you need to be on the search network or display network.</a:t>
              </a:r>
            </a:p>
            <a:p>
              <a:pPr algn="l">
                <a:defRPr/>
              </a:pPr>
              <a:endParaRPr lang="en-US" sz="3600" dirty="0">
                <a:solidFill>
                  <a:srgbClr val="1E1D1D"/>
                </a:solidFill>
                <a:latin typeface="Arial" pitchFamily="34" charset="0"/>
                <a:ea typeface="Helvetica Light" charset="0"/>
                <a:cs typeface="Arial" pitchFamily="34" charset="0"/>
                <a:sym typeface="Helvetica Light" charset="0"/>
              </a:endParaRPr>
            </a:p>
          </p:txBody>
        </p:sp>
      </p:grpSp>
    </p:spTree>
    <p:extLst>
      <p:ext uri="{BB962C8B-B14F-4D97-AF65-F5344CB8AC3E}">
        <p14:creationId xmlns:p14="http://schemas.microsoft.com/office/powerpoint/2010/main" val="24951313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Slide Number Placeholder 3"/>
          <p:cNvSpPr>
            <a:spLocks noGrp="1"/>
          </p:cNvSpPr>
          <p:nvPr>
            <p:ph type="sldNum" sz="quarter" idx="10"/>
          </p:nvPr>
        </p:nvSpPr>
        <p:spPr>
          <a:noFill/>
        </p:spPr>
        <p:txBody>
          <a:bodyPr/>
          <a:lstStyle>
            <a:lvl1pPr eaLnBrk="0" hangingPunct="0">
              <a:defRPr sz="5600">
                <a:solidFill>
                  <a:srgbClr val="000000"/>
                </a:solidFill>
                <a:latin typeface="Gill Sans" charset="0"/>
                <a:ea typeface="ヒラギノ角ゴ ProN W3" charset="0"/>
                <a:cs typeface="ヒラギノ角ゴ ProN W3" charset="0"/>
                <a:sym typeface="Gill Sans" charset="0"/>
              </a:defRPr>
            </a:lvl1pPr>
            <a:lvl2pPr marL="742950" indent="-285750" eaLnBrk="0" hangingPunct="0">
              <a:defRPr sz="5600">
                <a:solidFill>
                  <a:srgbClr val="000000"/>
                </a:solidFill>
                <a:latin typeface="Gill Sans" charset="0"/>
                <a:ea typeface="ヒラギノ角ゴ ProN W3" charset="0"/>
                <a:cs typeface="ヒラギノ角ゴ ProN W3" charset="0"/>
                <a:sym typeface="Gill Sans" charset="0"/>
              </a:defRPr>
            </a:lvl2pPr>
            <a:lvl3pPr marL="1143000" indent="-228600" eaLnBrk="0" hangingPunct="0">
              <a:defRPr sz="5600">
                <a:solidFill>
                  <a:srgbClr val="000000"/>
                </a:solidFill>
                <a:latin typeface="Gill Sans" charset="0"/>
                <a:ea typeface="ヒラギノ角ゴ ProN W3" charset="0"/>
                <a:cs typeface="ヒラギノ角ゴ ProN W3" charset="0"/>
                <a:sym typeface="Gill Sans" charset="0"/>
              </a:defRPr>
            </a:lvl3pPr>
            <a:lvl4pPr marL="1600200" indent="-228600" eaLnBrk="0" hangingPunct="0">
              <a:defRPr sz="5600">
                <a:solidFill>
                  <a:srgbClr val="000000"/>
                </a:solidFill>
                <a:latin typeface="Gill Sans" charset="0"/>
                <a:ea typeface="ヒラギノ角ゴ ProN W3" charset="0"/>
                <a:cs typeface="ヒラギノ角ゴ ProN W3" charset="0"/>
                <a:sym typeface="Gill Sans" charset="0"/>
              </a:defRPr>
            </a:lvl4pPr>
            <a:lvl5pPr marL="2057400" indent="-228600" eaLnBrk="0" hangingPunct="0">
              <a:defRPr sz="5600">
                <a:solidFill>
                  <a:srgbClr val="000000"/>
                </a:solidFill>
                <a:latin typeface="Gill Sans" charset="0"/>
                <a:ea typeface="ヒラギノ角ゴ ProN W3" charset="0"/>
                <a:cs typeface="ヒラギノ角ゴ ProN W3" charset="0"/>
                <a:sym typeface="Gill Sans" charset="0"/>
              </a:defRPr>
            </a:lvl5pPr>
            <a:lvl6pPr marL="25146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6pPr>
            <a:lvl7pPr marL="29718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7pPr>
            <a:lvl8pPr marL="34290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8pPr>
            <a:lvl9pPr marL="38862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9pPr>
          </a:lstStyle>
          <a:p>
            <a:pPr eaLnBrk="1" hangingPunct="1"/>
            <a:fld id="{4F5B3E19-E4E8-48BC-A243-A9B985970A96}" type="slidenum">
              <a:rPr lang="en-US" sz="3600" smtClean="0">
                <a:solidFill>
                  <a:srgbClr val="139FD2"/>
                </a:solidFill>
                <a:latin typeface="Bebas Neue" pitchFamily="34" charset="0"/>
                <a:ea typeface="Bebas Neue" pitchFamily="34" charset="0"/>
                <a:cs typeface="Bebas Neue" pitchFamily="34" charset="0"/>
                <a:sym typeface="Bebas Neue" pitchFamily="34" charset="0"/>
              </a:rPr>
              <a:pPr eaLnBrk="1" hangingPunct="1"/>
              <a:t>44</a:t>
            </a:fld>
            <a:endParaRPr lang="en-US" sz="3600" smtClean="0">
              <a:solidFill>
                <a:srgbClr val="139FD2"/>
              </a:solidFill>
              <a:latin typeface="Bebas Neue" pitchFamily="34" charset="0"/>
              <a:ea typeface="Bebas Neue" pitchFamily="34" charset="0"/>
              <a:cs typeface="Bebas Neue" pitchFamily="34" charset="0"/>
              <a:sym typeface="Bebas Neue" pitchFamily="34" charset="0"/>
            </a:endParaRPr>
          </a:p>
        </p:txBody>
      </p:sp>
      <p:sp>
        <p:nvSpPr>
          <p:cNvPr id="10243" name="Rectangle 1"/>
          <p:cNvSpPr>
            <a:spLocks/>
          </p:cNvSpPr>
          <p:nvPr/>
        </p:nvSpPr>
        <p:spPr bwMode="auto">
          <a:xfrm>
            <a:off x="2489200" y="4343400"/>
            <a:ext cx="86868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7200" dirty="0" smtClean="0">
                <a:solidFill>
                  <a:srgbClr val="1E1D1D"/>
                </a:solidFill>
                <a:latin typeface="Bebas Neue" pitchFamily="34" charset="0"/>
                <a:ea typeface="Bebas Neue" pitchFamily="34" charset="0"/>
                <a:cs typeface="Bebas Neue" pitchFamily="34" charset="0"/>
                <a:sym typeface="Bebas Neue" pitchFamily="34" charset="0"/>
              </a:rPr>
              <a:t>Increase traffic</a:t>
            </a:r>
            <a:endParaRPr lang="en-US" sz="7200" dirty="0">
              <a:solidFill>
                <a:srgbClr val="1E1D1D"/>
              </a:solidFill>
              <a:latin typeface="Bebas Neue" pitchFamily="34" charset="0"/>
              <a:ea typeface="Bebas Neue" pitchFamily="34" charset="0"/>
              <a:cs typeface="Bebas Neue" pitchFamily="34" charset="0"/>
              <a:sym typeface="Bebas Neue" pitchFamily="34" charset="0"/>
            </a:endParaRPr>
          </a:p>
        </p:txBody>
      </p:sp>
      <p:sp>
        <p:nvSpPr>
          <p:cNvPr id="15362" name="Rectangle 2"/>
          <p:cNvSpPr>
            <a:spLocks/>
          </p:cNvSpPr>
          <p:nvPr/>
        </p:nvSpPr>
        <p:spPr bwMode="auto">
          <a:xfrm>
            <a:off x="2516188" y="5651500"/>
            <a:ext cx="8686800" cy="6019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lstStyle/>
          <a:p>
            <a:pPr marL="342900" algn="l">
              <a:buClr>
                <a:srgbClr val="D31E25"/>
              </a:buClr>
              <a:buSzPct val="125000"/>
              <a:defRPr/>
            </a:pPr>
            <a:endParaRPr lang="en-US" sz="3600" dirty="0" smtClean="0">
              <a:solidFill>
                <a:srgbClr val="1E1D1D"/>
              </a:solidFill>
              <a:latin typeface="Arial" pitchFamily="34" charset="0"/>
              <a:ea typeface="Helvetica Light" charset="0"/>
              <a:cs typeface="Arial" pitchFamily="34" charset="0"/>
              <a:sym typeface="Helvetica Light" charset="0"/>
            </a:endParaRPr>
          </a:p>
          <a:p>
            <a:pPr marL="977900" indent="-635000" algn="l">
              <a:buClr>
                <a:srgbClr val="D31E25"/>
              </a:buClr>
              <a:buSzPct val="125000"/>
              <a:buFont typeface="Helvetica Light" charset="0"/>
              <a:buChar char="•"/>
              <a:defRPr/>
            </a:pPr>
            <a:r>
              <a:rPr lang="en-US" sz="3600" dirty="0" smtClean="0">
                <a:solidFill>
                  <a:srgbClr val="1E1D1D"/>
                </a:solidFill>
                <a:latin typeface="Arial" pitchFamily="34" charset="0"/>
                <a:ea typeface="Helvetica Light" charset="0"/>
                <a:cs typeface="Arial" pitchFamily="34" charset="0"/>
                <a:sym typeface="Helvetica Light" charset="0"/>
              </a:rPr>
              <a:t>Research your keyword.</a:t>
            </a:r>
          </a:p>
          <a:p>
            <a:pPr marL="977900" indent="-635000" algn="l">
              <a:buClr>
                <a:srgbClr val="D31E25"/>
              </a:buClr>
              <a:buSzPct val="125000"/>
              <a:buFont typeface="Helvetica Light" charset="0"/>
              <a:buChar char="•"/>
              <a:defRPr/>
            </a:pPr>
            <a:endParaRPr lang="en-US" sz="3600" dirty="0">
              <a:solidFill>
                <a:srgbClr val="1E1D1D"/>
              </a:solidFill>
              <a:latin typeface="Arial" pitchFamily="34" charset="0"/>
              <a:ea typeface="Helvetica Light" charset="0"/>
              <a:cs typeface="Arial" pitchFamily="34" charset="0"/>
              <a:sym typeface="Helvetica Light" charset="0"/>
            </a:endParaRPr>
          </a:p>
          <a:p>
            <a:pPr marL="977900" indent="-635000" algn="l">
              <a:buClr>
                <a:srgbClr val="D31E25"/>
              </a:buClr>
              <a:buSzPct val="125000"/>
              <a:buFont typeface="Helvetica Light" charset="0"/>
              <a:buChar char="•"/>
              <a:defRPr/>
            </a:pPr>
            <a:r>
              <a:rPr lang="en-US" sz="3600" dirty="0" smtClean="0">
                <a:solidFill>
                  <a:srgbClr val="1E1D1D"/>
                </a:solidFill>
                <a:latin typeface="Arial" pitchFamily="34" charset="0"/>
                <a:ea typeface="Helvetica Light" charset="0"/>
                <a:cs typeface="Arial" pitchFamily="34" charset="0"/>
                <a:sym typeface="Helvetica Light" charset="0"/>
              </a:rPr>
              <a:t>Match your ad to your landing page.</a:t>
            </a:r>
          </a:p>
          <a:p>
            <a:pPr marL="977900" indent="-635000" algn="l">
              <a:buClr>
                <a:srgbClr val="D31E25"/>
              </a:buClr>
              <a:buSzPct val="125000"/>
              <a:buFont typeface="Helvetica Light" charset="0"/>
              <a:buChar char="•"/>
              <a:defRPr/>
            </a:pPr>
            <a:endParaRPr lang="en-US" sz="3600" dirty="0" smtClean="0">
              <a:solidFill>
                <a:srgbClr val="1E1D1D"/>
              </a:solidFill>
              <a:latin typeface="Arial" pitchFamily="34" charset="0"/>
              <a:ea typeface="Helvetica Light" charset="0"/>
              <a:cs typeface="Arial" pitchFamily="34" charset="0"/>
              <a:sym typeface="Helvetica Light" charset="0"/>
            </a:endParaRPr>
          </a:p>
          <a:p>
            <a:pPr marL="977900" indent="-635000" algn="l">
              <a:buClr>
                <a:srgbClr val="D31E25"/>
              </a:buClr>
              <a:buSzPct val="125000"/>
              <a:buFont typeface="Helvetica Light" charset="0"/>
              <a:buChar char="•"/>
              <a:defRPr/>
            </a:pPr>
            <a:r>
              <a:rPr lang="en-US" sz="3600" dirty="0" smtClean="0">
                <a:solidFill>
                  <a:srgbClr val="1E1D1D"/>
                </a:solidFill>
                <a:latin typeface="Arial" pitchFamily="34" charset="0"/>
                <a:ea typeface="Helvetica Light" charset="0"/>
                <a:cs typeface="Arial" pitchFamily="34" charset="0"/>
                <a:sym typeface="Helvetica Light" charset="0"/>
              </a:rPr>
              <a:t>Stand out.</a:t>
            </a:r>
          </a:p>
          <a:p>
            <a:pPr marL="977900" indent="-635000" algn="l">
              <a:buClr>
                <a:srgbClr val="D31E25"/>
              </a:buClr>
              <a:buSzPct val="125000"/>
              <a:buFont typeface="Helvetica Light" charset="0"/>
              <a:buChar char="•"/>
              <a:defRPr/>
            </a:pPr>
            <a:endParaRPr lang="en-US" sz="3600" dirty="0">
              <a:solidFill>
                <a:srgbClr val="1E1D1D"/>
              </a:solidFill>
              <a:latin typeface="Arial" pitchFamily="34" charset="0"/>
              <a:ea typeface="Helvetica Light" charset="0"/>
              <a:cs typeface="Arial" pitchFamily="34" charset="0"/>
              <a:sym typeface="Helvetica Light" charset="0"/>
            </a:endParaRPr>
          </a:p>
          <a:p>
            <a:pPr marL="977900" indent="-635000" algn="l">
              <a:buClr>
                <a:srgbClr val="D31E25"/>
              </a:buClr>
              <a:buSzPct val="125000"/>
              <a:buFont typeface="Helvetica Light" charset="0"/>
              <a:buChar char="•"/>
              <a:defRPr/>
            </a:pPr>
            <a:r>
              <a:rPr lang="en-US" sz="3600" dirty="0" smtClean="0">
                <a:solidFill>
                  <a:srgbClr val="1E1D1D"/>
                </a:solidFill>
                <a:latin typeface="Arial" pitchFamily="34" charset="0"/>
                <a:ea typeface="Helvetica Light" charset="0"/>
                <a:cs typeface="Arial" pitchFamily="34" charset="0"/>
                <a:sym typeface="Helvetica Light" charset="0"/>
              </a:rPr>
              <a:t>Study your tracking results.</a:t>
            </a:r>
          </a:p>
          <a:p>
            <a:pPr marL="977900" indent="-635000" algn="l">
              <a:buClr>
                <a:srgbClr val="D31E25"/>
              </a:buClr>
              <a:buSzPct val="125000"/>
              <a:buFont typeface="Helvetica Light" charset="0"/>
              <a:buChar char="•"/>
              <a:defRPr/>
            </a:pPr>
            <a:endParaRPr lang="en-US" sz="3600" dirty="0">
              <a:solidFill>
                <a:srgbClr val="1E1D1D"/>
              </a:solidFill>
              <a:latin typeface="Arial" pitchFamily="34" charset="0"/>
              <a:ea typeface="Helvetica Light" charset="0"/>
              <a:cs typeface="Arial" pitchFamily="34" charset="0"/>
              <a:sym typeface="Helvetica Light" charset="0"/>
            </a:endParaRPr>
          </a:p>
          <a:p>
            <a:pPr marL="977900" indent="-635000" algn="l">
              <a:buClr>
                <a:srgbClr val="D31E25"/>
              </a:buClr>
              <a:buSzPct val="125000"/>
              <a:buFont typeface="Helvetica Light" charset="0"/>
              <a:buChar char="•"/>
              <a:defRPr/>
            </a:pPr>
            <a:r>
              <a:rPr lang="en-US" sz="3600" dirty="0" smtClean="0">
                <a:solidFill>
                  <a:srgbClr val="1E1D1D"/>
                </a:solidFill>
                <a:latin typeface="Arial" pitchFamily="34" charset="0"/>
                <a:ea typeface="Helvetica Light" charset="0"/>
                <a:cs typeface="Arial" pitchFamily="34" charset="0"/>
                <a:sym typeface="Helvetica Light" charset="0"/>
              </a:rPr>
              <a:t>Split test your ad.</a:t>
            </a:r>
            <a:endParaRPr lang="en-US" sz="3600" dirty="0">
              <a:solidFill>
                <a:srgbClr val="1E1D1D"/>
              </a:solidFill>
              <a:latin typeface="Arial" pitchFamily="34" charset="0"/>
              <a:ea typeface="Helvetica Light" charset="0"/>
              <a:cs typeface="Arial" pitchFamily="34" charset="0"/>
              <a:sym typeface="Helvetica Light" charset="0"/>
            </a:endParaRPr>
          </a:p>
          <a:p>
            <a:pPr marL="342900" algn="l">
              <a:buClr>
                <a:srgbClr val="FDBE36"/>
              </a:buClr>
              <a:buSzPct val="125000"/>
              <a:defRPr/>
            </a:pPr>
            <a:endParaRPr lang="en-US" sz="3600" dirty="0">
              <a:solidFill>
                <a:srgbClr val="1E1D1D"/>
              </a:solidFill>
              <a:latin typeface="Arial" pitchFamily="34" charset="0"/>
              <a:ea typeface="Helvetica Light" charset="0"/>
              <a:cs typeface="Arial" pitchFamily="34" charset="0"/>
              <a:sym typeface="Helvetica Light" charset="0"/>
            </a:endParaRPr>
          </a:p>
        </p:txBody>
      </p:sp>
      <p:sp>
        <p:nvSpPr>
          <p:cNvPr id="10245" name="Line 3"/>
          <p:cNvSpPr>
            <a:spLocks noChangeShapeType="1"/>
          </p:cNvSpPr>
          <p:nvPr/>
        </p:nvSpPr>
        <p:spPr bwMode="auto">
          <a:xfrm>
            <a:off x="2451100" y="5321300"/>
            <a:ext cx="8686800" cy="0"/>
          </a:xfrm>
          <a:prstGeom prst="line">
            <a:avLst/>
          </a:prstGeom>
          <a:noFill/>
          <a:ln w="114300">
            <a:solidFill>
              <a:srgbClr val="D31E25"/>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a:p>
        </p:txBody>
      </p:sp>
      <p:sp>
        <p:nvSpPr>
          <p:cNvPr id="10247" name="Rectangle 7"/>
          <p:cNvSpPr>
            <a:spLocks/>
          </p:cNvSpPr>
          <p:nvPr/>
        </p:nvSpPr>
        <p:spPr bwMode="auto">
          <a:xfrm>
            <a:off x="2438400" y="1104900"/>
            <a:ext cx="14630400"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14400" dirty="0" smtClean="0">
                <a:solidFill>
                  <a:srgbClr val="139FD2"/>
                </a:solidFill>
                <a:latin typeface="Bebas Neue" pitchFamily="34" charset="0"/>
                <a:ea typeface="Bebas Neue" pitchFamily="34" charset="0"/>
                <a:cs typeface="Bebas Neue" pitchFamily="34" charset="0"/>
                <a:sym typeface="Bebas Neue" pitchFamily="34" charset="0"/>
              </a:rPr>
              <a:t>Your ad</a:t>
            </a:r>
            <a:endParaRPr lang="en-US" sz="14400" dirty="0">
              <a:solidFill>
                <a:srgbClr val="139FD2"/>
              </a:solidFill>
              <a:latin typeface="Bebas Neue" pitchFamily="34" charset="0"/>
              <a:ea typeface="Bebas Neue" pitchFamily="34" charset="0"/>
              <a:cs typeface="Bebas Neue" pitchFamily="34" charset="0"/>
              <a:sym typeface="Bebas Neue" pitchFamily="34" charset="0"/>
            </a:endParaRPr>
          </a:p>
        </p:txBody>
      </p:sp>
      <p:pic>
        <p:nvPicPr>
          <p:cNvPr id="3" name="Picture 2"/>
          <p:cNvPicPr>
            <a:picLocks noChangeAspect="1"/>
          </p:cNvPicPr>
          <p:nvPr/>
        </p:nvPicPr>
        <p:blipFill rotWithShape="1">
          <a:blip r:embed="rId3" cstate="print">
            <a:extLst>
              <a:ext uri="{28A0092B-C50C-407E-A947-70E740481C1C}">
                <a14:useLocalDpi xmlns:a14="http://schemas.microsoft.com/office/drawing/2010/main" val="0"/>
              </a:ext>
            </a:extLst>
          </a:blip>
          <a:srcRect t="2903" r="33727" b="6288"/>
          <a:stretch/>
        </p:blipFill>
        <p:spPr>
          <a:xfrm>
            <a:off x="13552715" y="32656"/>
            <a:ext cx="7896668" cy="13683343"/>
          </a:xfrm>
          <a:prstGeom prst="rect">
            <a:avLst/>
          </a:prstGeom>
        </p:spPr>
      </p:pic>
    </p:spTree>
    <p:extLst>
      <p:ext uri="{BB962C8B-B14F-4D97-AF65-F5344CB8AC3E}">
        <p14:creationId xmlns:p14="http://schemas.microsoft.com/office/powerpoint/2010/main" val="26608975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314" name="Slide Number Placeholder 3"/>
          <p:cNvSpPr>
            <a:spLocks noGrp="1"/>
          </p:cNvSpPr>
          <p:nvPr>
            <p:ph type="sldNum" sz="quarter" idx="10"/>
          </p:nvPr>
        </p:nvSpPr>
        <p:spPr>
          <a:noFill/>
        </p:spPr>
        <p:txBody>
          <a:bodyPr/>
          <a:lstStyle>
            <a:lvl1pPr eaLnBrk="0" hangingPunct="0">
              <a:defRPr sz="5600">
                <a:solidFill>
                  <a:srgbClr val="000000"/>
                </a:solidFill>
                <a:latin typeface="Gill Sans" charset="0"/>
                <a:ea typeface="ヒラギノ角ゴ ProN W3" charset="0"/>
                <a:cs typeface="ヒラギノ角ゴ ProN W3" charset="0"/>
                <a:sym typeface="Gill Sans" charset="0"/>
              </a:defRPr>
            </a:lvl1pPr>
            <a:lvl2pPr marL="742950" indent="-285750" eaLnBrk="0" hangingPunct="0">
              <a:defRPr sz="5600">
                <a:solidFill>
                  <a:srgbClr val="000000"/>
                </a:solidFill>
                <a:latin typeface="Gill Sans" charset="0"/>
                <a:ea typeface="ヒラギノ角ゴ ProN W3" charset="0"/>
                <a:cs typeface="ヒラギノ角ゴ ProN W3" charset="0"/>
                <a:sym typeface="Gill Sans" charset="0"/>
              </a:defRPr>
            </a:lvl2pPr>
            <a:lvl3pPr marL="1143000" indent="-228600" eaLnBrk="0" hangingPunct="0">
              <a:defRPr sz="5600">
                <a:solidFill>
                  <a:srgbClr val="000000"/>
                </a:solidFill>
                <a:latin typeface="Gill Sans" charset="0"/>
                <a:ea typeface="ヒラギノ角ゴ ProN W3" charset="0"/>
                <a:cs typeface="ヒラギノ角ゴ ProN W3" charset="0"/>
                <a:sym typeface="Gill Sans" charset="0"/>
              </a:defRPr>
            </a:lvl3pPr>
            <a:lvl4pPr marL="1600200" indent="-228600" eaLnBrk="0" hangingPunct="0">
              <a:defRPr sz="5600">
                <a:solidFill>
                  <a:srgbClr val="000000"/>
                </a:solidFill>
                <a:latin typeface="Gill Sans" charset="0"/>
                <a:ea typeface="ヒラギノ角ゴ ProN W3" charset="0"/>
                <a:cs typeface="ヒラギノ角ゴ ProN W3" charset="0"/>
                <a:sym typeface="Gill Sans" charset="0"/>
              </a:defRPr>
            </a:lvl4pPr>
            <a:lvl5pPr marL="2057400" indent="-228600" eaLnBrk="0" hangingPunct="0">
              <a:defRPr sz="5600">
                <a:solidFill>
                  <a:srgbClr val="000000"/>
                </a:solidFill>
                <a:latin typeface="Gill Sans" charset="0"/>
                <a:ea typeface="ヒラギノ角ゴ ProN W3" charset="0"/>
                <a:cs typeface="ヒラギノ角ゴ ProN W3" charset="0"/>
                <a:sym typeface="Gill Sans" charset="0"/>
              </a:defRPr>
            </a:lvl5pPr>
            <a:lvl6pPr marL="25146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6pPr>
            <a:lvl7pPr marL="29718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7pPr>
            <a:lvl8pPr marL="34290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8pPr>
            <a:lvl9pPr marL="38862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9pPr>
          </a:lstStyle>
          <a:p>
            <a:pPr eaLnBrk="1" hangingPunct="1"/>
            <a:fld id="{D49608CD-D1BF-49A8-9CC0-EA1CC314FA5A}" type="slidenum">
              <a:rPr lang="en-US" sz="3600" smtClean="0">
                <a:solidFill>
                  <a:srgbClr val="139FD2"/>
                </a:solidFill>
                <a:latin typeface="Bebas Neue" pitchFamily="34" charset="0"/>
                <a:ea typeface="Bebas Neue" pitchFamily="34" charset="0"/>
                <a:cs typeface="Bebas Neue" pitchFamily="34" charset="0"/>
                <a:sym typeface="Bebas Neue" pitchFamily="34" charset="0"/>
              </a:rPr>
              <a:pPr eaLnBrk="1" hangingPunct="1"/>
              <a:t>45</a:t>
            </a:fld>
            <a:endParaRPr lang="en-US" sz="3600" smtClean="0">
              <a:solidFill>
                <a:srgbClr val="139FD2"/>
              </a:solidFill>
              <a:latin typeface="Bebas Neue" pitchFamily="34" charset="0"/>
              <a:ea typeface="Bebas Neue" pitchFamily="34" charset="0"/>
              <a:cs typeface="Bebas Neue" pitchFamily="34" charset="0"/>
              <a:sym typeface="Bebas Neue" pitchFamily="34" charset="0"/>
            </a:endParaRPr>
          </a:p>
        </p:txBody>
      </p:sp>
      <p:grpSp>
        <p:nvGrpSpPr>
          <p:cNvPr id="13315" name="Group 4"/>
          <p:cNvGrpSpPr>
            <a:grpSpLocks/>
          </p:cNvGrpSpPr>
          <p:nvPr/>
        </p:nvGrpSpPr>
        <p:grpSpPr bwMode="auto">
          <a:xfrm>
            <a:off x="2451100" y="4343400"/>
            <a:ext cx="8751888" cy="7327900"/>
            <a:chOff x="0" y="72"/>
            <a:chExt cx="5513" cy="4616"/>
          </a:xfrm>
        </p:grpSpPr>
        <p:sp>
          <p:nvSpPr>
            <p:cNvPr id="13326" name="Rectangle 1"/>
            <p:cNvSpPr>
              <a:spLocks/>
            </p:cNvSpPr>
            <p:nvPr/>
          </p:nvSpPr>
          <p:spPr bwMode="auto">
            <a:xfrm>
              <a:off x="24" y="72"/>
              <a:ext cx="5472" cy="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7200" dirty="0" smtClean="0">
                  <a:solidFill>
                    <a:srgbClr val="1E1D1D"/>
                  </a:solidFill>
                  <a:latin typeface="Bebas Neue" pitchFamily="34" charset="0"/>
                  <a:ea typeface="Bebas Neue" pitchFamily="34" charset="0"/>
                  <a:cs typeface="Bebas Neue" pitchFamily="34" charset="0"/>
                  <a:sym typeface="Bebas Neue" pitchFamily="34" charset="0"/>
                </a:rPr>
                <a:t>recommendations</a:t>
              </a:r>
              <a:endParaRPr lang="en-US" sz="7200" dirty="0">
                <a:solidFill>
                  <a:srgbClr val="1E1D1D"/>
                </a:solidFill>
                <a:latin typeface="Bebas Neue" pitchFamily="34" charset="0"/>
                <a:ea typeface="Bebas Neue" pitchFamily="34" charset="0"/>
                <a:cs typeface="Bebas Neue" pitchFamily="34" charset="0"/>
                <a:sym typeface="Bebas Neue" pitchFamily="34" charset="0"/>
              </a:endParaRPr>
            </a:p>
          </p:txBody>
        </p:sp>
        <p:sp>
          <p:nvSpPr>
            <p:cNvPr id="18434" name="Rectangle 2"/>
            <p:cNvSpPr>
              <a:spLocks/>
            </p:cNvSpPr>
            <p:nvPr/>
          </p:nvSpPr>
          <p:spPr bwMode="auto">
            <a:xfrm>
              <a:off x="41" y="896"/>
              <a:ext cx="5472" cy="37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lstStyle/>
            <a:p>
              <a:pPr algn="l">
                <a:defRPr/>
              </a:pPr>
              <a:r>
                <a:rPr lang="en-US" sz="3600" dirty="0" smtClean="0">
                  <a:solidFill>
                    <a:srgbClr val="1E1D1D"/>
                  </a:solidFill>
                  <a:latin typeface="Arial" pitchFamily="34" charset="0"/>
                  <a:ea typeface="Helvetica Light" charset="0"/>
                  <a:cs typeface="Arial" pitchFamily="34" charset="0"/>
                  <a:sym typeface="Helvetica Light" charset="0"/>
                </a:rPr>
                <a:t>To make your ad as effective as possible there are a few things to consider.</a:t>
              </a:r>
              <a:endParaRPr lang="en-US" sz="3600" dirty="0">
                <a:solidFill>
                  <a:srgbClr val="1E1D1D"/>
                </a:solidFill>
                <a:latin typeface="Arial" pitchFamily="34" charset="0"/>
                <a:ea typeface="Helvetica Light" charset="0"/>
                <a:cs typeface="Arial" pitchFamily="34" charset="0"/>
                <a:sym typeface="Helvetica Light" charset="0"/>
              </a:endParaRPr>
            </a:p>
            <a:p>
              <a:pPr algn="l">
                <a:defRPr/>
              </a:pPr>
              <a:endParaRPr lang="en-US" sz="3600" dirty="0">
                <a:solidFill>
                  <a:srgbClr val="1E1D1D"/>
                </a:solidFill>
                <a:latin typeface="Arial" pitchFamily="34" charset="0"/>
                <a:ea typeface="Helvetica Light" charset="0"/>
                <a:cs typeface="Arial" pitchFamily="34" charset="0"/>
                <a:sym typeface="Helvetica Light" charset="0"/>
              </a:endParaRPr>
            </a:p>
            <a:p>
              <a:pPr marL="977900" indent="-635000" algn="l">
                <a:buClr>
                  <a:srgbClr val="D31E25"/>
                </a:buClr>
                <a:buSzPct val="125000"/>
                <a:buFont typeface="Helvetica Light" charset="0"/>
                <a:buChar char="•"/>
                <a:defRPr/>
              </a:pPr>
              <a:r>
                <a:rPr lang="en-US" sz="3600" dirty="0" smtClean="0">
                  <a:solidFill>
                    <a:srgbClr val="1E1D1D"/>
                  </a:solidFill>
                  <a:latin typeface="Arial" pitchFamily="34" charset="0"/>
                  <a:ea typeface="Helvetica Light" charset="0"/>
                  <a:cs typeface="Arial" pitchFamily="34" charset="0"/>
                  <a:sym typeface="Helvetica Light" charset="0"/>
                </a:rPr>
                <a:t>Show what makes your offer unique.</a:t>
              </a:r>
              <a:endParaRPr lang="en-US" sz="3600" dirty="0">
                <a:solidFill>
                  <a:srgbClr val="1E1D1D"/>
                </a:solidFill>
                <a:latin typeface="Arial" pitchFamily="34" charset="0"/>
                <a:ea typeface="Helvetica Light" charset="0"/>
                <a:cs typeface="Arial" pitchFamily="34" charset="0"/>
                <a:sym typeface="Helvetica Light" charset="0"/>
              </a:endParaRPr>
            </a:p>
            <a:p>
              <a:pPr marL="977900" indent="-635000" algn="l">
                <a:buClr>
                  <a:srgbClr val="D31E25"/>
                </a:buClr>
                <a:buSzPct val="125000"/>
                <a:buFont typeface="Helvetica Light" charset="0"/>
                <a:buChar char="•"/>
                <a:defRPr/>
              </a:pPr>
              <a:r>
                <a:rPr lang="en-US" sz="3600" dirty="0" smtClean="0">
                  <a:solidFill>
                    <a:srgbClr val="1E1D1D"/>
                  </a:solidFill>
                  <a:latin typeface="Arial" pitchFamily="34" charset="0"/>
                  <a:ea typeface="Helvetica Light" charset="0"/>
                  <a:cs typeface="Arial" pitchFamily="34" charset="0"/>
                  <a:sym typeface="Helvetica Light" charset="0"/>
                </a:rPr>
                <a:t>Include prices or promotion.</a:t>
              </a:r>
              <a:endParaRPr lang="en-US" sz="3600" dirty="0">
                <a:solidFill>
                  <a:srgbClr val="1E1D1D"/>
                </a:solidFill>
                <a:latin typeface="Arial" pitchFamily="34" charset="0"/>
                <a:ea typeface="Helvetica Light" charset="0"/>
                <a:cs typeface="Arial" pitchFamily="34" charset="0"/>
                <a:sym typeface="Helvetica Light" charset="0"/>
              </a:endParaRPr>
            </a:p>
            <a:p>
              <a:pPr marL="977900" indent="-635000" algn="l">
                <a:buClr>
                  <a:srgbClr val="D31E25"/>
                </a:buClr>
                <a:buSzPct val="125000"/>
                <a:buFont typeface="Helvetica Light" charset="0"/>
                <a:buChar char="•"/>
                <a:defRPr/>
              </a:pPr>
              <a:r>
                <a:rPr lang="en-US" sz="3600" dirty="0" smtClean="0">
                  <a:solidFill>
                    <a:srgbClr val="1E1D1D"/>
                  </a:solidFill>
                  <a:latin typeface="Arial" pitchFamily="34" charset="0"/>
                  <a:ea typeface="Helvetica Light" charset="0"/>
                  <a:cs typeface="Arial" pitchFamily="34" charset="0"/>
                  <a:sym typeface="Helvetica Light" charset="0"/>
                </a:rPr>
                <a:t>Use a call to action.</a:t>
              </a:r>
            </a:p>
            <a:p>
              <a:pPr marL="977900" indent="-635000" algn="l">
                <a:buClr>
                  <a:srgbClr val="D31E25"/>
                </a:buClr>
                <a:buSzPct val="125000"/>
                <a:buFont typeface="Helvetica Light" charset="0"/>
                <a:buChar char="•"/>
                <a:defRPr/>
              </a:pPr>
              <a:r>
                <a:rPr lang="en-US" sz="3600" dirty="0" smtClean="0">
                  <a:solidFill>
                    <a:srgbClr val="1E1D1D"/>
                  </a:solidFill>
                  <a:latin typeface="Arial" pitchFamily="34" charset="0"/>
                  <a:ea typeface="Helvetica Light" charset="0"/>
                  <a:cs typeface="Arial" pitchFamily="34" charset="0"/>
                  <a:sym typeface="Helvetica Light" charset="0"/>
                </a:rPr>
                <a:t>Match your ad to your keyword.</a:t>
              </a:r>
              <a:endParaRPr lang="en-US" sz="3600" dirty="0">
                <a:solidFill>
                  <a:srgbClr val="1E1D1D"/>
                </a:solidFill>
                <a:latin typeface="Arial" pitchFamily="34" charset="0"/>
                <a:ea typeface="Helvetica Light" charset="0"/>
                <a:cs typeface="Arial" pitchFamily="34" charset="0"/>
                <a:sym typeface="Helvetica Light" charset="0"/>
              </a:endParaRPr>
            </a:p>
            <a:p>
              <a:pPr algn="l">
                <a:defRPr/>
              </a:pPr>
              <a:endParaRPr lang="en-US" sz="3600" dirty="0">
                <a:solidFill>
                  <a:srgbClr val="1E1D1D"/>
                </a:solidFill>
                <a:latin typeface="Arial" pitchFamily="34" charset="0"/>
                <a:ea typeface="Helvetica Light" charset="0"/>
                <a:cs typeface="Arial" pitchFamily="34" charset="0"/>
                <a:sym typeface="Helvetica Light" charset="0"/>
              </a:endParaRPr>
            </a:p>
            <a:p>
              <a:pPr algn="l">
                <a:defRPr/>
              </a:pPr>
              <a:r>
                <a:rPr lang="en-US" sz="3600" dirty="0" smtClean="0">
                  <a:solidFill>
                    <a:srgbClr val="1E1D1D"/>
                  </a:solidFill>
                  <a:latin typeface="Arial" pitchFamily="34" charset="0"/>
                  <a:ea typeface="Helvetica Light" charset="0"/>
                  <a:cs typeface="Arial" pitchFamily="34" charset="0"/>
                  <a:sym typeface="Helvetica Light" charset="0"/>
                </a:rPr>
                <a:t>On many occasion’s your ad will be the first point of contact that your customer has with you – make it count!</a:t>
              </a:r>
              <a:endParaRPr lang="en-US" sz="3600" dirty="0">
                <a:solidFill>
                  <a:srgbClr val="1E1D1D"/>
                </a:solidFill>
                <a:latin typeface="Arial" pitchFamily="34" charset="0"/>
                <a:ea typeface="Helvetica Light" charset="0"/>
                <a:cs typeface="Arial" pitchFamily="34" charset="0"/>
                <a:sym typeface="Helvetica Light" charset="0"/>
              </a:endParaRPr>
            </a:p>
          </p:txBody>
        </p:sp>
        <p:sp>
          <p:nvSpPr>
            <p:cNvPr id="13328" name="Line 3"/>
            <p:cNvSpPr>
              <a:spLocks noChangeShapeType="1"/>
            </p:cNvSpPr>
            <p:nvPr/>
          </p:nvSpPr>
          <p:spPr bwMode="auto">
            <a:xfrm>
              <a:off x="0" y="688"/>
              <a:ext cx="5472" cy="0"/>
            </a:xfrm>
            <a:prstGeom prst="line">
              <a:avLst/>
            </a:prstGeom>
            <a:noFill/>
            <a:ln w="114300">
              <a:solidFill>
                <a:srgbClr val="D31E25"/>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a:p>
          </p:txBody>
        </p:sp>
      </p:grpSp>
      <p:grpSp>
        <p:nvGrpSpPr>
          <p:cNvPr id="13316" name="Group 7"/>
          <p:cNvGrpSpPr>
            <a:grpSpLocks/>
          </p:cNvGrpSpPr>
          <p:nvPr/>
        </p:nvGrpSpPr>
        <p:grpSpPr bwMode="auto">
          <a:xfrm>
            <a:off x="12941300" y="6553200"/>
            <a:ext cx="8724900" cy="965200"/>
            <a:chOff x="0" y="80"/>
            <a:chExt cx="5496" cy="608"/>
          </a:xfrm>
        </p:grpSpPr>
        <p:sp>
          <p:nvSpPr>
            <p:cNvPr id="13324" name="Line 5"/>
            <p:cNvSpPr>
              <a:spLocks noChangeShapeType="1"/>
            </p:cNvSpPr>
            <p:nvPr/>
          </p:nvSpPr>
          <p:spPr bwMode="auto">
            <a:xfrm>
              <a:off x="0" y="688"/>
              <a:ext cx="5472" cy="0"/>
            </a:xfrm>
            <a:prstGeom prst="line">
              <a:avLst/>
            </a:prstGeom>
            <a:noFill/>
            <a:ln w="114300">
              <a:solidFill>
                <a:srgbClr val="FDBE36"/>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a:p>
          </p:txBody>
        </p:sp>
        <p:sp>
          <p:nvSpPr>
            <p:cNvPr id="13325" name="Rectangle 6"/>
            <p:cNvSpPr>
              <a:spLocks/>
            </p:cNvSpPr>
            <p:nvPr/>
          </p:nvSpPr>
          <p:spPr bwMode="auto">
            <a:xfrm>
              <a:off x="24" y="80"/>
              <a:ext cx="5472" cy="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buFontTx/>
                <a:buAutoNum type="arabicPeriod"/>
              </a:pPr>
              <a:r>
                <a:rPr lang="en-US" sz="7200" dirty="0">
                  <a:solidFill>
                    <a:srgbClr val="1E1D1D"/>
                  </a:solidFill>
                  <a:latin typeface="Bebas Neue" pitchFamily="34" charset="0"/>
                  <a:ea typeface="Bebas Neue" pitchFamily="34" charset="0"/>
                  <a:cs typeface="Bebas Neue" pitchFamily="34" charset="0"/>
                  <a:sym typeface="Bebas Neue" pitchFamily="34" charset="0"/>
                </a:rPr>
                <a:t> </a:t>
              </a:r>
              <a:r>
                <a:rPr lang="en-US" sz="7200" dirty="0" smtClean="0">
                  <a:solidFill>
                    <a:srgbClr val="1E1D1D"/>
                  </a:solidFill>
                  <a:latin typeface="Bebas Neue" pitchFamily="34" charset="0"/>
                  <a:ea typeface="Bebas Neue" pitchFamily="34" charset="0"/>
                  <a:cs typeface="Bebas Neue" pitchFamily="34" charset="0"/>
                  <a:sym typeface="Bebas Neue" pitchFamily="34" charset="0"/>
                </a:rPr>
                <a:t>create the ad </a:t>
              </a:r>
              <a:endParaRPr lang="en-US" sz="7200" dirty="0">
                <a:solidFill>
                  <a:srgbClr val="1E1D1D"/>
                </a:solidFill>
                <a:latin typeface="Bebas Neue" pitchFamily="34" charset="0"/>
                <a:ea typeface="Bebas Neue" pitchFamily="34" charset="0"/>
                <a:cs typeface="Bebas Neue" pitchFamily="34" charset="0"/>
                <a:sym typeface="Bebas Neue" pitchFamily="34" charset="0"/>
              </a:endParaRPr>
            </a:p>
          </p:txBody>
        </p:sp>
      </p:grpSp>
      <p:grpSp>
        <p:nvGrpSpPr>
          <p:cNvPr id="13317" name="Group 10"/>
          <p:cNvGrpSpPr>
            <a:grpSpLocks/>
          </p:cNvGrpSpPr>
          <p:nvPr/>
        </p:nvGrpSpPr>
        <p:grpSpPr bwMode="auto">
          <a:xfrm>
            <a:off x="12941300" y="8077200"/>
            <a:ext cx="8724900" cy="965200"/>
            <a:chOff x="0" y="80"/>
            <a:chExt cx="5496" cy="608"/>
          </a:xfrm>
        </p:grpSpPr>
        <p:sp>
          <p:nvSpPr>
            <p:cNvPr id="13322" name="Line 8"/>
            <p:cNvSpPr>
              <a:spLocks noChangeShapeType="1"/>
            </p:cNvSpPr>
            <p:nvPr/>
          </p:nvSpPr>
          <p:spPr bwMode="auto">
            <a:xfrm>
              <a:off x="0" y="688"/>
              <a:ext cx="5472" cy="0"/>
            </a:xfrm>
            <a:prstGeom prst="line">
              <a:avLst/>
            </a:prstGeom>
            <a:noFill/>
            <a:ln w="114300">
              <a:solidFill>
                <a:srgbClr val="139FD2"/>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a:p>
          </p:txBody>
        </p:sp>
        <p:sp>
          <p:nvSpPr>
            <p:cNvPr id="13323" name="Rectangle 9"/>
            <p:cNvSpPr>
              <a:spLocks/>
            </p:cNvSpPr>
            <p:nvPr/>
          </p:nvSpPr>
          <p:spPr bwMode="auto">
            <a:xfrm>
              <a:off x="24" y="80"/>
              <a:ext cx="5472" cy="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buFontTx/>
                <a:buAutoNum type="arabicPeriod" startAt="2"/>
              </a:pPr>
              <a:r>
                <a:rPr lang="en-US" sz="7200" dirty="0">
                  <a:solidFill>
                    <a:srgbClr val="1E1D1D"/>
                  </a:solidFill>
                  <a:latin typeface="Bebas Neue" pitchFamily="34" charset="0"/>
                  <a:ea typeface="Bebas Neue" pitchFamily="34" charset="0"/>
                  <a:cs typeface="Bebas Neue" pitchFamily="34" charset="0"/>
                  <a:sym typeface="Bebas Neue" pitchFamily="34" charset="0"/>
                </a:rPr>
                <a:t> </a:t>
              </a:r>
              <a:r>
                <a:rPr lang="en-US" sz="7200" dirty="0" smtClean="0">
                  <a:solidFill>
                    <a:srgbClr val="1E1D1D"/>
                  </a:solidFill>
                  <a:latin typeface="Bebas Neue" pitchFamily="34" charset="0"/>
                  <a:ea typeface="Bebas Neue" pitchFamily="34" charset="0"/>
                  <a:cs typeface="Bebas Neue" pitchFamily="34" charset="0"/>
                  <a:sym typeface="Bebas Neue" pitchFamily="34" charset="0"/>
                </a:rPr>
                <a:t>make it effective</a:t>
              </a:r>
              <a:endParaRPr lang="en-US" sz="7200" dirty="0">
                <a:solidFill>
                  <a:srgbClr val="1E1D1D"/>
                </a:solidFill>
                <a:latin typeface="Bebas Neue" pitchFamily="34" charset="0"/>
                <a:ea typeface="Bebas Neue" pitchFamily="34" charset="0"/>
                <a:cs typeface="Bebas Neue" pitchFamily="34" charset="0"/>
                <a:sym typeface="Bebas Neue" pitchFamily="34" charset="0"/>
              </a:endParaRPr>
            </a:p>
          </p:txBody>
        </p:sp>
      </p:grpSp>
      <p:grpSp>
        <p:nvGrpSpPr>
          <p:cNvPr id="13318" name="Group 13"/>
          <p:cNvGrpSpPr>
            <a:grpSpLocks/>
          </p:cNvGrpSpPr>
          <p:nvPr/>
        </p:nvGrpSpPr>
        <p:grpSpPr bwMode="auto">
          <a:xfrm>
            <a:off x="12941300" y="9549823"/>
            <a:ext cx="8724900" cy="965777"/>
            <a:chOff x="0" y="75623"/>
            <a:chExt cx="5496" cy="965777"/>
          </a:xfrm>
        </p:grpSpPr>
        <p:sp>
          <p:nvSpPr>
            <p:cNvPr id="13320" name="Line 11"/>
            <p:cNvSpPr>
              <a:spLocks noChangeShapeType="1"/>
            </p:cNvSpPr>
            <p:nvPr/>
          </p:nvSpPr>
          <p:spPr bwMode="auto">
            <a:xfrm>
              <a:off x="0" y="1041400"/>
              <a:ext cx="5472" cy="0"/>
            </a:xfrm>
            <a:prstGeom prst="line">
              <a:avLst/>
            </a:prstGeom>
            <a:noFill/>
            <a:ln w="114300">
              <a:solidFill>
                <a:srgbClr val="70AE45"/>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a:p>
          </p:txBody>
        </p:sp>
        <p:sp>
          <p:nvSpPr>
            <p:cNvPr id="13321" name="Rectangle 12"/>
            <p:cNvSpPr>
              <a:spLocks/>
            </p:cNvSpPr>
            <p:nvPr/>
          </p:nvSpPr>
          <p:spPr bwMode="auto">
            <a:xfrm>
              <a:off x="24" y="75623"/>
              <a:ext cx="5472" cy="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buFontTx/>
                <a:buAutoNum type="arabicPeriod" startAt="3"/>
              </a:pPr>
              <a:r>
                <a:rPr lang="en-US" sz="7200" dirty="0">
                  <a:solidFill>
                    <a:srgbClr val="1E1D1D"/>
                  </a:solidFill>
                  <a:latin typeface="Bebas Neue" pitchFamily="34" charset="0"/>
                  <a:ea typeface="Bebas Neue" pitchFamily="34" charset="0"/>
                  <a:cs typeface="Bebas Neue" pitchFamily="34" charset="0"/>
                  <a:sym typeface="Bebas Neue" pitchFamily="34" charset="0"/>
                </a:rPr>
                <a:t> </a:t>
              </a:r>
              <a:r>
                <a:rPr lang="en-US" sz="7200" dirty="0" smtClean="0">
                  <a:solidFill>
                    <a:srgbClr val="1E1D1D"/>
                  </a:solidFill>
                  <a:latin typeface="Bebas Neue" pitchFamily="34" charset="0"/>
                  <a:ea typeface="Bebas Neue" pitchFamily="34" charset="0"/>
                  <a:cs typeface="Bebas Neue" pitchFamily="34" charset="0"/>
                  <a:sym typeface="Bebas Neue" pitchFamily="34" charset="0"/>
                </a:rPr>
                <a:t>make the sale</a:t>
              </a:r>
              <a:endParaRPr lang="en-US" sz="7200" dirty="0">
                <a:solidFill>
                  <a:srgbClr val="1E1D1D"/>
                </a:solidFill>
                <a:latin typeface="Bebas Neue" pitchFamily="34" charset="0"/>
                <a:ea typeface="Bebas Neue" pitchFamily="34" charset="0"/>
                <a:cs typeface="Bebas Neue" pitchFamily="34" charset="0"/>
                <a:sym typeface="Bebas Neue" pitchFamily="34" charset="0"/>
              </a:endParaRPr>
            </a:p>
          </p:txBody>
        </p:sp>
      </p:grpSp>
      <p:sp>
        <p:nvSpPr>
          <p:cNvPr id="13319" name="Rectangle 14"/>
          <p:cNvSpPr>
            <a:spLocks/>
          </p:cNvSpPr>
          <p:nvPr/>
        </p:nvSpPr>
        <p:spPr bwMode="auto">
          <a:xfrm>
            <a:off x="2438400" y="1104900"/>
            <a:ext cx="14630400"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14400" dirty="0" smtClean="0">
                <a:solidFill>
                  <a:srgbClr val="139FD2"/>
                </a:solidFill>
                <a:latin typeface="Bebas Neue" pitchFamily="34" charset="0"/>
                <a:ea typeface="Bebas Neue" pitchFamily="34" charset="0"/>
                <a:cs typeface="Bebas Neue" pitchFamily="34" charset="0"/>
                <a:sym typeface="Bebas Neue" pitchFamily="34" charset="0"/>
              </a:rPr>
              <a:t>Your ad</a:t>
            </a:r>
            <a:endParaRPr lang="en-US" sz="14400" dirty="0">
              <a:solidFill>
                <a:srgbClr val="139FD2"/>
              </a:solidFill>
              <a:latin typeface="Bebas Neue" pitchFamily="34" charset="0"/>
              <a:ea typeface="Bebas Neue" pitchFamily="34" charset="0"/>
              <a:cs typeface="Bebas Neue" pitchFamily="34" charset="0"/>
              <a:sym typeface="Bebas Neue" pitchFamily="34" charset="0"/>
            </a:endParaRPr>
          </a:p>
        </p:txBody>
      </p:sp>
    </p:spTree>
    <p:extLst>
      <p:ext uri="{BB962C8B-B14F-4D97-AF65-F5344CB8AC3E}">
        <p14:creationId xmlns:p14="http://schemas.microsoft.com/office/powerpoint/2010/main" val="36898814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42" name="Slide Number Placeholder 3"/>
          <p:cNvSpPr>
            <a:spLocks noGrp="1"/>
          </p:cNvSpPr>
          <p:nvPr>
            <p:ph type="sldNum" sz="quarter" idx="10"/>
          </p:nvPr>
        </p:nvSpPr>
        <p:spPr>
          <a:noFill/>
        </p:spPr>
        <p:txBody>
          <a:bodyPr/>
          <a:lstStyle>
            <a:lvl1pPr eaLnBrk="0" hangingPunct="0">
              <a:defRPr sz="5600">
                <a:solidFill>
                  <a:srgbClr val="000000"/>
                </a:solidFill>
                <a:latin typeface="Gill Sans" charset="0"/>
                <a:ea typeface="ヒラギノ角ゴ ProN W3" charset="0"/>
                <a:cs typeface="ヒラギノ角ゴ ProN W3" charset="0"/>
                <a:sym typeface="Gill Sans" charset="0"/>
              </a:defRPr>
            </a:lvl1pPr>
            <a:lvl2pPr marL="742950" indent="-285750" eaLnBrk="0" hangingPunct="0">
              <a:defRPr sz="5600">
                <a:solidFill>
                  <a:srgbClr val="000000"/>
                </a:solidFill>
                <a:latin typeface="Gill Sans" charset="0"/>
                <a:ea typeface="ヒラギノ角ゴ ProN W3" charset="0"/>
                <a:cs typeface="ヒラギノ角ゴ ProN W3" charset="0"/>
                <a:sym typeface="Gill Sans" charset="0"/>
              </a:defRPr>
            </a:lvl2pPr>
            <a:lvl3pPr marL="1143000" indent="-228600" eaLnBrk="0" hangingPunct="0">
              <a:defRPr sz="5600">
                <a:solidFill>
                  <a:srgbClr val="000000"/>
                </a:solidFill>
                <a:latin typeface="Gill Sans" charset="0"/>
                <a:ea typeface="ヒラギノ角ゴ ProN W3" charset="0"/>
                <a:cs typeface="ヒラギノ角ゴ ProN W3" charset="0"/>
                <a:sym typeface="Gill Sans" charset="0"/>
              </a:defRPr>
            </a:lvl3pPr>
            <a:lvl4pPr marL="1600200" indent="-228600" eaLnBrk="0" hangingPunct="0">
              <a:defRPr sz="5600">
                <a:solidFill>
                  <a:srgbClr val="000000"/>
                </a:solidFill>
                <a:latin typeface="Gill Sans" charset="0"/>
                <a:ea typeface="ヒラギノ角ゴ ProN W3" charset="0"/>
                <a:cs typeface="ヒラギノ角ゴ ProN W3" charset="0"/>
                <a:sym typeface="Gill Sans" charset="0"/>
              </a:defRPr>
            </a:lvl4pPr>
            <a:lvl5pPr marL="2057400" indent="-228600" eaLnBrk="0" hangingPunct="0">
              <a:defRPr sz="5600">
                <a:solidFill>
                  <a:srgbClr val="000000"/>
                </a:solidFill>
                <a:latin typeface="Gill Sans" charset="0"/>
                <a:ea typeface="ヒラギノ角ゴ ProN W3" charset="0"/>
                <a:cs typeface="ヒラギノ角ゴ ProN W3" charset="0"/>
                <a:sym typeface="Gill Sans" charset="0"/>
              </a:defRPr>
            </a:lvl5pPr>
            <a:lvl6pPr marL="25146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6pPr>
            <a:lvl7pPr marL="29718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7pPr>
            <a:lvl8pPr marL="34290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8pPr>
            <a:lvl9pPr marL="38862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9pPr>
          </a:lstStyle>
          <a:p>
            <a:pPr eaLnBrk="1" hangingPunct="1"/>
            <a:fld id="{4F5B3E19-E4E8-48BC-A243-A9B985970A96}" type="slidenum">
              <a:rPr lang="en-US" sz="3600" smtClean="0">
                <a:solidFill>
                  <a:srgbClr val="139FD2"/>
                </a:solidFill>
                <a:latin typeface="Bebas Neue" pitchFamily="34" charset="0"/>
                <a:ea typeface="Bebas Neue" pitchFamily="34" charset="0"/>
                <a:cs typeface="Bebas Neue" pitchFamily="34" charset="0"/>
                <a:sym typeface="Bebas Neue" pitchFamily="34" charset="0"/>
              </a:rPr>
              <a:pPr eaLnBrk="1" hangingPunct="1"/>
              <a:t>46</a:t>
            </a:fld>
            <a:endParaRPr lang="en-US" sz="3600" smtClean="0">
              <a:solidFill>
                <a:srgbClr val="139FD2"/>
              </a:solidFill>
              <a:latin typeface="Bebas Neue" pitchFamily="34" charset="0"/>
              <a:ea typeface="Bebas Neue" pitchFamily="34" charset="0"/>
              <a:cs typeface="Bebas Neue" pitchFamily="34" charset="0"/>
              <a:sym typeface="Bebas Neue" pitchFamily="34" charset="0"/>
            </a:endParaRPr>
          </a:p>
        </p:txBody>
      </p:sp>
      <p:sp>
        <p:nvSpPr>
          <p:cNvPr id="10243" name="Rectangle 1"/>
          <p:cNvSpPr>
            <a:spLocks/>
          </p:cNvSpPr>
          <p:nvPr/>
        </p:nvSpPr>
        <p:spPr bwMode="auto">
          <a:xfrm>
            <a:off x="2489200" y="4343400"/>
            <a:ext cx="86868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7200" dirty="0" smtClean="0">
                <a:solidFill>
                  <a:srgbClr val="1E1D1D"/>
                </a:solidFill>
                <a:latin typeface="Bebas Neue" pitchFamily="34" charset="0"/>
                <a:ea typeface="Bebas Neue" pitchFamily="34" charset="0"/>
                <a:cs typeface="Bebas Neue" pitchFamily="34" charset="0"/>
                <a:sym typeface="Bebas Neue" pitchFamily="34" charset="0"/>
              </a:rPr>
              <a:t>use the settings tab</a:t>
            </a:r>
            <a:endParaRPr lang="en-US" sz="7200" dirty="0">
              <a:solidFill>
                <a:srgbClr val="1E1D1D"/>
              </a:solidFill>
              <a:latin typeface="Bebas Neue" pitchFamily="34" charset="0"/>
              <a:ea typeface="Bebas Neue" pitchFamily="34" charset="0"/>
              <a:cs typeface="Bebas Neue" pitchFamily="34" charset="0"/>
              <a:sym typeface="Bebas Neue" pitchFamily="34" charset="0"/>
            </a:endParaRPr>
          </a:p>
        </p:txBody>
      </p:sp>
      <p:sp>
        <p:nvSpPr>
          <p:cNvPr id="15362" name="Rectangle 2"/>
          <p:cNvSpPr>
            <a:spLocks/>
          </p:cNvSpPr>
          <p:nvPr/>
        </p:nvSpPr>
        <p:spPr bwMode="auto">
          <a:xfrm>
            <a:off x="2516188" y="5651500"/>
            <a:ext cx="8686800" cy="6019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lstStyle/>
          <a:p>
            <a:pPr marL="914400" indent="-571500" algn="l">
              <a:buClr>
                <a:srgbClr val="D31E25"/>
              </a:buClr>
              <a:buSzPct val="125000"/>
              <a:buFont typeface="Arial" pitchFamily="34" charset="0"/>
              <a:buChar char="•"/>
              <a:defRPr/>
            </a:pPr>
            <a:endParaRPr lang="en-GB" sz="3600" dirty="0" smtClean="0">
              <a:solidFill>
                <a:srgbClr val="1E1D1D"/>
              </a:solidFill>
              <a:latin typeface="Arial" pitchFamily="34" charset="0"/>
              <a:ea typeface="Helvetica Light" charset="0"/>
              <a:cs typeface="Arial" pitchFamily="34" charset="0"/>
              <a:sym typeface="Helvetica Light" charset="0"/>
            </a:endParaRPr>
          </a:p>
          <a:p>
            <a:pPr marL="914400" indent="-571500" algn="l">
              <a:buClr>
                <a:srgbClr val="D31E25"/>
              </a:buClr>
              <a:buSzPct val="125000"/>
              <a:buFont typeface="Arial" pitchFamily="34" charset="0"/>
              <a:buChar char="•"/>
              <a:defRPr/>
            </a:pPr>
            <a:r>
              <a:rPr lang="en-GB" sz="3600" dirty="0" smtClean="0">
                <a:solidFill>
                  <a:srgbClr val="1E1D1D"/>
                </a:solidFill>
                <a:latin typeface="Arial" pitchFamily="34" charset="0"/>
                <a:ea typeface="Helvetica Light" charset="0"/>
                <a:cs typeface="Arial" pitchFamily="34" charset="0"/>
                <a:sym typeface="Helvetica Light" charset="0"/>
              </a:rPr>
              <a:t>Network.</a:t>
            </a:r>
            <a:endParaRPr lang="en-GB" sz="3600" dirty="0">
              <a:solidFill>
                <a:srgbClr val="1E1D1D"/>
              </a:solidFill>
              <a:latin typeface="Arial" pitchFamily="34" charset="0"/>
              <a:ea typeface="Helvetica Light" charset="0"/>
              <a:cs typeface="Arial" pitchFamily="34" charset="0"/>
              <a:sym typeface="Helvetica Light" charset="0"/>
            </a:endParaRPr>
          </a:p>
          <a:p>
            <a:pPr marL="914400" indent="-571500" algn="l">
              <a:buClr>
                <a:srgbClr val="D31E25"/>
              </a:buClr>
              <a:buSzPct val="125000"/>
              <a:buFont typeface="Arial" pitchFamily="34" charset="0"/>
              <a:buChar char="•"/>
              <a:defRPr/>
            </a:pPr>
            <a:endParaRPr lang="en-GB" sz="3600" dirty="0" smtClean="0">
              <a:solidFill>
                <a:srgbClr val="1E1D1D"/>
              </a:solidFill>
              <a:latin typeface="Arial" pitchFamily="34" charset="0"/>
              <a:ea typeface="Helvetica Light" charset="0"/>
              <a:cs typeface="Arial" pitchFamily="34" charset="0"/>
              <a:sym typeface="Helvetica Light" charset="0"/>
            </a:endParaRPr>
          </a:p>
          <a:p>
            <a:pPr marL="914400" indent="-571500" algn="l">
              <a:buClr>
                <a:srgbClr val="D31E25"/>
              </a:buClr>
              <a:buSzPct val="125000"/>
              <a:buFont typeface="Arial" pitchFamily="34" charset="0"/>
              <a:buChar char="•"/>
              <a:defRPr/>
            </a:pPr>
            <a:r>
              <a:rPr lang="en-GB" sz="3600" dirty="0" smtClean="0">
                <a:solidFill>
                  <a:srgbClr val="1E1D1D"/>
                </a:solidFill>
                <a:latin typeface="Arial" pitchFamily="34" charset="0"/>
                <a:ea typeface="Helvetica Light" charset="0"/>
                <a:cs typeface="Arial" pitchFamily="34" charset="0"/>
                <a:sym typeface="Helvetica Light" charset="0"/>
              </a:rPr>
              <a:t>Mobile devices.</a:t>
            </a:r>
          </a:p>
          <a:p>
            <a:pPr marL="914400" indent="-571500" algn="l">
              <a:buClr>
                <a:srgbClr val="D31E25"/>
              </a:buClr>
              <a:buSzPct val="125000"/>
              <a:buFont typeface="Arial" pitchFamily="34" charset="0"/>
              <a:buChar char="•"/>
              <a:defRPr/>
            </a:pPr>
            <a:endParaRPr lang="en-GB" sz="3600" dirty="0">
              <a:solidFill>
                <a:srgbClr val="1E1D1D"/>
              </a:solidFill>
              <a:latin typeface="Arial" pitchFamily="34" charset="0"/>
              <a:ea typeface="Helvetica Light" charset="0"/>
              <a:cs typeface="Arial" pitchFamily="34" charset="0"/>
              <a:sym typeface="Helvetica Light" charset="0"/>
            </a:endParaRPr>
          </a:p>
          <a:p>
            <a:pPr marL="914400" indent="-571500" algn="l">
              <a:buClr>
                <a:srgbClr val="D31E25"/>
              </a:buClr>
              <a:buSzPct val="125000"/>
              <a:buFont typeface="Arial" pitchFamily="34" charset="0"/>
              <a:buChar char="•"/>
              <a:defRPr/>
            </a:pPr>
            <a:r>
              <a:rPr lang="en-GB" sz="3600" dirty="0" smtClean="0">
                <a:solidFill>
                  <a:srgbClr val="1E1D1D"/>
                </a:solidFill>
                <a:latin typeface="Arial" pitchFamily="34" charset="0"/>
                <a:ea typeface="Helvetica Light" charset="0"/>
                <a:cs typeface="Arial" pitchFamily="34" charset="0"/>
                <a:sym typeface="Helvetica Light" charset="0"/>
              </a:rPr>
              <a:t>Location.</a:t>
            </a:r>
          </a:p>
          <a:p>
            <a:pPr marL="914400" indent="-571500" algn="l">
              <a:buClr>
                <a:srgbClr val="D31E25"/>
              </a:buClr>
              <a:buSzPct val="125000"/>
              <a:buFont typeface="Arial" pitchFamily="34" charset="0"/>
              <a:buChar char="•"/>
              <a:defRPr/>
            </a:pPr>
            <a:endParaRPr lang="en-GB" sz="3600" dirty="0">
              <a:solidFill>
                <a:srgbClr val="1E1D1D"/>
              </a:solidFill>
              <a:latin typeface="Arial" pitchFamily="34" charset="0"/>
              <a:ea typeface="Helvetica Light" charset="0"/>
              <a:cs typeface="Arial" pitchFamily="34" charset="0"/>
              <a:sym typeface="Helvetica Light" charset="0"/>
            </a:endParaRPr>
          </a:p>
          <a:p>
            <a:pPr marL="914400" indent="-571500" algn="l">
              <a:buClr>
                <a:srgbClr val="D31E25"/>
              </a:buClr>
              <a:buSzPct val="125000"/>
              <a:buFont typeface="Arial" pitchFamily="34" charset="0"/>
              <a:buChar char="•"/>
              <a:defRPr/>
            </a:pPr>
            <a:r>
              <a:rPr lang="en-GB" sz="3600" dirty="0" smtClean="0">
                <a:solidFill>
                  <a:srgbClr val="1E1D1D"/>
                </a:solidFill>
                <a:latin typeface="Arial" pitchFamily="34" charset="0"/>
                <a:ea typeface="Helvetica Light" charset="0"/>
                <a:cs typeface="Arial" pitchFamily="34" charset="0"/>
                <a:sym typeface="Helvetica Light" charset="0"/>
              </a:rPr>
              <a:t>Ad scheduling.</a:t>
            </a:r>
            <a:endParaRPr lang="en-GB" sz="3600" dirty="0">
              <a:solidFill>
                <a:srgbClr val="1E1D1D"/>
              </a:solidFill>
              <a:latin typeface="Arial" pitchFamily="34" charset="0"/>
              <a:ea typeface="Helvetica Light" charset="0"/>
              <a:cs typeface="Arial" pitchFamily="34" charset="0"/>
              <a:sym typeface="Helvetica Light" charset="0"/>
            </a:endParaRPr>
          </a:p>
          <a:p>
            <a:pPr marL="342900" algn="l">
              <a:buClr>
                <a:srgbClr val="FDBE36"/>
              </a:buClr>
              <a:buSzPct val="125000"/>
              <a:defRPr/>
            </a:pPr>
            <a:endParaRPr lang="en-US" sz="3600" dirty="0">
              <a:solidFill>
                <a:srgbClr val="1E1D1D"/>
              </a:solidFill>
              <a:latin typeface="Arial" pitchFamily="34" charset="0"/>
              <a:ea typeface="Helvetica Light" charset="0"/>
              <a:cs typeface="Arial" pitchFamily="34" charset="0"/>
              <a:sym typeface="Helvetica Light" charset="0"/>
            </a:endParaRPr>
          </a:p>
        </p:txBody>
      </p:sp>
      <p:sp>
        <p:nvSpPr>
          <p:cNvPr id="10245" name="Line 3"/>
          <p:cNvSpPr>
            <a:spLocks noChangeShapeType="1"/>
          </p:cNvSpPr>
          <p:nvPr/>
        </p:nvSpPr>
        <p:spPr bwMode="auto">
          <a:xfrm>
            <a:off x="2451100" y="5321300"/>
            <a:ext cx="8686800" cy="0"/>
          </a:xfrm>
          <a:prstGeom prst="line">
            <a:avLst/>
          </a:prstGeom>
          <a:noFill/>
          <a:ln w="114300">
            <a:solidFill>
              <a:srgbClr val="D31E25"/>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a:p>
        </p:txBody>
      </p:sp>
      <p:pic>
        <p:nvPicPr>
          <p:cNvPr id="10248" name="Picture 4"/>
          <p:cNvPicPr>
            <a:picLocks noChangeAspect="1" noChangeArrowheads="1"/>
          </p:cNvPicPr>
          <p:nvPr/>
        </p:nvPicPr>
        <p:blipFill rotWithShape="1">
          <a:blip r:embed="rId3">
            <a:extLst>
              <a:ext uri="{28A0092B-C50C-407E-A947-70E740481C1C}">
                <a14:useLocalDpi xmlns:a14="http://schemas.microsoft.com/office/drawing/2010/main" val="0"/>
              </a:ext>
            </a:extLst>
          </a:blip>
          <a:srcRect l="18275" t="4343" r="18604"/>
          <a:stretch/>
        </p:blipFill>
        <p:spPr bwMode="auto">
          <a:xfrm>
            <a:off x="14401800" y="3752850"/>
            <a:ext cx="8553450" cy="972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pic>
      <p:sp>
        <p:nvSpPr>
          <p:cNvPr id="10249" name="AutoShape 5"/>
          <p:cNvSpPr>
            <a:spLocks/>
          </p:cNvSpPr>
          <p:nvPr/>
        </p:nvSpPr>
        <p:spPr bwMode="auto">
          <a:xfrm>
            <a:off x="16941800" y="7188200"/>
            <a:ext cx="2717800" cy="2946400"/>
          </a:xfrm>
          <a:custGeom>
            <a:avLst/>
            <a:gdLst>
              <a:gd name="T0" fmla="*/ 1 w 21600"/>
              <a:gd name="T1" fmla="*/ 1 h 21600"/>
              <a:gd name="T2" fmla="*/ 1 w 21600"/>
              <a:gd name="T3" fmla="*/ 1 h 21600"/>
              <a:gd name="T4" fmla="*/ 1 w 21600"/>
              <a:gd name="T5" fmla="*/ 1 h 21600"/>
              <a:gd name="T6" fmla="*/ 0 w 21600"/>
              <a:gd name="T7" fmla="*/ 1 h 21600"/>
              <a:gd name="T8" fmla="*/ 0 w 21600"/>
              <a:gd name="T9" fmla="*/ 1 h 21600"/>
              <a:gd name="T10" fmla="*/ 0 w 21600"/>
              <a:gd name="T11" fmla="*/ 1 h 21600"/>
              <a:gd name="T12" fmla="*/ 0 w 21600"/>
              <a:gd name="T13" fmla="*/ 1 h 21600"/>
              <a:gd name="T14" fmla="*/ 0 w 21600"/>
              <a:gd name="T15" fmla="*/ 1 h 21600"/>
              <a:gd name="T16" fmla="*/ 0 w 21600"/>
              <a:gd name="T17" fmla="*/ 1 h 21600"/>
              <a:gd name="T18" fmla="*/ 0 w 21600"/>
              <a:gd name="T19" fmla="*/ 1 h 21600"/>
              <a:gd name="T20" fmla="*/ 1 w 21600"/>
              <a:gd name="T21" fmla="*/ 1 h 21600"/>
              <a:gd name="T22" fmla="*/ 1 w 21600"/>
              <a:gd name="T23" fmla="*/ 1 h 21600"/>
              <a:gd name="T24" fmla="*/ 1 w 21600"/>
              <a:gd name="T25" fmla="*/ 1 h 21600"/>
              <a:gd name="T26" fmla="*/ 1 w 21600"/>
              <a:gd name="T27" fmla="*/ 1 h 21600"/>
              <a:gd name="T28" fmla="*/ 0 w 21600"/>
              <a:gd name="T29" fmla="*/ 1 h 21600"/>
              <a:gd name="T30" fmla="*/ 0 w 21600"/>
              <a:gd name="T31" fmla="*/ 1 h 21600"/>
              <a:gd name="T32" fmla="*/ 0 w 21600"/>
              <a:gd name="T33" fmla="*/ 1 h 21600"/>
              <a:gd name="T34" fmla="*/ 0 w 21600"/>
              <a:gd name="T35" fmla="*/ 1 h 21600"/>
              <a:gd name="T36" fmla="*/ 0 w 21600"/>
              <a:gd name="T37" fmla="*/ 1 h 21600"/>
              <a:gd name="T38" fmla="*/ 0 w 21600"/>
              <a:gd name="T39" fmla="*/ 1 h 21600"/>
              <a:gd name="T40" fmla="*/ 0 w 21600"/>
              <a:gd name="T41" fmla="*/ 1 h 21600"/>
              <a:gd name="T42" fmla="*/ 1 w 21600"/>
              <a:gd name="T43" fmla="*/ 1 h 21600"/>
              <a:gd name="T44" fmla="*/ 1 w 21600"/>
              <a:gd name="T45" fmla="*/ 1 h 21600"/>
              <a:gd name="T46" fmla="*/ 1 w 21600"/>
              <a:gd name="T47" fmla="*/ 1 h 21600"/>
              <a:gd name="T48" fmla="*/ 0 w 21600"/>
              <a:gd name="T49" fmla="*/ 1 h 21600"/>
              <a:gd name="T50" fmla="*/ 0 w 21600"/>
              <a:gd name="T51" fmla="*/ 1 h 21600"/>
              <a:gd name="T52" fmla="*/ 0 w 21600"/>
              <a:gd name="T53" fmla="*/ 1 h 21600"/>
              <a:gd name="T54" fmla="*/ 0 w 21600"/>
              <a:gd name="T55" fmla="*/ 1 h 21600"/>
              <a:gd name="T56" fmla="*/ 0 w 21600"/>
              <a:gd name="T57" fmla="*/ 1 h 21600"/>
              <a:gd name="T58" fmla="*/ 0 w 21600"/>
              <a:gd name="T59" fmla="*/ 1 h 21600"/>
              <a:gd name="T60" fmla="*/ 0 w 21600"/>
              <a:gd name="T61" fmla="*/ 1 h 21600"/>
              <a:gd name="T62" fmla="*/ 1 w 21600"/>
              <a:gd name="T63" fmla="*/ 1 h 21600"/>
              <a:gd name="T64" fmla="*/ 1 w 21600"/>
              <a:gd name="T65" fmla="*/ 1 h 21600"/>
              <a:gd name="T66" fmla="*/ 1 w 21600"/>
              <a:gd name="T67" fmla="*/ 1 h 21600"/>
              <a:gd name="T68" fmla="*/ 1 w 21600"/>
              <a:gd name="T69" fmla="*/ 1 h 21600"/>
              <a:gd name="T70" fmla="*/ 0 w 21600"/>
              <a:gd name="T71" fmla="*/ 1 h 21600"/>
              <a:gd name="T72" fmla="*/ 0 w 21600"/>
              <a:gd name="T73" fmla="*/ 1 h 21600"/>
              <a:gd name="T74" fmla="*/ 0 w 21600"/>
              <a:gd name="T75" fmla="*/ 1 h 21600"/>
              <a:gd name="T76" fmla="*/ 0 w 21600"/>
              <a:gd name="T77" fmla="*/ 1 h 21600"/>
              <a:gd name="T78" fmla="*/ 0 w 21600"/>
              <a:gd name="T79" fmla="*/ 1 h 21600"/>
              <a:gd name="T80" fmla="*/ 0 w 21600"/>
              <a:gd name="T81" fmla="*/ 1 h 21600"/>
              <a:gd name="T82" fmla="*/ 0 w 21600"/>
              <a:gd name="T83" fmla="*/ 1 h 21600"/>
              <a:gd name="T84" fmla="*/ 1 w 21600"/>
              <a:gd name="T85" fmla="*/ 0 h 21600"/>
              <a:gd name="T86" fmla="*/ 0 w 21600"/>
              <a:gd name="T87" fmla="*/ 0 h 21600"/>
              <a:gd name="T88" fmla="*/ 0 w 21600"/>
              <a:gd name="T89" fmla="*/ 0 h 21600"/>
              <a:gd name="T90" fmla="*/ 0 w 21600"/>
              <a:gd name="T91" fmla="*/ 1 h 21600"/>
              <a:gd name="T92" fmla="*/ 0 w 21600"/>
              <a:gd name="T93" fmla="*/ 1 h 21600"/>
              <a:gd name="T94" fmla="*/ 0 w 21600"/>
              <a:gd name="T95" fmla="*/ 1 h 21600"/>
              <a:gd name="T96" fmla="*/ 1 w 21600"/>
              <a:gd name="T97" fmla="*/ 1 h 21600"/>
              <a:gd name="T98" fmla="*/ 1 w 21600"/>
              <a:gd name="T99" fmla="*/ 0 h 21600"/>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21600" h="21600">
                <a:moveTo>
                  <a:pt x="17100" y="19523"/>
                </a:moveTo>
                <a:lnTo>
                  <a:pt x="17100" y="21185"/>
                </a:lnTo>
                <a:cubicBezTo>
                  <a:pt x="17100" y="21417"/>
                  <a:pt x="17298" y="21600"/>
                  <a:pt x="17550" y="21600"/>
                </a:cubicBezTo>
                <a:cubicBezTo>
                  <a:pt x="17801" y="21600"/>
                  <a:pt x="18000" y="21417"/>
                  <a:pt x="18000" y="21185"/>
                </a:cubicBezTo>
                <a:lnTo>
                  <a:pt x="18000" y="19523"/>
                </a:lnTo>
                <a:cubicBezTo>
                  <a:pt x="18000" y="19290"/>
                  <a:pt x="17801" y="19108"/>
                  <a:pt x="17550" y="19108"/>
                </a:cubicBezTo>
                <a:cubicBezTo>
                  <a:pt x="17298" y="19108"/>
                  <a:pt x="17100" y="19290"/>
                  <a:pt x="17100" y="19523"/>
                </a:cubicBezTo>
                <a:close/>
                <a:moveTo>
                  <a:pt x="11700" y="19523"/>
                </a:moveTo>
                <a:lnTo>
                  <a:pt x="11700" y="21185"/>
                </a:lnTo>
                <a:cubicBezTo>
                  <a:pt x="11700" y="21417"/>
                  <a:pt x="11898" y="21600"/>
                  <a:pt x="12150" y="21600"/>
                </a:cubicBezTo>
                <a:cubicBezTo>
                  <a:pt x="12401" y="21600"/>
                  <a:pt x="12600" y="21417"/>
                  <a:pt x="12600" y="21185"/>
                </a:cubicBezTo>
                <a:lnTo>
                  <a:pt x="12600" y="19523"/>
                </a:lnTo>
                <a:cubicBezTo>
                  <a:pt x="12600" y="19290"/>
                  <a:pt x="12401" y="19108"/>
                  <a:pt x="12150" y="19108"/>
                </a:cubicBezTo>
                <a:cubicBezTo>
                  <a:pt x="11898" y="19108"/>
                  <a:pt x="11700" y="19290"/>
                  <a:pt x="11700" y="19523"/>
                </a:cubicBezTo>
                <a:close/>
                <a:moveTo>
                  <a:pt x="6300" y="19523"/>
                </a:moveTo>
                <a:lnTo>
                  <a:pt x="6300" y="21185"/>
                </a:lnTo>
                <a:cubicBezTo>
                  <a:pt x="6300" y="21417"/>
                  <a:pt x="6498" y="21600"/>
                  <a:pt x="6750" y="21600"/>
                </a:cubicBezTo>
                <a:cubicBezTo>
                  <a:pt x="7001" y="21600"/>
                  <a:pt x="7200" y="21417"/>
                  <a:pt x="7200" y="21185"/>
                </a:cubicBezTo>
                <a:lnTo>
                  <a:pt x="7200" y="19523"/>
                </a:lnTo>
                <a:cubicBezTo>
                  <a:pt x="7200" y="19290"/>
                  <a:pt x="7001" y="19108"/>
                  <a:pt x="6750" y="19108"/>
                </a:cubicBezTo>
                <a:cubicBezTo>
                  <a:pt x="6498" y="19108"/>
                  <a:pt x="6300" y="19290"/>
                  <a:pt x="6300" y="19523"/>
                </a:cubicBezTo>
                <a:close/>
                <a:moveTo>
                  <a:pt x="14400" y="18692"/>
                </a:moveTo>
                <a:lnTo>
                  <a:pt x="14400" y="20354"/>
                </a:lnTo>
                <a:cubicBezTo>
                  <a:pt x="14400" y="20587"/>
                  <a:pt x="14598" y="20769"/>
                  <a:pt x="14850" y="20769"/>
                </a:cubicBezTo>
                <a:cubicBezTo>
                  <a:pt x="15101" y="20769"/>
                  <a:pt x="15300" y="20587"/>
                  <a:pt x="15300" y="20354"/>
                </a:cubicBezTo>
                <a:lnTo>
                  <a:pt x="15300" y="18692"/>
                </a:lnTo>
                <a:cubicBezTo>
                  <a:pt x="15300" y="18459"/>
                  <a:pt x="15101" y="18277"/>
                  <a:pt x="14850" y="18277"/>
                </a:cubicBezTo>
                <a:cubicBezTo>
                  <a:pt x="14598" y="18277"/>
                  <a:pt x="14400" y="18459"/>
                  <a:pt x="14400" y="18692"/>
                </a:cubicBezTo>
                <a:close/>
                <a:moveTo>
                  <a:pt x="9000" y="18692"/>
                </a:moveTo>
                <a:lnTo>
                  <a:pt x="9000" y="20354"/>
                </a:lnTo>
                <a:cubicBezTo>
                  <a:pt x="9000" y="20587"/>
                  <a:pt x="9198" y="20769"/>
                  <a:pt x="9450" y="20769"/>
                </a:cubicBezTo>
                <a:cubicBezTo>
                  <a:pt x="9701" y="20769"/>
                  <a:pt x="9900" y="20587"/>
                  <a:pt x="9900" y="20354"/>
                </a:cubicBezTo>
                <a:lnTo>
                  <a:pt x="9900" y="18692"/>
                </a:lnTo>
                <a:cubicBezTo>
                  <a:pt x="9900" y="18459"/>
                  <a:pt x="9701" y="18277"/>
                  <a:pt x="9450" y="18277"/>
                </a:cubicBezTo>
                <a:cubicBezTo>
                  <a:pt x="9198" y="18277"/>
                  <a:pt x="9000" y="18459"/>
                  <a:pt x="9000" y="18692"/>
                </a:cubicBezTo>
                <a:close/>
                <a:moveTo>
                  <a:pt x="3600" y="18692"/>
                </a:moveTo>
                <a:lnTo>
                  <a:pt x="3600" y="20354"/>
                </a:lnTo>
                <a:cubicBezTo>
                  <a:pt x="3600" y="20587"/>
                  <a:pt x="3798" y="20769"/>
                  <a:pt x="4050" y="20769"/>
                </a:cubicBezTo>
                <a:cubicBezTo>
                  <a:pt x="4301" y="20769"/>
                  <a:pt x="4500" y="20587"/>
                  <a:pt x="4500" y="20354"/>
                </a:cubicBezTo>
                <a:lnTo>
                  <a:pt x="4500" y="18692"/>
                </a:lnTo>
                <a:cubicBezTo>
                  <a:pt x="4500" y="18459"/>
                  <a:pt x="4301" y="18277"/>
                  <a:pt x="4050" y="18277"/>
                </a:cubicBezTo>
                <a:cubicBezTo>
                  <a:pt x="3798" y="18277"/>
                  <a:pt x="3600" y="18459"/>
                  <a:pt x="3600" y="18692"/>
                </a:cubicBezTo>
                <a:close/>
                <a:moveTo>
                  <a:pt x="17100" y="16200"/>
                </a:moveTo>
                <a:lnTo>
                  <a:pt x="17100" y="17862"/>
                </a:lnTo>
                <a:cubicBezTo>
                  <a:pt x="17100" y="18094"/>
                  <a:pt x="17298" y="18277"/>
                  <a:pt x="17550" y="18277"/>
                </a:cubicBezTo>
                <a:cubicBezTo>
                  <a:pt x="17801" y="18277"/>
                  <a:pt x="18000" y="18094"/>
                  <a:pt x="18000" y="17862"/>
                </a:cubicBezTo>
                <a:lnTo>
                  <a:pt x="18000" y="16200"/>
                </a:lnTo>
                <a:cubicBezTo>
                  <a:pt x="18000" y="15967"/>
                  <a:pt x="17801" y="15785"/>
                  <a:pt x="17550" y="15785"/>
                </a:cubicBezTo>
                <a:cubicBezTo>
                  <a:pt x="17298" y="15785"/>
                  <a:pt x="17100" y="15967"/>
                  <a:pt x="17100" y="16200"/>
                </a:cubicBezTo>
                <a:close/>
                <a:moveTo>
                  <a:pt x="11700" y="16200"/>
                </a:moveTo>
                <a:lnTo>
                  <a:pt x="11700" y="17862"/>
                </a:lnTo>
                <a:cubicBezTo>
                  <a:pt x="11700" y="18094"/>
                  <a:pt x="11898" y="18277"/>
                  <a:pt x="12150" y="18277"/>
                </a:cubicBezTo>
                <a:cubicBezTo>
                  <a:pt x="12401" y="18277"/>
                  <a:pt x="12600" y="18094"/>
                  <a:pt x="12600" y="17862"/>
                </a:cubicBezTo>
                <a:lnTo>
                  <a:pt x="12600" y="16200"/>
                </a:lnTo>
                <a:cubicBezTo>
                  <a:pt x="12600" y="15967"/>
                  <a:pt x="12401" y="15785"/>
                  <a:pt x="12150" y="15785"/>
                </a:cubicBezTo>
                <a:cubicBezTo>
                  <a:pt x="11898" y="15785"/>
                  <a:pt x="11700" y="15967"/>
                  <a:pt x="11700" y="16200"/>
                </a:cubicBezTo>
                <a:close/>
                <a:moveTo>
                  <a:pt x="6300" y="16200"/>
                </a:moveTo>
                <a:lnTo>
                  <a:pt x="6300" y="17862"/>
                </a:lnTo>
                <a:cubicBezTo>
                  <a:pt x="6300" y="18094"/>
                  <a:pt x="6498" y="18277"/>
                  <a:pt x="6750" y="18277"/>
                </a:cubicBezTo>
                <a:cubicBezTo>
                  <a:pt x="7001" y="18277"/>
                  <a:pt x="7200" y="18094"/>
                  <a:pt x="7200" y="17862"/>
                </a:cubicBezTo>
                <a:lnTo>
                  <a:pt x="7200" y="16200"/>
                </a:lnTo>
                <a:cubicBezTo>
                  <a:pt x="7200" y="15967"/>
                  <a:pt x="7001" y="15785"/>
                  <a:pt x="6750" y="15785"/>
                </a:cubicBezTo>
                <a:cubicBezTo>
                  <a:pt x="6498" y="15785"/>
                  <a:pt x="6300" y="15967"/>
                  <a:pt x="6300" y="16200"/>
                </a:cubicBezTo>
                <a:close/>
                <a:moveTo>
                  <a:pt x="14400" y="15369"/>
                </a:moveTo>
                <a:lnTo>
                  <a:pt x="14400" y="17031"/>
                </a:lnTo>
                <a:cubicBezTo>
                  <a:pt x="14400" y="17264"/>
                  <a:pt x="14598" y="17446"/>
                  <a:pt x="14850" y="17446"/>
                </a:cubicBezTo>
                <a:cubicBezTo>
                  <a:pt x="15101" y="17446"/>
                  <a:pt x="15300" y="17264"/>
                  <a:pt x="15300" y="17031"/>
                </a:cubicBezTo>
                <a:lnTo>
                  <a:pt x="15300" y="15369"/>
                </a:lnTo>
                <a:cubicBezTo>
                  <a:pt x="15300" y="15136"/>
                  <a:pt x="15101" y="14954"/>
                  <a:pt x="14850" y="14954"/>
                </a:cubicBezTo>
                <a:cubicBezTo>
                  <a:pt x="14598" y="14954"/>
                  <a:pt x="14400" y="15136"/>
                  <a:pt x="14400" y="15369"/>
                </a:cubicBezTo>
                <a:close/>
                <a:moveTo>
                  <a:pt x="9000" y="15369"/>
                </a:moveTo>
                <a:lnTo>
                  <a:pt x="9000" y="17031"/>
                </a:lnTo>
                <a:cubicBezTo>
                  <a:pt x="9000" y="17264"/>
                  <a:pt x="9198" y="17446"/>
                  <a:pt x="9450" y="17446"/>
                </a:cubicBezTo>
                <a:cubicBezTo>
                  <a:pt x="9701" y="17446"/>
                  <a:pt x="9900" y="17264"/>
                  <a:pt x="9900" y="17031"/>
                </a:cubicBezTo>
                <a:lnTo>
                  <a:pt x="9900" y="15369"/>
                </a:lnTo>
                <a:cubicBezTo>
                  <a:pt x="9900" y="15136"/>
                  <a:pt x="9701" y="14954"/>
                  <a:pt x="9450" y="14954"/>
                </a:cubicBezTo>
                <a:cubicBezTo>
                  <a:pt x="9198" y="14954"/>
                  <a:pt x="9000" y="15136"/>
                  <a:pt x="9000" y="15369"/>
                </a:cubicBezTo>
                <a:close/>
                <a:moveTo>
                  <a:pt x="3600" y="15369"/>
                </a:moveTo>
                <a:lnTo>
                  <a:pt x="3600" y="17031"/>
                </a:lnTo>
                <a:cubicBezTo>
                  <a:pt x="3600" y="17264"/>
                  <a:pt x="3798" y="17446"/>
                  <a:pt x="4050" y="17446"/>
                </a:cubicBezTo>
                <a:cubicBezTo>
                  <a:pt x="4301" y="17446"/>
                  <a:pt x="4500" y="17264"/>
                  <a:pt x="4500" y="17031"/>
                </a:cubicBezTo>
                <a:lnTo>
                  <a:pt x="4500" y="15369"/>
                </a:lnTo>
                <a:cubicBezTo>
                  <a:pt x="4500" y="15136"/>
                  <a:pt x="4301" y="14954"/>
                  <a:pt x="4050" y="14954"/>
                </a:cubicBezTo>
                <a:cubicBezTo>
                  <a:pt x="3798" y="14954"/>
                  <a:pt x="3600" y="15136"/>
                  <a:pt x="3600" y="15369"/>
                </a:cubicBezTo>
                <a:close/>
                <a:moveTo>
                  <a:pt x="18981" y="6040"/>
                </a:moveTo>
                <a:cubicBezTo>
                  <a:pt x="18990" y="5948"/>
                  <a:pt x="19008" y="5865"/>
                  <a:pt x="19008" y="5774"/>
                </a:cubicBezTo>
                <a:cubicBezTo>
                  <a:pt x="19008" y="2584"/>
                  <a:pt x="16128" y="0"/>
                  <a:pt x="12573" y="0"/>
                </a:cubicBezTo>
                <a:cubicBezTo>
                  <a:pt x="10008" y="0"/>
                  <a:pt x="7803" y="1346"/>
                  <a:pt x="6768" y="3306"/>
                </a:cubicBezTo>
                <a:cubicBezTo>
                  <a:pt x="6273" y="2958"/>
                  <a:pt x="5651" y="2750"/>
                  <a:pt x="4976" y="2750"/>
                </a:cubicBezTo>
                <a:cubicBezTo>
                  <a:pt x="3321" y="2750"/>
                  <a:pt x="1998" y="3930"/>
                  <a:pt x="1998" y="5400"/>
                </a:cubicBezTo>
                <a:cubicBezTo>
                  <a:pt x="1998" y="5674"/>
                  <a:pt x="2051" y="5932"/>
                  <a:pt x="2123" y="6189"/>
                </a:cubicBezTo>
                <a:cubicBezTo>
                  <a:pt x="855" y="6887"/>
                  <a:pt x="0" y="8125"/>
                  <a:pt x="0" y="9562"/>
                </a:cubicBezTo>
                <a:cubicBezTo>
                  <a:pt x="0" y="11598"/>
                  <a:pt x="1917" y="13267"/>
                  <a:pt x="4275" y="13292"/>
                </a:cubicBezTo>
                <a:lnTo>
                  <a:pt x="4329" y="13292"/>
                </a:lnTo>
                <a:lnTo>
                  <a:pt x="4356" y="13292"/>
                </a:lnTo>
                <a:lnTo>
                  <a:pt x="4383" y="13292"/>
                </a:lnTo>
                <a:lnTo>
                  <a:pt x="17118" y="13292"/>
                </a:lnTo>
                <a:lnTo>
                  <a:pt x="17343" y="13292"/>
                </a:lnTo>
                <a:cubicBezTo>
                  <a:pt x="19710" y="13292"/>
                  <a:pt x="21600" y="11598"/>
                  <a:pt x="21600" y="9529"/>
                </a:cubicBezTo>
                <a:cubicBezTo>
                  <a:pt x="21600" y="7942"/>
                  <a:pt x="20537" y="6613"/>
                  <a:pt x="18981" y="6040"/>
                </a:cubicBezTo>
                <a:close/>
                <a:moveTo>
                  <a:pt x="18981" y="6040"/>
                </a:moveTo>
              </a:path>
            </a:pathLst>
          </a:custGeom>
          <a:solidFill>
            <a:schemeClr val="accent1"/>
          </a:solidFill>
          <a:ln>
            <a:noFill/>
          </a:ln>
          <a:extLs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lstStyle/>
          <a:p>
            <a:endParaRPr lang="en-US"/>
          </a:p>
        </p:txBody>
      </p:sp>
      <p:sp>
        <p:nvSpPr>
          <p:cNvPr id="10247" name="Rectangle 7"/>
          <p:cNvSpPr>
            <a:spLocks/>
          </p:cNvSpPr>
          <p:nvPr/>
        </p:nvSpPr>
        <p:spPr bwMode="auto">
          <a:xfrm>
            <a:off x="2438400" y="1104900"/>
            <a:ext cx="14630400"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14400" dirty="0" smtClean="0">
                <a:solidFill>
                  <a:srgbClr val="139FD2"/>
                </a:solidFill>
                <a:latin typeface="Bebas Neue" pitchFamily="34" charset="0"/>
                <a:ea typeface="Bebas Neue" pitchFamily="34" charset="0"/>
                <a:cs typeface="Bebas Neue" pitchFamily="34" charset="0"/>
                <a:sym typeface="Bebas Neue" pitchFamily="34" charset="0"/>
              </a:rPr>
              <a:t>Prevent a bad day</a:t>
            </a:r>
            <a:endParaRPr lang="en-US" sz="14400" dirty="0">
              <a:solidFill>
                <a:srgbClr val="139FD2"/>
              </a:solidFill>
              <a:latin typeface="Bebas Neue" pitchFamily="34" charset="0"/>
              <a:ea typeface="Bebas Neue" pitchFamily="34" charset="0"/>
              <a:cs typeface="Bebas Neue" pitchFamily="34" charset="0"/>
              <a:sym typeface="Bebas Neue" pitchFamily="34" charset="0"/>
            </a:endParaRPr>
          </a:p>
        </p:txBody>
      </p:sp>
    </p:spTree>
    <p:extLst>
      <p:ext uri="{BB962C8B-B14F-4D97-AF65-F5344CB8AC3E}">
        <p14:creationId xmlns:p14="http://schemas.microsoft.com/office/powerpoint/2010/main" val="9651867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7106" name="Slide Number Placeholder 3"/>
          <p:cNvSpPr>
            <a:spLocks noGrp="1"/>
          </p:cNvSpPr>
          <p:nvPr>
            <p:ph type="sldNum" sz="quarter" idx="10"/>
          </p:nvPr>
        </p:nvSpPr>
        <p:spPr>
          <a:noFill/>
        </p:spPr>
        <p:txBody>
          <a:bodyPr/>
          <a:lstStyle>
            <a:lvl1pPr eaLnBrk="0" hangingPunct="0">
              <a:defRPr sz="5600">
                <a:solidFill>
                  <a:srgbClr val="000000"/>
                </a:solidFill>
                <a:latin typeface="Gill Sans" charset="0"/>
                <a:ea typeface="ヒラギノ角ゴ ProN W3" charset="0"/>
                <a:cs typeface="ヒラギノ角ゴ ProN W3" charset="0"/>
                <a:sym typeface="Gill Sans" charset="0"/>
              </a:defRPr>
            </a:lvl1pPr>
            <a:lvl2pPr marL="742950" indent="-285750" eaLnBrk="0" hangingPunct="0">
              <a:defRPr sz="5600">
                <a:solidFill>
                  <a:srgbClr val="000000"/>
                </a:solidFill>
                <a:latin typeface="Gill Sans" charset="0"/>
                <a:ea typeface="ヒラギノ角ゴ ProN W3" charset="0"/>
                <a:cs typeface="ヒラギノ角ゴ ProN W3" charset="0"/>
                <a:sym typeface="Gill Sans" charset="0"/>
              </a:defRPr>
            </a:lvl2pPr>
            <a:lvl3pPr marL="1143000" indent="-228600" eaLnBrk="0" hangingPunct="0">
              <a:defRPr sz="5600">
                <a:solidFill>
                  <a:srgbClr val="000000"/>
                </a:solidFill>
                <a:latin typeface="Gill Sans" charset="0"/>
                <a:ea typeface="ヒラギノ角ゴ ProN W3" charset="0"/>
                <a:cs typeface="ヒラギノ角ゴ ProN W3" charset="0"/>
                <a:sym typeface="Gill Sans" charset="0"/>
              </a:defRPr>
            </a:lvl3pPr>
            <a:lvl4pPr marL="1600200" indent="-228600" eaLnBrk="0" hangingPunct="0">
              <a:defRPr sz="5600">
                <a:solidFill>
                  <a:srgbClr val="000000"/>
                </a:solidFill>
                <a:latin typeface="Gill Sans" charset="0"/>
                <a:ea typeface="ヒラギノ角ゴ ProN W3" charset="0"/>
                <a:cs typeface="ヒラギノ角ゴ ProN W3" charset="0"/>
                <a:sym typeface="Gill Sans" charset="0"/>
              </a:defRPr>
            </a:lvl4pPr>
            <a:lvl5pPr marL="2057400" indent="-228600" eaLnBrk="0" hangingPunct="0">
              <a:defRPr sz="5600">
                <a:solidFill>
                  <a:srgbClr val="000000"/>
                </a:solidFill>
                <a:latin typeface="Gill Sans" charset="0"/>
                <a:ea typeface="ヒラギノ角ゴ ProN W3" charset="0"/>
                <a:cs typeface="ヒラギノ角ゴ ProN W3" charset="0"/>
                <a:sym typeface="Gill Sans" charset="0"/>
              </a:defRPr>
            </a:lvl5pPr>
            <a:lvl6pPr marL="25146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6pPr>
            <a:lvl7pPr marL="29718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7pPr>
            <a:lvl8pPr marL="34290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8pPr>
            <a:lvl9pPr marL="38862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9pPr>
          </a:lstStyle>
          <a:p>
            <a:pPr eaLnBrk="1" hangingPunct="1"/>
            <a:fld id="{B3F321F6-AE9D-4D58-BDC7-090D8F7F90E0}" type="slidenum">
              <a:rPr lang="en-US" sz="3600" smtClean="0">
                <a:solidFill>
                  <a:srgbClr val="139FD2"/>
                </a:solidFill>
                <a:latin typeface="Bebas Neue" pitchFamily="34" charset="0"/>
                <a:ea typeface="Bebas Neue" pitchFamily="34" charset="0"/>
                <a:cs typeface="Bebas Neue" pitchFamily="34" charset="0"/>
                <a:sym typeface="Bebas Neue" pitchFamily="34" charset="0"/>
              </a:rPr>
              <a:pPr eaLnBrk="1" hangingPunct="1"/>
              <a:t>47</a:t>
            </a:fld>
            <a:endParaRPr lang="en-US" sz="3600" smtClean="0">
              <a:solidFill>
                <a:srgbClr val="139FD2"/>
              </a:solidFill>
              <a:latin typeface="Bebas Neue" pitchFamily="34" charset="0"/>
              <a:ea typeface="Bebas Neue" pitchFamily="34" charset="0"/>
              <a:cs typeface="Bebas Neue" pitchFamily="34" charset="0"/>
              <a:sym typeface="Bebas Neue" pitchFamily="34" charset="0"/>
            </a:endParaRPr>
          </a:p>
        </p:txBody>
      </p:sp>
      <p:sp>
        <p:nvSpPr>
          <p:cNvPr id="47107" name="Rectangle 1"/>
          <p:cNvSpPr>
            <a:spLocks/>
          </p:cNvSpPr>
          <p:nvPr/>
        </p:nvSpPr>
        <p:spPr bwMode="auto">
          <a:xfrm>
            <a:off x="2427288" y="1079500"/>
            <a:ext cx="14630400"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14400" dirty="0" smtClean="0">
                <a:solidFill>
                  <a:srgbClr val="139FD2"/>
                </a:solidFill>
                <a:latin typeface="Bebas Neue" pitchFamily="34" charset="0"/>
                <a:ea typeface="Bebas Neue" pitchFamily="34" charset="0"/>
                <a:cs typeface="Bebas Neue" pitchFamily="34" charset="0"/>
                <a:sym typeface="Bebas Neue" pitchFamily="34" charset="0"/>
              </a:rPr>
              <a:t>Selecting keywords</a:t>
            </a:r>
            <a:endParaRPr lang="en-US" sz="14400" dirty="0">
              <a:solidFill>
                <a:srgbClr val="139FD2"/>
              </a:solidFill>
              <a:latin typeface="Bebas Neue" pitchFamily="34" charset="0"/>
              <a:ea typeface="Bebas Neue" pitchFamily="34" charset="0"/>
              <a:cs typeface="Bebas Neue" pitchFamily="34" charset="0"/>
              <a:sym typeface="Bebas Neue" pitchFamily="34" charset="0"/>
            </a:endParaRPr>
          </a:p>
        </p:txBody>
      </p:sp>
      <p:sp>
        <p:nvSpPr>
          <p:cNvPr id="47108" name="Oval 2"/>
          <p:cNvSpPr>
            <a:spLocks/>
          </p:cNvSpPr>
          <p:nvPr/>
        </p:nvSpPr>
        <p:spPr bwMode="auto">
          <a:xfrm>
            <a:off x="2501900" y="4381500"/>
            <a:ext cx="5461000" cy="5461000"/>
          </a:xfrm>
          <a:prstGeom prst="ellipse">
            <a:avLst/>
          </a:prstGeom>
          <a:solidFill>
            <a:srgbClr val="139FD2"/>
          </a:solidFill>
          <a:ln w="25400">
            <a:solidFill>
              <a:srgbClr val="139FD2"/>
            </a:solidFill>
            <a:miter lim="800000"/>
            <a:headEnd/>
            <a:tailEnd/>
          </a:ln>
        </p:spPr>
        <p:txBody>
          <a:bodyPr lIns="0" tIns="0" rIns="0" bIns="0" anchor="ctr"/>
          <a:lstStyle/>
          <a:p>
            <a:pPr>
              <a:lnSpc>
                <a:spcPct val="80000"/>
              </a:lnSpc>
            </a:pPr>
            <a:r>
              <a:rPr lang="en-US" sz="7200" dirty="0" smtClean="0">
                <a:solidFill>
                  <a:srgbClr val="FFFFFF"/>
                </a:solidFill>
                <a:latin typeface="Bebas Neue" pitchFamily="34" charset="0"/>
                <a:ea typeface="Bebas Neue" pitchFamily="34" charset="0"/>
                <a:cs typeface="Bebas Neue" pitchFamily="34" charset="0"/>
                <a:sym typeface="Bebas Neue" pitchFamily="34" charset="0"/>
              </a:rPr>
              <a:t>Be specific</a:t>
            </a:r>
            <a:endParaRPr lang="en-US" sz="7200" dirty="0">
              <a:solidFill>
                <a:srgbClr val="FFFFFF"/>
              </a:solidFill>
              <a:latin typeface="Bebas Neue" pitchFamily="34" charset="0"/>
              <a:ea typeface="Bebas Neue" pitchFamily="34" charset="0"/>
              <a:cs typeface="Bebas Neue" pitchFamily="34" charset="0"/>
              <a:sym typeface="Bebas Neue" pitchFamily="34" charset="0"/>
            </a:endParaRPr>
          </a:p>
        </p:txBody>
      </p:sp>
      <p:sp>
        <p:nvSpPr>
          <p:cNvPr id="47109" name="Oval 3"/>
          <p:cNvSpPr>
            <a:spLocks/>
          </p:cNvSpPr>
          <p:nvPr/>
        </p:nvSpPr>
        <p:spPr bwMode="auto">
          <a:xfrm>
            <a:off x="9486900" y="4381500"/>
            <a:ext cx="5461000" cy="5461000"/>
          </a:xfrm>
          <a:prstGeom prst="ellipse">
            <a:avLst/>
          </a:prstGeom>
          <a:solidFill>
            <a:srgbClr val="D31E25"/>
          </a:solidFill>
          <a:ln w="25400">
            <a:solidFill>
              <a:srgbClr val="D31E25"/>
            </a:solidFill>
            <a:miter lim="800000"/>
            <a:headEnd/>
            <a:tailEnd/>
          </a:ln>
        </p:spPr>
        <p:txBody>
          <a:bodyPr lIns="0" tIns="0" rIns="0" bIns="0" anchor="ctr"/>
          <a:lstStyle/>
          <a:p>
            <a:pPr>
              <a:lnSpc>
                <a:spcPct val="80000"/>
              </a:lnSpc>
            </a:pPr>
            <a:r>
              <a:rPr lang="en-US" sz="7200" dirty="0" smtClean="0">
                <a:solidFill>
                  <a:srgbClr val="FFFFFF"/>
                </a:solidFill>
                <a:latin typeface="Bebas Neue" pitchFamily="34" charset="0"/>
                <a:ea typeface="Bebas Neue" pitchFamily="34" charset="0"/>
                <a:cs typeface="Bebas Neue" pitchFamily="34" charset="0"/>
                <a:sym typeface="Bebas Neue" pitchFamily="34" charset="0"/>
              </a:rPr>
              <a:t>Think like a customer</a:t>
            </a:r>
            <a:endParaRPr lang="en-US" sz="7200" dirty="0">
              <a:solidFill>
                <a:srgbClr val="FFFFFF"/>
              </a:solidFill>
              <a:latin typeface="Bebas Neue" pitchFamily="34" charset="0"/>
              <a:ea typeface="Bebas Neue" pitchFamily="34" charset="0"/>
              <a:cs typeface="Bebas Neue" pitchFamily="34" charset="0"/>
              <a:sym typeface="Bebas Neue" pitchFamily="34" charset="0"/>
            </a:endParaRPr>
          </a:p>
        </p:txBody>
      </p:sp>
      <p:sp>
        <p:nvSpPr>
          <p:cNvPr id="47110" name="Oval 4"/>
          <p:cNvSpPr>
            <a:spLocks/>
          </p:cNvSpPr>
          <p:nvPr/>
        </p:nvSpPr>
        <p:spPr bwMode="auto">
          <a:xfrm>
            <a:off x="16471900" y="4381500"/>
            <a:ext cx="5461000" cy="5461000"/>
          </a:xfrm>
          <a:prstGeom prst="ellipse">
            <a:avLst/>
          </a:prstGeom>
          <a:solidFill>
            <a:srgbClr val="FDBE36"/>
          </a:solidFill>
          <a:ln w="25400">
            <a:solidFill>
              <a:srgbClr val="FDBE36"/>
            </a:solidFill>
            <a:miter lim="800000"/>
            <a:headEnd/>
            <a:tailEnd/>
          </a:ln>
        </p:spPr>
        <p:txBody>
          <a:bodyPr lIns="0" tIns="0" rIns="0" bIns="0" anchor="ctr"/>
          <a:lstStyle/>
          <a:p>
            <a:pPr>
              <a:lnSpc>
                <a:spcPct val="80000"/>
              </a:lnSpc>
            </a:pPr>
            <a:r>
              <a:rPr lang="en-US" sz="7200" dirty="0" smtClean="0">
                <a:solidFill>
                  <a:srgbClr val="FFFFFF"/>
                </a:solidFill>
                <a:latin typeface="Bebas Neue" pitchFamily="34" charset="0"/>
                <a:ea typeface="Bebas Neue" pitchFamily="34" charset="0"/>
                <a:cs typeface="Bebas Neue" pitchFamily="34" charset="0"/>
                <a:sym typeface="Bebas Neue" pitchFamily="34" charset="0"/>
              </a:rPr>
              <a:t>Use negative keywords</a:t>
            </a:r>
            <a:endParaRPr lang="en-US" sz="7200" dirty="0">
              <a:solidFill>
                <a:srgbClr val="FFFFFF"/>
              </a:solidFill>
              <a:latin typeface="Bebas Neue" pitchFamily="34" charset="0"/>
              <a:ea typeface="Bebas Neue" pitchFamily="34" charset="0"/>
              <a:cs typeface="Bebas Neue" pitchFamily="34" charset="0"/>
              <a:sym typeface="Bebas Neue" pitchFamily="34" charset="0"/>
            </a:endParaRPr>
          </a:p>
        </p:txBody>
      </p:sp>
      <p:grpSp>
        <p:nvGrpSpPr>
          <p:cNvPr id="47111" name="Group 8"/>
          <p:cNvGrpSpPr>
            <a:grpSpLocks/>
          </p:cNvGrpSpPr>
          <p:nvPr/>
        </p:nvGrpSpPr>
        <p:grpSpPr bwMode="auto">
          <a:xfrm>
            <a:off x="2516188" y="10706100"/>
            <a:ext cx="19429412" cy="1638300"/>
            <a:chOff x="0" y="0"/>
            <a:chExt cx="12238" cy="1032"/>
          </a:xfrm>
        </p:grpSpPr>
        <p:sp>
          <p:nvSpPr>
            <p:cNvPr id="47112" name="Rectangle 5"/>
            <p:cNvSpPr>
              <a:spLocks/>
            </p:cNvSpPr>
            <p:nvPr/>
          </p:nvSpPr>
          <p:spPr bwMode="auto">
            <a:xfrm>
              <a:off x="4384" y="0"/>
              <a:ext cx="3456" cy="10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r>
                <a:rPr lang="en-US" sz="3600" dirty="0" smtClean="0">
                  <a:solidFill>
                    <a:srgbClr val="1E1D1D"/>
                  </a:solidFill>
                  <a:latin typeface="Arial" charset="0"/>
                  <a:ea typeface="Helvetica Light" charset="0"/>
                  <a:cs typeface="Arial" charset="0"/>
                  <a:sym typeface="Helvetica Light" charset="0"/>
                </a:rPr>
                <a:t>What will your customer be typing into Google?</a:t>
              </a:r>
              <a:endParaRPr lang="en-US" sz="3600" dirty="0">
                <a:solidFill>
                  <a:srgbClr val="1E1D1D"/>
                </a:solidFill>
                <a:latin typeface="Arial" charset="0"/>
                <a:ea typeface="Helvetica Light" charset="0"/>
                <a:cs typeface="Arial" charset="0"/>
                <a:sym typeface="Helvetica Light" charset="0"/>
              </a:endParaRPr>
            </a:p>
          </p:txBody>
        </p:sp>
        <p:sp>
          <p:nvSpPr>
            <p:cNvPr id="47113" name="Rectangle 6"/>
            <p:cNvSpPr>
              <a:spLocks/>
            </p:cNvSpPr>
            <p:nvPr/>
          </p:nvSpPr>
          <p:spPr bwMode="auto">
            <a:xfrm>
              <a:off x="0" y="24"/>
              <a:ext cx="3456" cy="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r>
                <a:rPr lang="en-US" sz="3600" dirty="0" smtClean="0">
                  <a:solidFill>
                    <a:srgbClr val="1E1D1D"/>
                  </a:solidFill>
                  <a:latin typeface="Arial" charset="0"/>
                  <a:ea typeface="Helvetica Light" charset="0"/>
                  <a:cs typeface="Arial" charset="0"/>
                  <a:sym typeface="Helvetica Light" charset="0"/>
                </a:rPr>
                <a:t>Match your keyword to your offer.</a:t>
              </a:r>
              <a:endParaRPr lang="en-US" sz="3600" dirty="0">
                <a:solidFill>
                  <a:srgbClr val="1E1D1D"/>
                </a:solidFill>
                <a:latin typeface="Arial" charset="0"/>
                <a:ea typeface="Helvetica Light" charset="0"/>
                <a:cs typeface="Arial" charset="0"/>
                <a:sym typeface="Helvetica Light" charset="0"/>
              </a:endParaRPr>
            </a:p>
          </p:txBody>
        </p:sp>
        <p:sp>
          <p:nvSpPr>
            <p:cNvPr id="47114" name="Rectangle 7"/>
            <p:cNvSpPr>
              <a:spLocks/>
            </p:cNvSpPr>
            <p:nvPr/>
          </p:nvSpPr>
          <p:spPr bwMode="auto">
            <a:xfrm>
              <a:off x="8782" y="24"/>
              <a:ext cx="3456" cy="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r>
                <a:rPr lang="en-US" sz="3600" dirty="0" smtClean="0">
                  <a:solidFill>
                    <a:srgbClr val="1E1D1D"/>
                  </a:solidFill>
                  <a:latin typeface="Arial" charset="0"/>
                  <a:ea typeface="Helvetica Light" charset="0"/>
                  <a:cs typeface="Arial" charset="0"/>
                  <a:sym typeface="Helvetica Light" charset="0"/>
                </a:rPr>
                <a:t>Use negative keywords to control your ad spend.</a:t>
              </a:r>
              <a:endParaRPr lang="en-US" sz="3600" dirty="0">
                <a:solidFill>
                  <a:srgbClr val="1E1D1D"/>
                </a:solidFill>
                <a:latin typeface="Arial" charset="0"/>
                <a:ea typeface="Helvetica Light" charset="0"/>
                <a:cs typeface="Arial" charset="0"/>
                <a:sym typeface="Helvetica Light" charset="0"/>
              </a:endParaRPr>
            </a:p>
          </p:txBody>
        </p:sp>
      </p:grpSp>
    </p:spTree>
    <p:extLst>
      <p:ext uri="{BB962C8B-B14F-4D97-AF65-F5344CB8AC3E}">
        <p14:creationId xmlns:p14="http://schemas.microsoft.com/office/powerpoint/2010/main" val="39562444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9938" name="Slide Number Placeholder 3"/>
          <p:cNvSpPr>
            <a:spLocks noGrp="1"/>
          </p:cNvSpPr>
          <p:nvPr>
            <p:ph type="sldNum" sz="quarter" idx="10"/>
          </p:nvPr>
        </p:nvSpPr>
        <p:spPr>
          <a:noFill/>
        </p:spPr>
        <p:txBody>
          <a:bodyPr/>
          <a:lstStyle>
            <a:lvl1pPr eaLnBrk="0" hangingPunct="0">
              <a:defRPr sz="5600">
                <a:solidFill>
                  <a:srgbClr val="000000"/>
                </a:solidFill>
                <a:latin typeface="Gill Sans" charset="0"/>
                <a:ea typeface="ヒラギノ角ゴ ProN W3" charset="0"/>
                <a:cs typeface="ヒラギノ角ゴ ProN W3" charset="0"/>
                <a:sym typeface="Gill Sans" charset="0"/>
              </a:defRPr>
            </a:lvl1pPr>
            <a:lvl2pPr marL="742950" indent="-285750" eaLnBrk="0" hangingPunct="0">
              <a:defRPr sz="5600">
                <a:solidFill>
                  <a:srgbClr val="000000"/>
                </a:solidFill>
                <a:latin typeface="Gill Sans" charset="0"/>
                <a:ea typeface="ヒラギノ角ゴ ProN W3" charset="0"/>
                <a:cs typeface="ヒラギノ角ゴ ProN W3" charset="0"/>
                <a:sym typeface="Gill Sans" charset="0"/>
              </a:defRPr>
            </a:lvl2pPr>
            <a:lvl3pPr marL="1143000" indent="-228600" eaLnBrk="0" hangingPunct="0">
              <a:defRPr sz="5600">
                <a:solidFill>
                  <a:srgbClr val="000000"/>
                </a:solidFill>
                <a:latin typeface="Gill Sans" charset="0"/>
                <a:ea typeface="ヒラギノ角ゴ ProN W3" charset="0"/>
                <a:cs typeface="ヒラギノ角ゴ ProN W3" charset="0"/>
                <a:sym typeface="Gill Sans" charset="0"/>
              </a:defRPr>
            </a:lvl3pPr>
            <a:lvl4pPr marL="1600200" indent="-228600" eaLnBrk="0" hangingPunct="0">
              <a:defRPr sz="5600">
                <a:solidFill>
                  <a:srgbClr val="000000"/>
                </a:solidFill>
                <a:latin typeface="Gill Sans" charset="0"/>
                <a:ea typeface="ヒラギノ角ゴ ProN W3" charset="0"/>
                <a:cs typeface="ヒラギノ角ゴ ProN W3" charset="0"/>
                <a:sym typeface="Gill Sans" charset="0"/>
              </a:defRPr>
            </a:lvl4pPr>
            <a:lvl5pPr marL="2057400" indent="-228600" eaLnBrk="0" hangingPunct="0">
              <a:defRPr sz="5600">
                <a:solidFill>
                  <a:srgbClr val="000000"/>
                </a:solidFill>
                <a:latin typeface="Gill Sans" charset="0"/>
                <a:ea typeface="ヒラギノ角ゴ ProN W3" charset="0"/>
                <a:cs typeface="ヒラギノ角ゴ ProN W3" charset="0"/>
                <a:sym typeface="Gill Sans" charset="0"/>
              </a:defRPr>
            </a:lvl5pPr>
            <a:lvl6pPr marL="25146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6pPr>
            <a:lvl7pPr marL="29718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7pPr>
            <a:lvl8pPr marL="34290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8pPr>
            <a:lvl9pPr marL="38862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9pPr>
          </a:lstStyle>
          <a:p>
            <a:pPr eaLnBrk="1" hangingPunct="1"/>
            <a:fld id="{E5A0C2DD-01C4-4E47-A536-405A0A5080C6}" type="slidenum">
              <a:rPr lang="en-US" sz="3600" smtClean="0">
                <a:solidFill>
                  <a:srgbClr val="139FD2"/>
                </a:solidFill>
                <a:latin typeface="Bebas Neue" pitchFamily="34" charset="0"/>
                <a:ea typeface="Bebas Neue" pitchFamily="34" charset="0"/>
                <a:cs typeface="Bebas Neue" pitchFamily="34" charset="0"/>
                <a:sym typeface="Bebas Neue" pitchFamily="34" charset="0"/>
              </a:rPr>
              <a:pPr eaLnBrk="1" hangingPunct="1"/>
              <a:t>48</a:t>
            </a:fld>
            <a:endParaRPr lang="en-US" sz="3600" smtClean="0">
              <a:solidFill>
                <a:srgbClr val="139FD2"/>
              </a:solidFill>
              <a:latin typeface="Bebas Neue" pitchFamily="34" charset="0"/>
              <a:ea typeface="Bebas Neue" pitchFamily="34" charset="0"/>
              <a:cs typeface="Bebas Neue" pitchFamily="34" charset="0"/>
              <a:sym typeface="Bebas Neue" pitchFamily="34" charset="0"/>
            </a:endParaRPr>
          </a:p>
        </p:txBody>
      </p:sp>
      <p:sp>
        <p:nvSpPr>
          <p:cNvPr id="39939" name="Rectangle 1"/>
          <p:cNvSpPr>
            <a:spLocks/>
          </p:cNvSpPr>
          <p:nvPr/>
        </p:nvSpPr>
        <p:spPr bwMode="auto">
          <a:xfrm>
            <a:off x="2427288" y="1079500"/>
            <a:ext cx="14630400"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14400" dirty="0" smtClean="0">
                <a:solidFill>
                  <a:srgbClr val="139FD2"/>
                </a:solidFill>
                <a:latin typeface="Bebas Neue" pitchFamily="34" charset="0"/>
                <a:ea typeface="Bebas Neue" pitchFamily="34" charset="0"/>
                <a:cs typeface="Bebas Neue" pitchFamily="34" charset="0"/>
                <a:sym typeface="Bebas Neue" pitchFamily="34" charset="0"/>
              </a:rPr>
              <a:t>Split testing</a:t>
            </a:r>
            <a:endParaRPr lang="en-US" sz="14400" dirty="0">
              <a:solidFill>
                <a:srgbClr val="139FD2"/>
              </a:solidFill>
              <a:latin typeface="Bebas Neue" pitchFamily="34" charset="0"/>
              <a:ea typeface="Bebas Neue" pitchFamily="34" charset="0"/>
              <a:cs typeface="Bebas Neue" pitchFamily="34" charset="0"/>
              <a:sym typeface="Bebas Neue" pitchFamily="34" charset="0"/>
            </a:endParaRPr>
          </a:p>
        </p:txBody>
      </p:sp>
      <p:sp>
        <p:nvSpPr>
          <p:cNvPr id="39940" name="AutoShape 2"/>
          <p:cNvSpPr>
            <a:spLocks/>
          </p:cNvSpPr>
          <p:nvPr/>
        </p:nvSpPr>
        <p:spPr bwMode="auto">
          <a:xfrm>
            <a:off x="2476500" y="8583613"/>
            <a:ext cx="5283200" cy="3708400"/>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2147483647 h 21600"/>
              <a:gd name="T8" fmla="*/ 2147483647 w 21600"/>
              <a:gd name="T9" fmla="*/ 2147483647 h 21600"/>
              <a:gd name="T10" fmla="*/ 2147483647 w 21600"/>
              <a:gd name="T11" fmla="*/ 2147483647 h 21600"/>
              <a:gd name="T12" fmla="*/ 2147483647 w 21600"/>
              <a:gd name="T13" fmla="*/ 2147483647 h 21600"/>
              <a:gd name="T14" fmla="*/ 2147483647 w 21600"/>
              <a:gd name="T15" fmla="*/ 2147483647 h 21600"/>
              <a:gd name="T16" fmla="*/ 2147483647 w 21600"/>
              <a:gd name="T17" fmla="*/ 2147483647 h 21600"/>
              <a:gd name="T18" fmla="*/ 2147483647 w 21600"/>
              <a:gd name="T19" fmla="*/ 2147483647 h 21600"/>
              <a:gd name="T20" fmla="*/ 2147483647 w 21600"/>
              <a:gd name="T21" fmla="*/ 2147483647 h 21600"/>
              <a:gd name="T22" fmla="*/ 2147483647 w 21600"/>
              <a:gd name="T23" fmla="*/ 2147483647 h 21600"/>
              <a:gd name="T24" fmla="*/ 2147483647 w 21600"/>
              <a:gd name="T25" fmla="*/ 2147483647 h 21600"/>
              <a:gd name="T26" fmla="*/ 2147483647 w 21600"/>
              <a:gd name="T27" fmla="*/ 2147483647 h 21600"/>
              <a:gd name="T28" fmla="*/ 2147483647 w 21600"/>
              <a:gd name="T29" fmla="*/ 2147483647 h 21600"/>
              <a:gd name="T30" fmla="*/ 2147483647 w 21600"/>
              <a:gd name="T31" fmla="*/ 2147483647 h 21600"/>
              <a:gd name="T32" fmla="*/ 2147483647 w 21600"/>
              <a:gd name="T33" fmla="*/ 2147483647 h 21600"/>
              <a:gd name="T34" fmla="*/ 2147483647 w 21600"/>
              <a:gd name="T35" fmla="*/ 2147483647 h 21600"/>
              <a:gd name="T36" fmla="*/ 2147483647 w 21600"/>
              <a:gd name="T37" fmla="*/ 2147483647 h 21600"/>
              <a:gd name="T38" fmla="*/ 2147483647 w 21600"/>
              <a:gd name="T39" fmla="*/ 2147483647 h 21600"/>
              <a:gd name="T40" fmla="*/ 2147483647 w 21600"/>
              <a:gd name="T41" fmla="*/ 2147483647 h 21600"/>
              <a:gd name="T42" fmla="*/ 2147483647 w 21600"/>
              <a:gd name="T43" fmla="*/ 2147483647 h 21600"/>
              <a:gd name="T44" fmla="*/ 2147483647 w 21600"/>
              <a:gd name="T45" fmla="*/ 2147483647 h 21600"/>
              <a:gd name="T46" fmla="*/ 2147483647 w 21600"/>
              <a:gd name="T47" fmla="*/ 2147483647 h 21600"/>
              <a:gd name="T48" fmla="*/ 2147483647 w 21600"/>
              <a:gd name="T49" fmla="*/ 2147483647 h 21600"/>
              <a:gd name="T50" fmla="*/ 2147483647 w 21600"/>
              <a:gd name="T51" fmla="*/ 2147483647 h 21600"/>
              <a:gd name="T52" fmla="*/ 2147483647 w 21600"/>
              <a:gd name="T53" fmla="*/ 2147483647 h 21600"/>
              <a:gd name="T54" fmla="*/ 2147483647 w 21600"/>
              <a:gd name="T55" fmla="*/ 2147483647 h 21600"/>
              <a:gd name="T56" fmla="*/ 2147483647 w 21600"/>
              <a:gd name="T57" fmla="*/ 2147483647 h 21600"/>
              <a:gd name="T58" fmla="*/ 2147483647 w 21600"/>
              <a:gd name="T59" fmla="*/ 2147483647 h 21600"/>
              <a:gd name="T60" fmla="*/ 2147483647 w 21600"/>
              <a:gd name="T61" fmla="*/ 2147483647 h 21600"/>
              <a:gd name="T62" fmla="*/ 2147483647 w 21600"/>
              <a:gd name="T63" fmla="*/ 2147483647 h 21600"/>
              <a:gd name="T64" fmla="*/ 2147483647 w 21600"/>
              <a:gd name="T65" fmla="*/ 2147483647 h 21600"/>
              <a:gd name="T66" fmla="*/ 2147483647 w 21600"/>
              <a:gd name="T67" fmla="*/ 2147483647 h 21600"/>
              <a:gd name="T68" fmla="*/ 2147483647 w 21600"/>
              <a:gd name="T69" fmla="*/ 2147483647 h 21600"/>
              <a:gd name="T70" fmla="*/ 2147483647 w 21600"/>
              <a:gd name="T71" fmla="*/ 2147483647 h 21600"/>
              <a:gd name="T72" fmla="*/ 2147483647 w 21600"/>
              <a:gd name="T73" fmla="*/ 2147483647 h 21600"/>
              <a:gd name="T74" fmla="*/ 2147483647 w 21600"/>
              <a:gd name="T75" fmla="*/ 2147483647 h 21600"/>
              <a:gd name="T76" fmla="*/ 2147483647 w 21600"/>
              <a:gd name="T77" fmla="*/ 0 h 21600"/>
              <a:gd name="T78" fmla="*/ 2147483647 w 21600"/>
              <a:gd name="T79" fmla="*/ 0 h 21600"/>
              <a:gd name="T80" fmla="*/ 2147483647 w 21600"/>
              <a:gd name="T81" fmla="*/ 2147483647 h 21600"/>
              <a:gd name="T82" fmla="*/ 2147483647 w 21600"/>
              <a:gd name="T83" fmla="*/ 2147483647 h 21600"/>
              <a:gd name="T84" fmla="*/ 2147483647 w 21600"/>
              <a:gd name="T85" fmla="*/ 2147483647 h 21600"/>
              <a:gd name="T86" fmla="*/ 0 w 21600"/>
              <a:gd name="T87" fmla="*/ 2147483647 h 21600"/>
              <a:gd name="T88" fmla="*/ 0 w 21600"/>
              <a:gd name="T89" fmla="*/ 2147483647 h 21600"/>
              <a:gd name="T90" fmla="*/ 2147483647 w 21600"/>
              <a:gd name="T91" fmla="*/ 2147483647 h 21600"/>
              <a:gd name="T92" fmla="*/ 2147483647 w 21600"/>
              <a:gd name="T93" fmla="*/ 2147483647 h 21600"/>
              <a:gd name="T94" fmla="*/ 2147483647 w 21600"/>
              <a:gd name="T95" fmla="*/ 2147483647 h 21600"/>
              <a:gd name="T96" fmla="*/ 2147483647 w 21600"/>
              <a:gd name="T97" fmla="*/ 2147483647 h 21600"/>
              <a:gd name="T98" fmla="*/ 2147483647 w 21600"/>
              <a:gd name="T99" fmla="*/ 2147483647 h 21600"/>
              <a:gd name="T100" fmla="*/ 2147483647 w 21600"/>
              <a:gd name="T101" fmla="*/ 2147483647 h 21600"/>
              <a:gd name="T102" fmla="*/ 2147483647 w 21600"/>
              <a:gd name="T103" fmla="*/ 2147483647 h 21600"/>
              <a:gd name="T104" fmla="*/ 2147483647 w 21600"/>
              <a:gd name="T105" fmla="*/ 2147483647 h 21600"/>
              <a:gd name="T106" fmla="*/ 2147483647 w 21600"/>
              <a:gd name="T107" fmla="*/ 2147483647 h 21600"/>
              <a:gd name="T108" fmla="*/ 2147483647 w 21600"/>
              <a:gd name="T109" fmla="*/ 2147483647 h 21600"/>
              <a:gd name="T110" fmla="*/ 2147483647 w 21600"/>
              <a:gd name="T111" fmla="*/ 2147483647 h 21600"/>
              <a:gd name="T112" fmla="*/ 2147483647 w 21600"/>
              <a:gd name="T113" fmla="*/ 2147483647 h 2160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21600" h="21600">
                <a:moveTo>
                  <a:pt x="4000" y="6835"/>
                </a:moveTo>
                <a:cubicBezTo>
                  <a:pt x="4000" y="6209"/>
                  <a:pt x="4360" y="5696"/>
                  <a:pt x="4800" y="5696"/>
                </a:cubicBezTo>
                <a:cubicBezTo>
                  <a:pt x="5240" y="5696"/>
                  <a:pt x="5600" y="6209"/>
                  <a:pt x="5600" y="6835"/>
                </a:cubicBezTo>
                <a:lnTo>
                  <a:pt x="5600" y="7975"/>
                </a:lnTo>
                <a:lnTo>
                  <a:pt x="6400" y="7975"/>
                </a:lnTo>
                <a:cubicBezTo>
                  <a:pt x="6840" y="7975"/>
                  <a:pt x="7200" y="8488"/>
                  <a:pt x="7200" y="9114"/>
                </a:cubicBezTo>
                <a:cubicBezTo>
                  <a:pt x="7200" y="9740"/>
                  <a:pt x="6840" y="10253"/>
                  <a:pt x="6400" y="10253"/>
                </a:cubicBezTo>
                <a:lnTo>
                  <a:pt x="5600" y="10253"/>
                </a:lnTo>
                <a:lnTo>
                  <a:pt x="5600" y="11392"/>
                </a:lnTo>
                <a:cubicBezTo>
                  <a:pt x="5600" y="12019"/>
                  <a:pt x="5240" y="12532"/>
                  <a:pt x="4800" y="12532"/>
                </a:cubicBezTo>
                <a:cubicBezTo>
                  <a:pt x="4360" y="12532"/>
                  <a:pt x="4000" y="12019"/>
                  <a:pt x="4000" y="11392"/>
                </a:cubicBezTo>
                <a:lnTo>
                  <a:pt x="4000" y="10253"/>
                </a:lnTo>
                <a:lnTo>
                  <a:pt x="3200" y="10253"/>
                </a:lnTo>
                <a:cubicBezTo>
                  <a:pt x="2760" y="10253"/>
                  <a:pt x="2400" y="9740"/>
                  <a:pt x="2400" y="9114"/>
                </a:cubicBezTo>
                <a:cubicBezTo>
                  <a:pt x="2400" y="8488"/>
                  <a:pt x="2760" y="7975"/>
                  <a:pt x="3200" y="7975"/>
                </a:cubicBezTo>
                <a:lnTo>
                  <a:pt x="4000" y="7975"/>
                </a:lnTo>
                <a:cubicBezTo>
                  <a:pt x="4000" y="7975"/>
                  <a:pt x="4000" y="6835"/>
                  <a:pt x="4000" y="6835"/>
                </a:cubicBezTo>
                <a:close/>
                <a:moveTo>
                  <a:pt x="14400" y="9114"/>
                </a:moveTo>
                <a:cubicBezTo>
                  <a:pt x="14400" y="8488"/>
                  <a:pt x="14760" y="7975"/>
                  <a:pt x="15200" y="7975"/>
                </a:cubicBezTo>
                <a:cubicBezTo>
                  <a:pt x="15640" y="7975"/>
                  <a:pt x="16000" y="8488"/>
                  <a:pt x="16000" y="9114"/>
                </a:cubicBezTo>
                <a:cubicBezTo>
                  <a:pt x="16000" y="9740"/>
                  <a:pt x="15640" y="10253"/>
                  <a:pt x="15200" y="10253"/>
                </a:cubicBezTo>
                <a:cubicBezTo>
                  <a:pt x="14760" y="10253"/>
                  <a:pt x="14400" y="9740"/>
                  <a:pt x="14400" y="9114"/>
                </a:cubicBezTo>
                <a:close/>
                <a:moveTo>
                  <a:pt x="17600" y="9114"/>
                </a:moveTo>
                <a:cubicBezTo>
                  <a:pt x="17600" y="8488"/>
                  <a:pt x="17960" y="7975"/>
                  <a:pt x="18400" y="7975"/>
                </a:cubicBezTo>
                <a:cubicBezTo>
                  <a:pt x="18840" y="7975"/>
                  <a:pt x="19200" y="8488"/>
                  <a:pt x="19200" y="9114"/>
                </a:cubicBezTo>
                <a:cubicBezTo>
                  <a:pt x="19200" y="9740"/>
                  <a:pt x="18840" y="10253"/>
                  <a:pt x="18400" y="10253"/>
                </a:cubicBezTo>
                <a:cubicBezTo>
                  <a:pt x="17960" y="10253"/>
                  <a:pt x="17600" y="9740"/>
                  <a:pt x="17600" y="9114"/>
                </a:cubicBezTo>
                <a:close/>
                <a:moveTo>
                  <a:pt x="16000" y="11392"/>
                </a:moveTo>
                <a:cubicBezTo>
                  <a:pt x="16000" y="10766"/>
                  <a:pt x="16360" y="10253"/>
                  <a:pt x="16800" y="10253"/>
                </a:cubicBezTo>
                <a:cubicBezTo>
                  <a:pt x="17240" y="10253"/>
                  <a:pt x="17600" y="10766"/>
                  <a:pt x="17600" y="11392"/>
                </a:cubicBezTo>
                <a:cubicBezTo>
                  <a:pt x="17600" y="12019"/>
                  <a:pt x="17240" y="12532"/>
                  <a:pt x="16800" y="12532"/>
                </a:cubicBezTo>
                <a:cubicBezTo>
                  <a:pt x="16360" y="12532"/>
                  <a:pt x="16000" y="12019"/>
                  <a:pt x="16000" y="11392"/>
                </a:cubicBezTo>
                <a:close/>
                <a:moveTo>
                  <a:pt x="16000" y="6835"/>
                </a:moveTo>
                <a:cubicBezTo>
                  <a:pt x="16000" y="6209"/>
                  <a:pt x="16360" y="5696"/>
                  <a:pt x="16800" y="5696"/>
                </a:cubicBezTo>
                <a:cubicBezTo>
                  <a:pt x="17240" y="5696"/>
                  <a:pt x="17600" y="6209"/>
                  <a:pt x="17600" y="6835"/>
                </a:cubicBezTo>
                <a:cubicBezTo>
                  <a:pt x="17600" y="7462"/>
                  <a:pt x="17240" y="7975"/>
                  <a:pt x="16800" y="7975"/>
                </a:cubicBezTo>
                <a:cubicBezTo>
                  <a:pt x="16360" y="7975"/>
                  <a:pt x="16000" y="7462"/>
                  <a:pt x="16000" y="6835"/>
                </a:cubicBezTo>
                <a:close/>
                <a:moveTo>
                  <a:pt x="11200" y="4557"/>
                </a:moveTo>
                <a:lnTo>
                  <a:pt x="11200" y="0"/>
                </a:lnTo>
                <a:lnTo>
                  <a:pt x="9600" y="0"/>
                </a:lnTo>
                <a:lnTo>
                  <a:pt x="9600" y="4557"/>
                </a:lnTo>
                <a:lnTo>
                  <a:pt x="8752" y="4557"/>
                </a:lnTo>
                <a:cubicBezTo>
                  <a:pt x="7904" y="2574"/>
                  <a:pt x="6360" y="1265"/>
                  <a:pt x="4632" y="1265"/>
                </a:cubicBezTo>
                <a:cubicBezTo>
                  <a:pt x="1976" y="1265"/>
                  <a:pt x="0" y="4010"/>
                  <a:pt x="0" y="7792"/>
                </a:cubicBezTo>
                <a:lnTo>
                  <a:pt x="0" y="18524"/>
                </a:lnTo>
                <a:cubicBezTo>
                  <a:pt x="0" y="20222"/>
                  <a:pt x="960" y="21589"/>
                  <a:pt x="2160" y="21600"/>
                </a:cubicBezTo>
                <a:cubicBezTo>
                  <a:pt x="3056" y="21600"/>
                  <a:pt x="4944" y="20928"/>
                  <a:pt x="5640" y="19117"/>
                </a:cubicBezTo>
                <a:cubicBezTo>
                  <a:pt x="7024" y="15517"/>
                  <a:pt x="7400" y="14741"/>
                  <a:pt x="8536" y="13831"/>
                </a:cubicBezTo>
                <a:cubicBezTo>
                  <a:pt x="9680" y="12908"/>
                  <a:pt x="12240" y="12794"/>
                  <a:pt x="13544" y="13922"/>
                </a:cubicBezTo>
                <a:cubicBezTo>
                  <a:pt x="14848" y="15038"/>
                  <a:pt x="15608" y="17874"/>
                  <a:pt x="16024" y="19334"/>
                </a:cubicBezTo>
                <a:cubicBezTo>
                  <a:pt x="16648" y="21509"/>
                  <a:pt x="18544" y="21600"/>
                  <a:pt x="19440" y="21600"/>
                </a:cubicBezTo>
                <a:cubicBezTo>
                  <a:pt x="20640" y="21600"/>
                  <a:pt x="21600" y="20222"/>
                  <a:pt x="21600" y="18524"/>
                </a:cubicBezTo>
                <a:lnTo>
                  <a:pt x="21584" y="7781"/>
                </a:lnTo>
                <a:cubicBezTo>
                  <a:pt x="21584" y="4694"/>
                  <a:pt x="19176" y="1265"/>
                  <a:pt x="16520" y="1265"/>
                </a:cubicBezTo>
                <a:cubicBezTo>
                  <a:pt x="14776" y="1265"/>
                  <a:pt x="12832" y="2574"/>
                  <a:pt x="11984" y="4557"/>
                </a:cubicBezTo>
                <a:cubicBezTo>
                  <a:pt x="11984" y="4557"/>
                  <a:pt x="11200" y="4557"/>
                  <a:pt x="11200" y="4557"/>
                </a:cubicBezTo>
                <a:close/>
                <a:moveTo>
                  <a:pt x="11200" y="4557"/>
                </a:moveTo>
              </a:path>
            </a:pathLst>
          </a:custGeom>
          <a:solidFill>
            <a:srgbClr val="FDBE36"/>
          </a:solidFill>
          <a:ln>
            <a:noFill/>
          </a:ln>
          <a:extLs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lstStyle/>
          <a:p>
            <a:endParaRPr lang="en-US"/>
          </a:p>
        </p:txBody>
      </p:sp>
      <p:grpSp>
        <p:nvGrpSpPr>
          <p:cNvPr id="39941" name="Group 8"/>
          <p:cNvGrpSpPr>
            <a:grpSpLocks/>
          </p:cNvGrpSpPr>
          <p:nvPr/>
        </p:nvGrpSpPr>
        <p:grpSpPr bwMode="auto">
          <a:xfrm>
            <a:off x="4830763" y="6332538"/>
            <a:ext cx="17103725" cy="3776662"/>
            <a:chOff x="0" y="0"/>
            <a:chExt cx="10774" cy="2378"/>
          </a:xfrm>
        </p:grpSpPr>
        <p:sp>
          <p:nvSpPr>
            <p:cNvPr id="39954" name="Line 3"/>
            <p:cNvSpPr>
              <a:spLocks noChangeShapeType="1"/>
            </p:cNvSpPr>
            <p:nvPr/>
          </p:nvSpPr>
          <p:spPr bwMode="auto">
            <a:xfrm rot="10800000" flipH="1">
              <a:off x="116" y="0"/>
              <a:ext cx="0" cy="2378"/>
            </a:xfrm>
            <a:prstGeom prst="line">
              <a:avLst/>
            </a:prstGeom>
            <a:noFill/>
            <a:ln w="393700">
              <a:solidFill>
                <a:srgbClr val="FDBE36"/>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a:p>
          </p:txBody>
        </p:sp>
        <p:sp>
          <p:nvSpPr>
            <p:cNvPr id="39955" name="Line 4"/>
            <p:cNvSpPr>
              <a:spLocks noChangeShapeType="1"/>
            </p:cNvSpPr>
            <p:nvPr/>
          </p:nvSpPr>
          <p:spPr bwMode="auto">
            <a:xfrm>
              <a:off x="0" y="90"/>
              <a:ext cx="3317" cy="0"/>
            </a:xfrm>
            <a:prstGeom prst="line">
              <a:avLst/>
            </a:prstGeom>
            <a:noFill/>
            <a:ln w="393700">
              <a:solidFill>
                <a:srgbClr val="FDBE36"/>
              </a:solidFill>
              <a:miter lim="800000"/>
              <a:headEnd/>
              <a:tailEnd type="oval" w="med" len="med"/>
            </a:ln>
            <a:extLst>
              <a:ext uri="{909E8E84-426E-40DD-AFC4-6F175D3DCCD1}">
                <a14:hiddenFill xmlns:a14="http://schemas.microsoft.com/office/drawing/2010/main">
                  <a:noFill/>
                </a14:hiddenFill>
              </a:ext>
            </a:extLst>
          </p:spPr>
          <p:txBody>
            <a:bodyPr lIns="0" tIns="0" rIns="0" bIns="0"/>
            <a:lstStyle/>
            <a:p>
              <a:endParaRPr lang="en-US"/>
            </a:p>
          </p:txBody>
        </p:sp>
        <p:sp>
          <p:nvSpPr>
            <p:cNvPr id="39956" name="Line 5"/>
            <p:cNvSpPr>
              <a:spLocks noChangeShapeType="1"/>
            </p:cNvSpPr>
            <p:nvPr/>
          </p:nvSpPr>
          <p:spPr bwMode="auto">
            <a:xfrm>
              <a:off x="5996" y="90"/>
              <a:ext cx="2082" cy="0"/>
            </a:xfrm>
            <a:prstGeom prst="line">
              <a:avLst/>
            </a:prstGeom>
            <a:noFill/>
            <a:ln w="393700">
              <a:solidFill>
                <a:srgbClr val="FDBE36"/>
              </a:solidFill>
              <a:miter lim="800000"/>
              <a:headEnd/>
              <a:tailEnd type="oval" w="med" len="med"/>
            </a:ln>
            <a:extLst>
              <a:ext uri="{909E8E84-426E-40DD-AFC4-6F175D3DCCD1}">
                <a14:hiddenFill xmlns:a14="http://schemas.microsoft.com/office/drawing/2010/main">
                  <a:noFill/>
                </a14:hiddenFill>
              </a:ext>
            </a:extLst>
          </p:spPr>
          <p:txBody>
            <a:bodyPr lIns="0" tIns="0" rIns="0" bIns="0"/>
            <a:lstStyle/>
            <a:p>
              <a:endParaRPr lang="en-US"/>
            </a:p>
          </p:txBody>
        </p:sp>
        <p:sp>
          <p:nvSpPr>
            <p:cNvPr id="39957" name="Line 6"/>
            <p:cNvSpPr>
              <a:spLocks noChangeShapeType="1"/>
            </p:cNvSpPr>
            <p:nvPr/>
          </p:nvSpPr>
          <p:spPr bwMode="auto">
            <a:xfrm>
              <a:off x="3596" y="90"/>
              <a:ext cx="2082" cy="0"/>
            </a:xfrm>
            <a:prstGeom prst="line">
              <a:avLst/>
            </a:prstGeom>
            <a:noFill/>
            <a:ln w="393700">
              <a:solidFill>
                <a:srgbClr val="FDBE36"/>
              </a:solidFill>
              <a:miter lim="800000"/>
              <a:headEnd/>
              <a:tailEnd type="oval" w="med" len="med"/>
            </a:ln>
            <a:extLst>
              <a:ext uri="{909E8E84-426E-40DD-AFC4-6F175D3DCCD1}">
                <a14:hiddenFill xmlns:a14="http://schemas.microsoft.com/office/drawing/2010/main">
                  <a:noFill/>
                </a14:hiddenFill>
              </a:ext>
            </a:extLst>
          </p:spPr>
          <p:txBody>
            <a:bodyPr lIns="0" tIns="0" rIns="0" bIns="0"/>
            <a:lstStyle/>
            <a:p>
              <a:endParaRPr lang="en-US"/>
            </a:p>
          </p:txBody>
        </p:sp>
        <p:sp>
          <p:nvSpPr>
            <p:cNvPr id="39958" name="Line 7"/>
            <p:cNvSpPr>
              <a:spLocks noChangeShapeType="1"/>
            </p:cNvSpPr>
            <p:nvPr/>
          </p:nvSpPr>
          <p:spPr bwMode="auto">
            <a:xfrm>
              <a:off x="8372" y="90"/>
              <a:ext cx="2082" cy="0"/>
            </a:xfrm>
            <a:prstGeom prst="line">
              <a:avLst/>
            </a:prstGeom>
            <a:noFill/>
            <a:ln w="393700">
              <a:solidFill>
                <a:srgbClr val="FDBE36"/>
              </a:solidFill>
              <a:miter lim="800000"/>
              <a:headEnd/>
              <a:tailEnd type="oval" w="med" len="med"/>
            </a:ln>
            <a:extLst>
              <a:ext uri="{909E8E84-426E-40DD-AFC4-6F175D3DCCD1}">
                <a14:hiddenFill xmlns:a14="http://schemas.microsoft.com/office/drawing/2010/main">
                  <a:noFill/>
                </a14:hiddenFill>
              </a:ext>
            </a:extLst>
          </p:spPr>
          <p:txBody>
            <a:bodyPr lIns="0" tIns="0" rIns="0" bIns="0"/>
            <a:lstStyle/>
            <a:p>
              <a:endParaRPr lang="en-US"/>
            </a:p>
          </p:txBody>
        </p:sp>
      </p:grpSp>
      <p:grpSp>
        <p:nvGrpSpPr>
          <p:cNvPr id="39942" name="Group 11"/>
          <p:cNvGrpSpPr>
            <a:grpSpLocks/>
          </p:cNvGrpSpPr>
          <p:nvPr/>
        </p:nvGrpSpPr>
        <p:grpSpPr bwMode="auto">
          <a:xfrm>
            <a:off x="8534400" y="4572000"/>
            <a:ext cx="3200400" cy="4775200"/>
            <a:chOff x="169" y="0"/>
            <a:chExt cx="2016" cy="3008"/>
          </a:xfrm>
        </p:grpSpPr>
        <p:sp>
          <p:nvSpPr>
            <p:cNvPr id="39952" name="Rectangle 9"/>
            <p:cNvSpPr>
              <a:spLocks/>
            </p:cNvSpPr>
            <p:nvPr/>
          </p:nvSpPr>
          <p:spPr bwMode="auto">
            <a:xfrm>
              <a:off x="169" y="0"/>
              <a:ext cx="2016" cy="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nSpc>
                  <a:spcPct val="80000"/>
                </a:lnSpc>
              </a:pPr>
              <a:r>
                <a:rPr lang="en-US" sz="7200" dirty="0" smtClean="0">
                  <a:solidFill>
                    <a:srgbClr val="139FD2"/>
                  </a:solidFill>
                  <a:latin typeface="Bebas Neue" pitchFamily="34" charset="0"/>
                  <a:ea typeface="Bebas Neue" pitchFamily="34" charset="0"/>
                  <a:cs typeface="Bebas Neue" pitchFamily="34" charset="0"/>
                  <a:sym typeface="Bebas Neue" pitchFamily="34" charset="0"/>
                </a:rPr>
                <a:t>Ad 1</a:t>
              </a:r>
              <a:endParaRPr lang="en-US" sz="7200" dirty="0">
                <a:solidFill>
                  <a:srgbClr val="139FD2"/>
                </a:solidFill>
                <a:latin typeface="Bebas Neue" pitchFamily="34" charset="0"/>
                <a:ea typeface="Bebas Neue" pitchFamily="34" charset="0"/>
                <a:cs typeface="Bebas Neue" pitchFamily="34" charset="0"/>
                <a:sym typeface="Bebas Neue" pitchFamily="34" charset="0"/>
              </a:endParaRPr>
            </a:p>
          </p:txBody>
        </p:sp>
        <p:sp>
          <p:nvSpPr>
            <p:cNvPr id="39953" name="Rectangle 10"/>
            <p:cNvSpPr>
              <a:spLocks/>
            </p:cNvSpPr>
            <p:nvPr/>
          </p:nvSpPr>
          <p:spPr bwMode="auto">
            <a:xfrm>
              <a:off x="169" y="1856"/>
              <a:ext cx="2016" cy="11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nSpc>
                  <a:spcPct val="80000"/>
                </a:lnSpc>
              </a:pPr>
              <a:r>
                <a:rPr lang="en-US" sz="4800" dirty="0" smtClean="0">
                  <a:solidFill>
                    <a:srgbClr val="139FD2"/>
                  </a:solidFill>
                  <a:latin typeface="Bebas Neue" pitchFamily="34" charset="0"/>
                  <a:ea typeface="Bebas Neue" pitchFamily="34" charset="0"/>
                  <a:cs typeface="Bebas Neue" pitchFamily="34" charset="0"/>
                  <a:sym typeface="Bebas Neue" pitchFamily="34" charset="0"/>
                </a:rPr>
                <a:t>Image 1</a:t>
              </a:r>
            </a:p>
            <a:p>
              <a:pPr>
                <a:lnSpc>
                  <a:spcPct val="80000"/>
                </a:lnSpc>
              </a:pPr>
              <a:r>
                <a:rPr lang="en-US" sz="4800" dirty="0" smtClean="0">
                  <a:solidFill>
                    <a:srgbClr val="139FD2"/>
                  </a:solidFill>
                  <a:latin typeface="Bebas Neue" pitchFamily="34" charset="0"/>
                  <a:ea typeface="Bebas Neue" pitchFamily="34" charset="0"/>
                  <a:cs typeface="Bebas Neue" pitchFamily="34" charset="0"/>
                  <a:sym typeface="Bebas Neue" pitchFamily="34" charset="0"/>
                </a:rPr>
                <a:t>Text 1</a:t>
              </a:r>
            </a:p>
            <a:p>
              <a:pPr>
                <a:lnSpc>
                  <a:spcPct val="80000"/>
                </a:lnSpc>
              </a:pPr>
              <a:r>
                <a:rPr lang="en-US" sz="4800" dirty="0" smtClean="0">
                  <a:solidFill>
                    <a:srgbClr val="139FD2"/>
                  </a:solidFill>
                  <a:latin typeface="Bebas Neue" pitchFamily="34" charset="0"/>
                  <a:ea typeface="Bebas Neue" pitchFamily="34" charset="0"/>
                  <a:cs typeface="Bebas Neue" pitchFamily="34" charset="0"/>
                  <a:sym typeface="Bebas Neue" pitchFamily="34" charset="0"/>
                </a:rPr>
                <a:t>Heading 1</a:t>
              </a:r>
            </a:p>
          </p:txBody>
        </p:sp>
      </p:grpSp>
      <p:grpSp>
        <p:nvGrpSpPr>
          <p:cNvPr id="39943" name="Group 14"/>
          <p:cNvGrpSpPr>
            <a:grpSpLocks/>
          </p:cNvGrpSpPr>
          <p:nvPr/>
        </p:nvGrpSpPr>
        <p:grpSpPr bwMode="auto">
          <a:xfrm>
            <a:off x="12268200" y="4572000"/>
            <a:ext cx="3200400" cy="4775200"/>
            <a:chOff x="284" y="0"/>
            <a:chExt cx="2016" cy="3008"/>
          </a:xfrm>
        </p:grpSpPr>
        <p:sp>
          <p:nvSpPr>
            <p:cNvPr id="39950" name="Rectangle 12"/>
            <p:cNvSpPr>
              <a:spLocks/>
            </p:cNvSpPr>
            <p:nvPr/>
          </p:nvSpPr>
          <p:spPr bwMode="auto">
            <a:xfrm>
              <a:off x="284" y="0"/>
              <a:ext cx="2016" cy="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nSpc>
                  <a:spcPct val="80000"/>
                </a:lnSpc>
              </a:pPr>
              <a:r>
                <a:rPr lang="en-US" sz="7200" dirty="0" smtClean="0">
                  <a:solidFill>
                    <a:srgbClr val="139FD2"/>
                  </a:solidFill>
                  <a:latin typeface="Bebas Neue" pitchFamily="34" charset="0"/>
                  <a:ea typeface="Bebas Neue" pitchFamily="34" charset="0"/>
                  <a:cs typeface="Bebas Neue" pitchFamily="34" charset="0"/>
                  <a:sym typeface="Bebas Neue" pitchFamily="34" charset="0"/>
                </a:rPr>
                <a:t>Ad 2</a:t>
              </a:r>
              <a:endParaRPr lang="en-US" sz="7200" dirty="0">
                <a:solidFill>
                  <a:srgbClr val="139FD2"/>
                </a:solidFill>
                <a:latin typeface="Bebas Neue" pitchFamily="34" charset="0"/>
                <a:ea typeface="Bebas Neue" pitchFamily="34" charset="0"/>
                <a:cs typeface="Bebas Neue" pitchFamily="34" charset="0"/>
                <a:sym typeface="Bebas Neue" pitchFamily="34" charset="0"/>
              </a:endParaRPr>
            </a:p>
          </p:txBody>
        </p:sp>
        <p:sp>
          <p:nvSpPr>
            <p:cNvPr id="39951" name="Rectangle 13"/>
            <p:cNvSpPr>
              <a:spLocks/>
            </p:cNvSpPr>
            <p:nvPr/>
          </p:nvSpPr>
          <p:spPr bwMode="auto">
            <a:xfrm>
              <a:off x="284" y="1856"/>
              <a:ext cx="2016" cy="11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nSpc>
                  <a:spcPct val="80000"/>
                </a:lnSpc>
              </a:pPr>
              <a:r>
                <a:rPr lang="en-US" sz="4800" dirty="0" smtClean="0">
                  <a:solidFill>
                    <a:srgbClr val="139FD2"/>
                  </a:solidFill>
                  <a:latin typeface="Bebas Neue" pitchFamily="34" charset="0"/>
                  <a:ea typeface="Bebas Neue" pitchFamily="34" charset="0"/>
                  <a:cs typeface="Bebas Neue" pitchFamily="34" charset="0"/>
                  <a:sym typeface="Bebas Neue" pitchFamily="34" charset="0"/>
                </a:rPr>
                <a:t>Image 2</a:t>
              </a:r>
            </a:p>
            <a:p>
              <a:pPr>
                <a:lnSpc>
                  <a:spcPct val="80000"/>
                </a:lnSpc>
              </a:pPr>
              <a:r>
                <a:rPr lang="en-US" sz="4800" dirty="0" smtClean="0">
                  <a:solidFill>
                    <a:srgbClr val="139FD2"/>
                  </a:solidFill>
                  <a:latin typeface="Bebas Neue" pitchFamily="34" charset="0"/>
                  <a:ea typeface="Bebas Neue" pitchFamily="34" charset="0"/>
                  <a:cs typeface="Bebas Neue" pitchFamily="34" charset="0"/>
                  <a:sym typeface="Bebas Neue" pitchFamily="34" charset="0"/>
                </a:rPr>
                <a:t>Text 1</a:t>
              </a:r>
            </a:p>
            <a:p>
              <a:pPr>
                <a:lnSpc>
                  <a:spcPct val="80000"/>
                </a:lnSpc>
              </a:pPr>
              <a:r>
                <a:rPr lang="en-US" sz="4800" dirty="0" smtClean="0">
                  <a:solidFill>
                    <a:srgbClr val="139FD2"/>
                  </a:solidFill>
                  <a:latin typeface="Bebas Neue" pitchFamily="34" charset="0"/>
                  <a:ea typeface="Bebas Neue" pitchFamily="34" charset="0"/>
                  <a:cs typeface="Bebas Neue" pitchFamily="34" charset="0"/>
                  <a:sym typeface="Bebas Neue" pitchFamily="34" charset="0"/>
                </a:rPr>
                <a:t>Heading 1</a:t>
              </a:r>
              <a:endParaRPr lang="en-US" sz="4800" dirty="0">
                <a:solidFill>
                  <a:srgbClr val="139FD2"/>
                </a:solidFill>
                <a:latin typeface="Bebas Neue" pitchFamily="34" charset="0"/>
                <a:ea typeface="Bebas Neue" pitchFamily="34" charset="0"/>
                <a:cs typeface="Bebas Neue" pitchFamily="34" charset="0"/>
                <a:sym typeface="Bebas Neue" pitchFamily="34" charset="0"/>
              </a:endParaRPr>
            </a:p>
          </p:txBody>
        </p:sp>
      </p:grpSp>
      <p:grpSp>
        <p:nvGrpSpPr>
          <p:cNvPr id="39944" name="Group 17"/>
          <p:cNvGrpSpPr>
            <a:grpSpLocks/>
          </p:cNvGrpSpPr>
          <p:nvPr/>
        </p:nvGrpSpPr>
        <p:grpSpPr bwMode="auto">
          <a:xfrm>
            <a:off x="16002000" y="4584700"/>
            <a:ext cx="3200400" cy="4762500"/>
            <a:chOff x="288" y="0"/>
            <a:chExt cx="2016" cy="3000"/>
          </a:xfrm>
        </p:grpSpPr>
        <p:sp>
          <p:nvSpPr>
            <p:cNvPr id="39948" name="Rectangle 15"/>
            <p:cNvSpPr>
              <a:spLocks/>
            </p:cNvSpPr>
            <p:nvPr/>
          </p:nvSpPr>
          <p:spPr bwMode="auto">
            <a:xfrm>
              <a:off x="288" y="0"/>
              <a:ext cx="2016" cy="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nSpc>
                  <a:spcPct val="80000"/>
                </a:lnSpc>
              </a:pPr>
              <a:r>
                <a:rPr lang="en-US" sz="7200" dirty="0" smtClean="0">
                  <a:solidFill>
                    <a:srgbClr val="139FD2"/>
                  </a:solidFill>
                  <a:latin typeface="Bebas Neue" pitchFamily="34" charset="0"/>
                  <a:ea typeface="Bebas Neue" pitchFamily="34" charset="0"/>
                  <a:cs typeface="Bebas Neue" pitchFamily="34" charset="0"/>
                  <a:sym typeface="Bebas Neue" pitchFamily="34" charset="0"/>
                </a:rPr>
                <a:t>Ad 3</a:t>
              </a:r>
              <a:endParaRPr lang="en-US" sz="7200" dirty="0">
                <a:solidFill>
                  <a:srgbClr val="139FD2"/>
                </a:solidFill>
                <a:latin typeface="Bebas Neue" pitchFamily="34" charset="0"/>
                <a:ea typeface="Bebas Neue" pitchFamily="34" charset="0"/>
                <a:cs typeface="Bebas Neue" pitchFamily="34" charset="0"/>
                <a:sym typeface="Bebas Neue" pitchFamily="34" charset="0"/>
              </a:endParaRPr>
            </a:p>
          </p:txBody>
        </p:sp>
        <p:sp>
          <p:nvSpPr>
            <p:cNvPr id="39949" name="Rectangle 16"/>
            <p:cNvSpPr>
              <a:spLocks/>
            </p:cNvSpPr>
            <p:nvPr/>
          </p:nvSpPr>
          <p:spPr bwMode="auto">
            <a:xfrm>
              <a:off x="288" y="1848"/>
              <a:ext cx="2016" cy="11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nSpc>
                  <a:spcPct val="80000"/>
                </a:lnSpc>
              </a:pPr>
              <a:r>
                <a:rPr lang="en-US" sz="4800" dirty="0" smtClean="0">
                  <a:solidFill>
                    <a:srgbClr val="139FD2"/>
                  </a:solidFill>
                  <a:latin typeface="Bebas Neue" pitchFamily="34" charset="0"/>
                  <a:ea typeface="Bebas Neue" pitchFamily="34" charset="0"/>
                  <a:cs typeface="Bebas Neue" pitchFamily="34" charset="0"/>
                  <a:sym typeface="Bebas Neue" pitchFamily="34" charset="0"/>
                </a:rPr>
                <a:t>Image 1</a:t>
              </a:r>
              <a:endParaRPr lang="en-US" sz="4800" dirty="0">
                <a:solidFill>
                  <a:srgbClr val="139FD2"/>
                </a:solidFill>
                <a:latin typeface="Bebas Neue" pitchFamily="34" charset="0"/>
                <a:ea typeface="Bebas Neue" pitchFamily="34" charset="0"/>
                <a:cs typeface="Bebas Neue" pitchFamily="34" charset="0"/>
                <a:sym typeface="Bebas Neue" pitchFamily="34" charset="0"/>
              </a:endParaRPr>
            </a:p>
            <a:p>
              <a:pPr>
                <a:lnSpc>
                  <a:spcPct val="80000"/>
                </a:lnSpc>
              </a:pPr>
              <a:r>
                <a:rPr lang="en-US" sz="4800" dirty="0" smtClean="0">
                  <a:solidFill>
                    <a:srgbClr val="139FD2"/>
                  </a:solidFill>
                  <a:latin typeface="Bebas Neue" pitchFamily="34" charset="0"/>
                  <a:ea typeface="Bebas Neue" pitchFamily="34" charset="0"/>
                  <a:cs typeface="Bebas Neue" pitchFamily="34" charset="0"/>
                  <a:sym typeface="Bebas Neue" pitchFamily="34" charset="0"/>
                </a:rPr>
                <a:t>Text 2</a:t>
              </a:r>
            </a:p>
            <a:p>
              <a:pPr>
                <a:lnSpc>
                  <a:spcPct val="80000"/>
                </a:lnSpc>
              </a:pPr>
              <a:r>
                <a:rPr lang="en-US" sz="4800" dirty="0" smtClean="0">
                  <a:solidFill>
                    <a:srgbClr val="139FD2"/>
                  </a:solidFill>
                  <a:latin typeface="Bebas Neue" pitchFamily="34" charset="0"/>
                  <a:ea typeface="Bebas Neue" pitchFamily="34" charset="0"/>
                  <a:cs typeface="Bebas Neue" pitchFamily="34" charset="0"/>
                  <a:sym typeface="Bebas Neue" pitchFamily="34" charset="0"/>
                </a:rPr>
                <a:t>Heading 2</a:t>
              </a:r>
              <a:endParaRPr lang="en-US" sz="4800" dirty="0">
                <a:solidFill>
                  <a:srgbClr val="139FD2"/>
                </a:solidFill>
                <a:latin typeface="Bebas Neue" pitchFamily="34" charset="0"/>
                <a:ea typeface="Bebas Neue" pitchFamily="34" charset="0"/>
                <a:cs typeface="Bebas Neue" pitchFamily="34" charset="0"/>
                <a:sym typeface="Bebas Neue" pitchFamily="34" charset="0"/>
              </a:endParaRPr>
            </a:p>
          </p:txBody>
        </p:sp>
      </p:grpSp>
      <p:grpSp>
        <p:nvGrpSpPr>
          <p:cNvPr id="39945" name="Group 20"/>
          <p:cNvGrpSpPr>
            <a:grpSpLocks/>
          </p:cNvGrpSpPr>
          <p:nvPr/>
        </p:nvGrpSpPr>
        <p:grpSpPr bwMode="auto">
          <a:xfrm>
            <a:off x="19812000" y="4584700"/>
            <a:ext cx="3200400" cy="4762500"/>
            <a:chOff x="284" y="0"/>
            <a:chExt cx="2016" cy="3000"/>
          </a:xfrm>
        </p:grpSpPr>
        <p:sp>
          <p:nvSpPr>
            <p:cNvPr id="39946" name="Rectangle 18"/>
            <p:cNvSpPr>
              <a:spLocks/>
            </p:cNvSpPr>
            <p:nvPr/>
          </p:nvSpPr>
          <p:spPr bwMode="auto">
            <a:xfrm>
              <a:off x="284" y="0"/>
              <a:ext cx="2016" cy="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nSpc>
                  <a:spcPct val="80000"/>
                </a:lnSpc>
              </a:pPr>
              <a:r>
                <a:rPr lang="en-US" sz="7200" dirty="0" smtClean="0">
                  <a:solidFill>
                    <a:srgbClr val="139FD2"/>
                  </a:solidFill>
                  <a:latin typeface="Bebas Neue" pitchFamily="34" charset="0"/>
                  <a:ea typeface="Bebas Neue" pitchFamily="34" charset="0"/>
                  <a:cs typeface="Bebas Neue" pitchFamily="34" charset="0"/>
                  <a:sym typeface="Bebas Neue" pitchFamily="34" charset="0"/>
                </a:rPr>
                <a:t>Best ad</a:t>
              </a:r>
              <a:endParaRPr lang="en-US" sz="7200" dirty="0">
                <a:solidFill>
                  <a:srgbClr val="139FD2"/>
                </a:solidFill>
                <a:latin typeface="Bebas Neue" pitchFamily="34" charset="0"/>
                <a:ea typeface="Bebas Neue" pitchFamily="34" charset="0"/>
                <a:cs typeface="Bebas Neue" pitchFamily="34" charset="0"/>
                <a:sym typeface="Bebas Neue" pitchFamily="34" charset="0"/>
              </a:endParaRPr>
            </a:p>
          </p:txBody>
        </p:sp>
        <p:sp>
          <p:nvSpPr>
            <p:cNvPr id="39947" name="Rectangle 19"/>
            <p:cNvSpPr>
              <a:spLocks/>
            </p:cNvSpPr>
            <p:nvPr/>
          </p:nvSpPr>
          <p:spPr bwMode="auto">
            <a:xfrm>
              <a:off x="284" y="1848"/>
              <a:ext cx="2016" cy="11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nSpc>
                  <a:spcPct val="80000"/>
                </a:lnSpc>
              </a:pPr>
              <a:r>
                <a:rPr lang="en-US" sz="4800" dirty="0" smtClean="0">
                  <a:solidFill>
                    <a:srgbClr val="139FD2"/>
                  </a:solidFill>
                  <a:latin typeface="Bebas Neue" pitchFamily="34" charset="0"/>
                  <a:ea typeface="Bebas Neue" pitchFamily="34" charset="0"/>
                  <a:cs typeface="Bebas Neue" pitchFamily="34" charset="0"/>
                  <a:sym typeface="Bebas Neue" pitchFamily="34" charset="0"/>
                </a:rPr>
                <a:t>Use ROI% to determine the best ad.</a:t>
              </a:r>
            </a:p>
          </p:txBody>
        </p:sp>
      </p:grpSp>
    </p:spTree>
    <p:extLst>
      <p:ext uri="{BB962C8B-B14F-4D97-AF65-F5344CB8AC3E}">
        <p14:creationId xmlns:p14="http://schemas.microsoft.com/office/powerpoint/2010/main" val="2190328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6626" name="Slide Number Placeholder 3"/>
          <p:cNvSpPr>
            <a:spLocks noGrp="1"/>
          </p:cNvSpPr>
          <p:nvPr>
            <p:ph type="sldNum" sz="quarter" idx="10"/>
          </p:nvPr>
        </p:nvSpPr>
        <p:spPr>
          <a:noFill/>
        </p:spPr>
        <p:txBody>
          <a:bodyPr/>
          <a:lstStyle>
            <a:lvl1pPr eaLnBrk="0" hangingPunct="0">
              <a:defRPr sz="5600">
                <a:solidFill>
                  <a:srgbClr val="000000"/>
                </a:solidFill>
                <a:latin typeface="Gill Sans" charset="0"/>
                <a:ea typeface="ヒラギノ角ゴ ProN W3" charset="0"/>
                <a:cs typeface="ヒラギノ角ゴ ProN W3" charset="0"/>
                <a:sym typeface="Gill Sans" charset="0"/>
              </a:defRPr>
            </a:lvl1pPr>
            <a:lvl2pPr marL="742950" indent="-285750" eaLnBrk="0" hangingPunct="0">
              <a:defRPr sz="5600">
                <a:solidFill>
                  <a:srgbClr val="000000"/>
                </a:solidFill>
                <a:latin typeface="Gill Sans" charset="0"/>
                <a:ea typeface="ヒラギノ角ゴ ProN W3" charset="0"/>
                <a:cs typeface="ヒラギノ角ゴ ProN W3" charset="0"/>
                <a:sym typeface="Gill Sans" charset="0"/>
              </a:defRPr>
            </a:lvl2pPr>
            <a:lvl3pPr marL="1143000" indent="-228600" eaLnBrk="0" hangingPunct="0">
              <a:defRPr sz="5600">
                <a:solidFill>
                  <a:srgbClr val="000000"/>
                </a:solidFill>
                <a:latin typeface="Gill Sans" charset="0"/>
                <a:ea typeface="ヒラギノ角ゴ ProN W3" charset="0"/>
                <a:cs typeface="ヒラギノ角ゴ ProN W3" charset="0"/>
                <a:sym typeface="Gill Sans" charset="0"/>
              </a:defRPr>
            </a:lvl3pPr>
            <a:lvl4pPr marL="1600200" indent="-228600" eaLnBrk="0" hangingPunct="0">
              <a:defRPr sz="5600">
                <a:solidFill>
                  <a:srgbClr val="000000"/>
                </a:solidFill>
                <a:latin typeface="Gill Sans" charset="0"/>
                <a:ea typeface="ヒラギノ角ゴ ProN W3" charset="0"/>
                <a:cs typeface="ヒラギノ角ゴ ProN W3" charset="0"/>
                <a:sym typeface="Gill Sans" charset="0"/>
              </a:defRPr>
            </a:lvl4pPr>
            <a:lvl5pPr marL="2057400" indent="-228600" eaLnBrk="0" hangingPunct="0">
              <a:defRPr sz="5600">
                <a:solidFill>
                  <a:srgbClr val="000000"/>
                </a:solidFill>
                <a:latin typeface="Gill Sans" charset="0"/>
                <a:ea typeface="ヒラギノ角ゴ ProN W3" charset="0"/>
                <a:cs typeface="ヒラギノ角ゴ ProN W3" charset="0"/>
                <a:sym typeface="Gill Sans" charset="0"/>
              </a:defRPr>
            </a:lvl5pPr>
            <a:lvl6pPr marL="25146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6pPr>
            <a:lvl7pPr marL="29718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7pPr>
            <a:lvl8pPr marL="34290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8pPr>
            <a:lvl9pPr marL="38862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9pPr>
          </a:lstStyle>
          <a:p>
            <a:pPr eaLnBrk="1" hangingPunct="1"/>
            <a:fld id="{EA125D2D-1F8E-485B-BF76-072471FF28D1}" type="slidenum">
              <a:rPr lang="en-US" sz="3600" smtClean="0">
                <a:solidFill>
                  <a:srgbClr val="139FD2"/>
                </a:solidFill>
                <a:latin typeface="Bebas Neue" pitchFamily="34" charset="0"/>
                <a:ea typeface="Bebas Neue" pitchFamily="34" charset="0"/>
                <a:cs typeface="Bebas Neue" pitchFamily="34" charset="0"/>
                <a:sym typeface="Bebas Neue" pitchFamily="34" charset="0"/>
              </a:rPr>
              <a:pPr eaLnBrk="1" hangingPunct="1"/>
              <a:t>49</a:t>
            </a:fld>
            <a:endParaRPr lang="en-US" sz="3600" smtClean="0">
              <a:solidFill>
                <a:srgbClr val="139FD2"/>
              </a:solidFill>
              <a:latin typeface="Bebas Neue" pitchFamily="34" charset="0"/>
              <a:ea typeface="Bebas Neue" pitchFamily="34" charset="0"/>
              <a:cs typeface="Bebas Neue" pitchFamily="34" charset="0"/>
              <a:sym typeface="Bebas Neue" pitchFamily="34" charset="0"/>
            </a:endParaRPr>
          </a:p>
        </p:txBody>
      </p:sp>
      <p:graphicFrame>
        <p:nvGraphicFramePr>
          <p:cNvPr id="31745" name="Group 1"/>
          <p:cNvGraphicFramePr>
            <a:graphicFrameLocks noGrp="1"/>
          </p:cNvGraphicFramePr>
          <p:nvPr/>
        </p:nvGraphicFramePr>
        <p:xfrm>
          <a:off x="2438400" y="4025900"/>
          <a:ext cx="19518313" cy="8515350"/>
        </p:xfrm>
        <a:graphic>
          <a:graphicData uri="http://schemas.openxmlformats.org/drawingml/2006/table">
            <a:tbl>
              <a:tblPr/>
              <a:tblGrid>
                <a:gridCol w="3903663"/>
                <a:gridCol w="3903662"/>
                <a:gridCol w="3903663"/>
                <a:gridCol w="3903662"/>
                <a:gridCol w="3903663"/>
              </a:tblGrid>
              <a:tr h="122555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5600" b="0" i="0" u="none" strike="noStrike" cap="none" normalizeH="0" baseline="0" dirty="0" smtClean="0">
                          <a:ln>
                            <a:noFill/>
                          </a:ln>
                          <a:solidFill>
                            <a:srgbClr val="1E1D1D"/>
                          </a:solidFill>
                          <a:effectLst/>
                          <a:latin typeface="Bebas Neue" charset="0"/>
                          <a:ea typeface="Bebas Neue" charset="0"/>
                          <a:cs typeface="Bebas Neue" charset="0"/>
                          <a:sym typeface="Bebas Neue" charset="0"/>
                        </a:rPr>
                        <a:t>Ad 1 </a:t>
                      </a:r>
                    </a:p>
                  </a:txBody>
                  <a:tcPr marL="63500" marR="63500" marT="63500" marB="63500" anchor="b" horzOverflow="overflow">
                    <a:lnL cap="flat">
                      <a:noFill/>
                    </a:lnL>
                    <a:lnR cap="flat">
                      <a:noFill/>
                    </a:lnR>
                    <a:lnT cap="flat">
                      <a:noFill/>
                    </a:lnT>
                    <a:lnB w="101600" cap="flat" cmpd="sng" algn="ctr">
                      <a:solidFill>
                        <a:srgbClr val="139FD2"/>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5600" b="0" i="0" u="none" strike="noStrike" cap="none" normalizeH="0" baseline="0" dirty="0" smtClean="0">
                          <a:ln>
                            <a:noFill/>
                          </a:ln>
                          <a:solidFill>
                            <a:srgbClr val="1E1D1D"/>
                          </a:solidFill>
                          <a:effectLst/>
                          <a:latin typeface="Bebas Neue" charset="0"/>
                          <a:ea typeface="Bebas Neue" charset="0"/>
                          <a:cs typeface="Bebas Neue" charset="0"/>
                          <a:sym typeface="Bebas Neue" charset="0"/>
                        </a:rPr>
                        <a:t>Ad 2</a:t>
                      </a:r>
                    </a:p>
                  </a:txBody>
                  <a:tcPr marL="63500" marR="63500" marT="63500" marB="63500" anchor="b" horzOverflow="overflow">
                    <a:lnL cap="flat">
                      <a:noFill/>
                    </a:lnL>
                    <a:lnR cap="flat">
                      <a:noFill/>
                    </a:lnR>
                    <a:lnT cap="flat">
                      <a:noFill/>
                    </a:lnT>
                    <a:lnB w="101600" cap="flat" cmpd="sng" algn="ctr">
                      <a:solidFill>
                        <a:srgbClr val="139FD2"/>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5600" b="0" i="0" u="none" strike="noStrike" cap="none" normalizeH="0" baseline="0" dirty="0" smtClean="0">
                          <a:ln>
                            <a:noFill/>
                          </a:ln>
                          <a:solidFill>
                            <a:srgbClr val="1E1D1D"/>
                          </a:solidFill>
                          <a:effectLst/>
                          <a:latin typeface="Bebas Neue" charset="0"/>
                          <a:ea typeface="Bebas Neue" charset="0"/>
                          <a:cs typeface="Bebas Neue" charset="0"/>
                          <a:sym typeface="Bebas Neue" charset="0"/>
                        </a:rPr>
                        <a:t>Ad 3</a:t>
                      </a:r>
                    </a:p>
                  </a:txBody>
                  <a:tcPr marL="63500" marR="63500" marT="63500" marB="63500" anchor="b" horzOverflow="overflow">
                    <a:lnL cap="flat">
                      <a:noFill/>
                    </a:lnL>
                    <a:lnR cap="flat">
                      <a:noFill/>
                    </a:lnR>
                    <a:lnT cap="flat">
                      <a:noFill/>
                    </a:lnT>
                    <a:lnB w="101600" cap="flat" cmpd="sng" algn="ctr">
                      <a:solidFill>
                        <a:srgbClr val="139FD2"/>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5600" b="0" i="0" u="none" strike="noStrike" cap="none" normalizeH="0" baseline="0" dirty="0" smtClean="0">
                          <a:ln>
                            <a:noFill/>
                          </a:ln>
                          <a:solidFill>
                            <a:srgbClr val="1E1D1D"/>
                          </a:solidFill>
                          <a:effectLst/>
                          <a:latin typeface="Bebas Neue" charset="0"/>
                          <a:ea typeface="Bebas Neue" charset="0"/>
                          <a:cs typeface="Bebas Neue" charset="0"/>
                          <a:sym typeface="Bebas Neue" charset="0"/>
                        </a:rPr>
                        <a:t>Keywords</a:t>
                      </a:r>
                    </a:p>
                  </a:txBody>
                  <a:tcPr marL="63500" marR="63500" marT="63500" marB="63500" anchor="b" horzOverflow="overflow">
                    <a:lnL cap="flat">
                      <a:noFill/>
                    </a:lnL>
                    <a:lnR cap="flat">
                      <a:noFill/>
                    </a:lnR>
                    <a:lnT cap="flat">
                      <a:noFill/>
                    </a:lnT>
                    <a:lnB w="101600" cap="flat" cmpd="sng" algn="ctr">
                      <a:solidFill>
                        <a:srgbClr val="139FD2"/>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5600" b="0" i="0" u="none" strike="noStrike" cap="none" normalizeH="0" baseline="0" dirty="0" smtClean="0">
                          <a:ln>
                            <a:noFill/>
                          </a:ln>
                          <a:solidFill>
                            <a:srgbClr val="1E1D1D"/>
                          </a:solidFill>
                          <a:effectLst/>
                          <a:latin typeface="Bebas Neue" charset="0"/>
                          <a:ea typeface="Bebas Neue" charset="0"/>
                          <a:cs typeface="Bebas Neue" charset="0"/>
                          <a:sym typeface="Bebas Neue" charset="0"/>
                        </a:rPr>
                        <a:t>Negative </a:t>
                      </a:r>
                    </a:p>
                  </a:txBody>
                  <a:tcPr marL="63500" marR="63500" marT="63500" marB="63500" anchor="b" horzOverflow="overflow">
                    <a:lnL cap="flat">
                      <a:noFill/>
                    </a:lnL>
                    <a:lnR cap="flat">
                      <a:noFill/>
                    </a:lnR>
                    <a:lnT cap="flat">
                      <a:noFill/>
                    </a:lnT>
                    <a:lnB w="101600" cap="flat" cmpd="sng" algn="ctr">
                      <a:solidFill>
                        <a:srgbClr val="139FD2"/>
                      </a:solidFill>
                      <a:prstDash val="solid"/>
                      <a:round/>
                      <a:headEnd type="none" w="med" len="med"/>
                      <a:tailEnd type="none" w="med" len="med"/>
                    </a:lnB>
                    <a:lnTlToBr>
                      <a:noFill/>
                    </a:lnTlToBr>
                    <a:lnBlToTr>
                      <a:noFill/>
                    </a:lnBlToTr>
                    <a:noFill/>
                  </a:tcPr>
                </a:tc>
              </a:tr>
              <a:tr h="1041400">
                <a:tc>
                  <a:txBody>
                    <a:bodyPr/>
                    <a:lstStyle/>
                    <a:p>
                      <a:pPr marL="0" marR="0" lvl="0" indent="0" algn="l" defTabSz="914400" rtl="0" eaLnBrk="1" fontAlgn="base" latinLnBrk="0" hangingPunct="1">
                        <a:lnSpc>
                          <a:spcPct val="100000"/>
                        </a:lnSpc>
                        <a:spcBef>
                          <a:spcPct val="0"/>
                        </a:spcBef>
                        <a:spcAft>
                          <a:spcPct val="0"/>
                        </a:spcAft>
                        <a:buClrTx/>
                        <a:buSzTx/>
                        <a:buFontTx/>
                        <a:buNone/>
                        <a:tabLst>
                          <a:tab pos="914400" algn="l"/>
                        </a:tabLst>
                      </a:pPr>
                      <a:r>
                        <a:rPr kumimoji="0" lang="en-US" sz="3000" b="0" i="0" u="none" strike="noStrike" cap="none" normalizeH="0" baseline="0" dirty="0" smtClean="0">
                          <a:ln>
                            <a:noFill/>
                          </a:ln>
                          <a:solidFill>
                            <a:srgbClr val="535353"/>
                          </a:solidFill>
                          <a:effectLst/>
                          <a:latin typeface="Arial" pitchFamily="34" charset="0"/>
                          <a:cs typeface="Arial" pitchFamily="34" charset="0"/>
                          <a:sym typeface="Helvetica" charset="0"/>
                        </a:rPr>
                        <a:t>Local Electrician</a:t>
                      </a:r>
                    </a:p>
                  </a:txBody>
                  <a:tcPr marL="190500" marR="190500" marT="190500" marB="190500" anchor="ctr" horzOverflow="overflow">
                    <a:lnL cap="flat">
                      <a:noFill/>
                    </a:lnL>
                    <a:lnR cap="flat">
                      <a:noFill/>
                    </a:lnR>
                    <a:lnT w="101600" cap="flat" cmpd="sng" algn="ctr">
                      <a:solidFill>
                        <a:srgbClr val="139FD2"/>
                      </a:solidFill>
                      <a:prstDash val="solid"/>
                      <a:round/>
                      <a:headEnd type="none" w="med" len="med"/>
                      <a:tailEnd type="none" w="med" len="med"/>
                    </a:lnT>
                    <a:lnB cap="flat">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3000" b="0" i="0" u="none" strike="noStrike" cap="none" normalizeH="0" baseline="0" dirty="0" smtClean="0">
                          <a:ln>
                            <a:noFill/>
                          </a:ln>
                          <a:solidFill>
                            <a:srgbClr val="535353"/>
                          </a:solidFill>
                          <a:effectLst/>
                          <a:latin typeface="Arial" pitchFamily="34" charset="0"/>
                          <a:cs typeface="Arial" pitchFamily="34" charset="0"/>
                          <a:sym typeface="Helvetica" charset="0"/>
                        </a:rPr>
                        <a:t>Electrician</a:t>
                      </a:r>
                    </a:p>
                  </a:txBody>
                  <a:tcPr marL="190500" marR="190500" marT="190500" marB="190500" anchor="ctr" horzOverflow="overflow">
                    <a:lnL cap="flat">
                      <a:noFill/>
                    </a:lnL>
                    <a:lnR cap="flat">
                      <a:noFill/>
                    </a:lnR>
                    <a:lnT w="101600" cap="flat" cmpd="sng" algn="ctr">
                      <a:solidFill>
                        <a:srgbClr val="139FD2"/>
                      </a:solidFill>
                      <a:prstDash val="solid"/>
                      <a:round/>
                      <a:headEnd type="none" w="med" len="med"/>
                      <a:tailEnd type="none" w="med" len="med"/>
                    </a:lnT>
                    <a:lnB cap="flat">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3000" b="0" i="0" u="none" strike="noStrike" cap="none" normalizeH="0" baseline="0" dirty="0" smtClean="0">
                          <a:ln>
                            <a:noFill/>
                          </a:ln>
                          <a:solidFill>
                            <a:srgbClr val="535353"/>
                          </a:solidFill>
                          <a:effectLst/>
                          <a:latin typeface="Arial" pitchFamily="34" charset="0"/>
                          <a:cs typeface="Arial" pitchFamily="34" charset="0"/>
                          <a:sym typeface="Helvetica" charset="0"/>
                        </a:rPr>
                        <a:t>Qualified Electrician</a:t>
                      </a:r>
                    </a:p>
                  </a:txBody>
                  <a:tcPr marL="190500" marR="190500" marT="190500" marB="190500" anchor="ctr" horzOverflow="overflow">
                    <a:lnL cap="flat">
                      <a:noFill/>
                    </a:lnL>
                    <a:lnR cap="flat">
                      <a:noFill/>
                    </a:lnR>
                    <a:lnT w="101600" cap="flat" cmpd="sng" algn="ctr">
                      <a:solidFill>
                        <a:srgbClr val="139FD2"/>
                      </a:solidFill>
                      <a:prstDash val="solid"/>
                      <a:round/>
                      <a:headEnd type="none" w="med" len="med"/>
                      <a:tailEnd type="none" w="med" len="med"/>
                    </a:lnT>
                    <a:lnB cap="flat">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3000" b="0" i="0" u="none" strike="noStrike" cap="none" normalizeH="0" baseline="0" dirty="0" smtClean="0">
                          <a:ln>
                            <a:noFill/>
                          </a:ln>
                          <a:solidFill>
                            <a:srgbClr val="535353"/>
                          </a:solidFill>
                          <a:effectLst/>
                          <a:latin typeface="Arial" pitchFamily="34" charset="0"/>
                          <a:cs typeface="Arial" pitchFamily="34" charset="0"/>
                          <a:sym typeface="Helvetica" charset="0"/>
                        </a:rPr>
                        <a:t>Electrician</a:t>
                      </a:r>
                    </a:p>
                  </a:txBody>
                  <a:tcPr marL="190500" marR="190500" marT="190500" marB="190500" anchor="ctr" horzOverflow="overflow">
                    <a:lnL cap="flat">
                      <a:noFill/>
                    </a:lnL>
                    <a:lnR cap="flat">
                      <a:noFill/>
                    </a:lnR>
                    <a:lnT w="101600" cap="flat" cmpd="sng" algn="ctr">
                      <a:solidFill>
                        <a:srgbClr val="139FD2"/>
                      </a:solidFill>
                      <a:prstDash val="solid"/>
                      <a:round/>
                      <a:headEnd type="none" w="med" len="med"/>
                      <a:tailEnd type="none" w="med" len="med"/>
                    </a:lnT>
                    <a:lnB cap="flat">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3000" b="0" i="0" u="none" strike="noStrike" cap="none" normalizeH="0" baseline="0" dirty="0" smtClean="0">
                          <a:ln>
                            <a:noFill/>
                          </a:ln>
                          <a:solidFill>
                            <a:srgbClr val="535353"/>
                          </a:solidFill>
                          <a:effectLst/>
                          <a:latin typeface="Arial" pitchFamily="34" charset="0"/>
                          <a:cs typeface="Arial" pitchFamily="34" charset="0"/>
                          <a:sym typeface="Helvetica" charset="0"/>
                        </a:rPr>
                        <a:t>Industrial</a:t>
                      </a:r>
                    </a:p>
                  </a:txBody>
                  <a:tcPr marL="63500" marR="63500" marT="63500" marB="63500" anchor="ctr" horzOverflow="overflow">
                    <a:lnL cap="flat">
                      <a:noFill/>
                    </a:lnL>
                    <a:lnR cap="flat">
                      <a:noFill/>
                    </a:lnR>
                    <a:lnT w="101600" cap="flat" cmpd="sng" algn="ctr">
                      <a:solidFill>
                        <a:srgbClr val="139FD2"/>
                      </a:solidFill>
                      <a:prstDash val="solid"/>
                      <a:round/>
                      <a:headEnd type="none" w="med" len="med"/>
                      <a:tailEnd type="none" w="med" len="med"/>
                    </a:lnT>
                    <a:lnB cap="flat">
                      <a:noFill/>
                    </a:lnB>
                    <a:lnTlToBr>
                      <a:noFill/>
                    </a:lnTlToBr>
                    <a:lnBlToTr>
                      <a:noFill/>
                    </a:lnBlToTr>
                    <a:noFill/>
                  </a:tcPr>
                </a:tc>
              </a:tr>
              <a:tr h="1041400">
                <a:tc>
                  <a:txBody>
                    <a:bodyPr/>
                    <a:lstStyle/>
                    <a:p>
                      <a:pPr marL="0" marR="0" lvl="0" indent="0" algn="l" defTabSz="914400" rtl="0" eaLnBrk="1" fontAlgn="base" latinLnBrk="0" hangingPunct="1">
                        <a:lnSpc>
                          <a:spcPct val="100000"/>
                        </a:lnSpc>
                        <a:spcBef>
                          <a:spcPct val="0"/>
                        </a:spcBef>
                        <a:spcAft>
                          <a:spcPct val="0"/>
                        </a:spcAft>
                        <a:buClrTx/>
                        <a:buSzTx/>
                        <a:buFontTx/>
                        <a:buNone/>
                        <a:tabLst>
                          <a:tab pos="914400" algn="l"/>
                        </a:tabLst>
                      </a:pPr>
                      <a:r>
                        <a:rPr kumimoji="0" lang="en-US" sz="3000" b="0" i="0" u="none" strike="noStrike" cap="none" normalizeH="0" baseline="0" dirty="0" smtClean="0">
                          <a:ln>
                            <a:noFill/>
                          </a:ln>
                          <a:solidFill>
                            <a:srgbClr val="535353"/>
                          </a:solidFill>
                          <a:effectLst/>
                          <a:latin typeface="Arial" pitchFamily="34" charset="0"/>
                          <a:cs typeface="Arial" pitchFamily="34" charset="0"/>
                          <a:sym typeface="Helvetica" charset="0"/>
                          <a:hlinkClick r:id="rId3"/>
                        </a:rPr>
                        <a:t>www.mrelectric.com</a:t>
                      </a:r>
                      <a:r>
                        <a:rPr kumimoji="0" lang="en-US" sz="3000" b="0" i="0" u="none" strike="noStrike" cap="none" normalizeH="0" baseline="0" dirty="0" smtClean="0">
                          <a:ln>
                            <a:noFill/>
                          </a:ln>
                          <a:solidFill>
                            <a:srgbClr val="535353"/>
                          </a:solidFill>
                          <a:effectLst/>
                          <a:latin typeface="Arial" pitchFamily="34" charset="0"/>
                          <a:cs typeface="Arial" pitchFamily="34" charset="0"/>
                          <a:sym typeface="Helvetica" charset="0"/>
                        </a:rPr>
                        <a:t> </a:t>
                      </a:r>
                    </a:p>
                  </a:txBody>
                  <a:tcPr marL="190500" marR="190500" marT="190500" marB="190500" anchor="ctr" horzOverflow="overflow">
                    <a:lnL cap="flat">
                      <a:noFill/>
                    </a:lnL>
                    <a:lnR cap="flat">
                      <a:noFill/>
                    </a:lnR>
                    <a:lnT cap="flat">
                      <a:noFill/>
                    </a:lnT>
                    <a:lnB cap="flat">
                      <a:noFill/>
                    </a:lnB>
                    <a:lnTlToBr>
                      <a:noFill/>
                    </a:lnTlToBr>
                    <a:lnBlToTr>
                      <a:noFill/>
                    </a:lnBlToTr>
                    <a:solidFill>
                      <a:srgbClr val="E8E8E8"/>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tab pos="914400" algn="l"/>
                        </a:tabLst>
                      </a:pPr>
                      <a:r>
                        <a:rPr kumimoji="0" lang="en-US" sz="3000" b="0" i="0" u="none" strike="noStrike" cap="none" normalizeH="0" baseline="0" dirty="0" smtClean="0">
                          <a:ln>
                            <a:noFill/>
                          </a:ln>
                          <a:solidFill>
                            <a:srgbClr val="535353"/>
                          </a:solidFill>
                          <a:effectLst/>
                          <a:latin typeface="Arial" pitchFamily="34" charset="0"/>
                          <a:cs typeface="Arial" pitchFamily="34" charset="0"/>
                          <a:sym typeface="Helvetica" charset="0"/>
                          <a:hlinkClick r:id="rId3"/>
                        </a:rPr>
                        <a:t>www.mrelectric.com</a:t>
                      </a:r>
                      <a:r>
                        <a:rPr kumimoji="0" lang="en-US" sz="3000" b="0" i="0" u="none" strike="noStrike" cap="none" normalizeH="0" baseline="0" dirty="0" smtClean="0">
                          <a:ln>
                            <a:noFill/>
                          </a:ln>
                          <a:solidFill>
                            <a:srgbClr val="535353"/>
                          </a:solidFill>
                          <a:effectLst/>
                          <a:latin typeface="Arial" pitchFamily="34" charset="0"/>
                          <a:cs typeface="Arial" pitchFamily="34" charset="0"/>
                          <a:sym typeface="Helvetica" charset="0"/>
                        </a:rPr>
                        <a:t> </a:t>
                      </a:r>
                    </a:p>
                  </a:txBody>
                  <a:tcPr marL="190500" marR="190500" marT="190500" marB="190500" anchor="ctr" horzOverflow="overflow">
                    <a:lnL cap="flat">
                      <a:noFill/>
                    </a:lnL>
                    <a:lnR cap="flat">
                      <a:noFill/>
                    </a:lnR>
                    <a:lnT cap="flat">
                      <a:noFill/>
                    </a:lnT>
                    <a:lnB cap="flat">
                      <a:noFill/>
                    </a:lnB>
                    <a:lnTlToBr>
                      <a:noFill/>
                    </a:lnTlToBr>
                    <a:lnBlToTr>
                      <a:noFill/>
                    </a:lnBlToTr>
                    <a:solidFill>
                      <a:srgbClr val="E8E8E8"/>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tab pos="914400" algn="l"/>
                        </a:tabLst>
                      </a:pPr>
                      <a:r>
                        <a:rPr kumimoji="0" lang="en-US" sz="3000" b="0" i="0" u="none" strike="noStrike" cap="none" normalizeH="0" baseline="0" dirty="0" smtClean="0">
                          <a:ln>
                            <a:noFill/>
                          </a:ln>
                          <a:solidFill>
                            <a:srgbClr val="535353"/>
                          </a:solidFill>
                          <a:effectLst/>
                          <a:latin typeface="Arial" pitchFamily="34" charset="0"/>
                          <a:cs typeface="Arial" pitchFamily="34" charset="0"/>
                          <a:sym typeface="Helvetica" charset="0"/>
                          <a:hlinkClick r:id="rId3"/>
                        </a:rPr>
                        <a:t>www.mrelectric.com</a:t>
                      </a:r>
                      <a:endParaRPr kumimoji="0" lang="en-US" sz="3000" b="0" i="0" u="none" strike="noStrike" cap="none" normalizeH="0" baseline="0" dirty="0" smtClean="0">
                        <a:ln>
                          <a:noFill/>
                        </a:ln>
                        <a:solidFill>
                          <a:srgbClr val="535353"/>
                        </a:solidFill>
                        <a:effectLst/>
                        <a:latin typeface="Arial" pitchFamily="34" charset="0"/>
                        <a:cs typeface="Arial" pitchFamily="34" charset="0"/>
                        <a:sym typeface="Helvetica" charset="0"/>
                      </a:endParaRPr>
                    </a:p>
                  </a:txBody>
                  <a:tcPr marL="190500" marR="190500" marT="190500" marB="190500" anchor="ctr" horzOverflow="overflow">
                    <a:lnL cap="flat">
                      <a:noFill/>
                    </a:lnL>
                    <a:lnR cap="flat">
                      <a:noFill/>
                    </a:lnR>
                    <a:lnT cap="flat">
                      <a:noFill/>
                    </a:lnT>
                    <a:lnB cap="flat">
                      <a:noFill/>
                    </a:lnB>
                    <a:lnTlToBr>
                      <a:noFill/>
                    </a:lnTlToBr>
                    <a:lnBlToTr>
                      <a:noFill/>
                    </a:lnBlToTr>
                    <a:solidFill>
                      <a:srgbClr val="E8E8E8"/>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tab pos="914400" algn="l"/>
                        </a:tabLst>
                      </a:pPr>
                      <a:r>
                        <a:rPr kumimoji="0" lang="en-US" sz="3000" b="0" i="0" u="none" strike="noStrike" cap="none" normalizeH="0" baseline="0" dirty="0" smtClean="0">
                          <a:ln>
                            <a:noFill/>
                          </a:ln>
                          <a:solidFill>
                            <a:srgbClr val="535353"/>
                          </a:solidFill>
                          <a:effectLst/>
                          <a:latin typeface="Arial" pitchFamily="34" charset="0"/>
                          <a:cs typeface="Arial" pitchFamily="34" charset="0"/>
                          <a:sym typeface="Helvetica" charset="0"/>
                        </a:rPr>
                        <a:t>Local Electrician</a:t>
                      </a:r>
                    </a:p>
                  </a:txBody>
                  <a:tcPr marL="190500" marR="190500" marT="190500" marB="190500" anchor="ctr" horzOverflow="overflow">
                    <a:lnL cap="flat">
                      <a:noFill/>
                    </a:lnL>
                    <a:lnR cap="flat">
                      <a:noFill/>
                    </a:lnR>
                    <a:lnT cap="flat">
                      <a:noFill/>
                    </a:lnT>
                    <a:lnB cap="flat">
                      <a:noFill/>
                    </a:lnB>
                    <a:lnTlToBr>
                      <a:noFill/>
                    </a:lnTlToBr>
                    <a:lnBlToTr>
                      <a:noFill/>
                    </a:lnBlToTr>
                    <a:solidFill>
                      <a:srgbClr val="E8E8E8"/>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tab pos="914400" algn="l"/>
                        </a:tabLst>
                      </a:pPr>
                      <a:r>
                        <a:rPr kumimoji="0" lang="en-US" sz="3000" b="0" i="0" u="none" strike="noStrike" cap="none" normalizeH="0" baseline="0" dirty="0" smtClean="0">
                          <a:ln>
                            <a:noFill/>
                          </a:ln>
                          <a:solidFill>
                            <a:srgbClr val="535353"/>
                          </a:solidFill>
                          <a:effectLst/>
                          <a:latin typeface="Arial" pitchFamily="34" charset="0"/>
                          <a:cs typeface="Arial" pitchFamily="34" charset="0"/>
                          <a:sym typeface="Helvetica" charset="0"/>
                        </a:rPr>
                        <a:t>24hr</a:t>
                      </a:r>
                    </a:p>
                  </a:txBody>
                  <a:tcPr marL="63500" marR="63500" marT="63500" marB="63500" anchor="ctr" horzOverflow="overflow">
                    <a:lnL cap="flat">
                      <a:noFill/>
                    </a:lnL>
                    <a:lnR cap="flat">
                      <a:noFill/>
                    </a:lnR>
                    <a:lnT cap="flat">
                      <a:noFill/>
                    </a:lnT>
                    <a:lnB cap="flat">
                      <a:noFill/>
                    </a:lnB>
                    <a:lnTlToBr>
                      <a:noFill/>
                    </a:lnTlToBr>
                    <a:lnBlToTr>
                      <a:noFill/>
                    </a:lnBlToTr>
                    <a:solidFill>
                      <a:srgbClr val="E8E8E8"/>
                    </a:solidFill>
                  </a:tcPr>
                </a:tc>
              </a:tr>
              <a:tr h="1041400">
                <a:tc>
                  <a:txBody>
                    <a:bodyPr/>
                    <a:lstStyle/>
                    <a:p>
                      <a:pPr marL="0" marR="0" lvl="0" indent="0" algn="l" defTabSz="914400" rtl="0" eaLnBrk="1" fontAlgn="base" latinLnBrk="0" hangingPunct="1">
                        <a:lnSpc>
                          <a:spcPct val="100000"/>
                        </a:lnSpc>
                        <a:spcBef>
                          <a:spcPct val="0"/>
                        </a:spcBef>
                        <a:spcAft>
                          <a:spcPct val="0"/>
                        </a:spcAft>
                        <a:buClrTx/>
                        <a:buSzTx/>
                        <a:buFontTx/>
                        <a:buNone/>
                        <a:tabLst>
                          <a:tab pos="914400" algn="l"/>
                        </a:tabLst>
                      </a:pPr>
                      <a:r>
                        <a:rPr kumimoji="0" lang="en-US" sz="3000" b="0" i="0" u="none" strike="noStrike" cap="none" normalizeH="0" baseline="0" dirty="0" smtClean="0">
                          <a:ln>
                            <a:noFill/>
                          </a:ln>
                          <a:solidFill>
                            <a:srgbClr val="535353"/>
                          </a:solidFill>
                          <a:effectLst/>
                          <a:latin typeface="Arial" pitchFamily="34" charset="0"/>
                          <a:cs typeface="Arial" pitchFamily="34" charset="0"/>
                          <a:sym typeface="Helvetica" charset="0"/>
                        </a:rPr>
                        <a:t>Description 1</a:t>
                      </a:r>
                    </a:p>
                  </a:txBody>
                  <a:tcPr marL="190500" marR="190500" marT="190500" marB="190500" anchor="ctr" horzOverflow="overflow">
                    <a:lnL cap="flat">
                      <a:noFill/>
                    </a:lnL>
                    <a:lnR cap="flat">
                      <a:noFill/>
                    </a:lnR>
                    <a:lnT cap="flat">
                      <a:noFill/>
                    </a:lnT>
                    <a:lnB cap="flat">
                      <a:noFill/>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tab pos="914400" algn="l"/>
                        </a:tabLst>
                      </a:pPr>
                      <a:r>
                        <a:rPr kumimoji="0" lang="en-US" sz="3000" b="0" i="0" u="none" strike="noStrike" cap="none" normalizeH="0" baseline="0" dirty="0" smtClean="0">
                          <a:ln>
                            <a:noFill/>
                          </a:ln>
                          <a:solidFill>
                            <a:srgbClr val="535353"/>
                          </a:solidFill>
                          <a:effectLst/>
                          <a:latin typeface="Arial" pitchFamily="34" charset="0"/>
                          <a:cs typeface="Arial" pitchFamily="34" charset="0"/>
                          <a:sym typeface="Helvetica" charset="0"/>
                        </a:rPr>
                        <a:t>Description 2</a:t>
                      </a:r>
                    </a:p>
                  </a:txBody>
                  <a:tcPr marL="190500" marR="190500" marT="190500" marB="190500" anchor="ctr" horzOverflow="overflow">
                    <a:lnL cap="flat">
                      <a:noFill/>
                    </a:lnL>
                    <a:lnR cap="flat">
                      <a:noFill/>
                    </a:lnR>
                    <a:lnT cap="flat">
                      <a:noFill/>
                    </a:lnT>
                    <a:lnB cap="flat">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tab pos="914400" algn="l"/>
                        </a:tabLst>
                      </a:pPr>
                      <a:r>
                        <a:rPr kumimoji="0" lang="en-US" sz="3000" b="0" i="0" u="none" strike="noStrike" cap="none" normalizeH="0" baseline="0" dirty="0" smtClean="0">
                          <a:ln>
                            <a:noFill/>
                          </a:ln>
                          <a:solidFill>
                            <a:srgbClr val="535353"/>
                          </a:solidFill>
                          <a:effectLst/>
                          <a:latin typeface="Arial" pitchFamily="34" charset="0"/>
                          <a:cs typeface="Arial" pitchFamily="34" charset="0"/>
                          <a:sym typeface="Helvetica" charset="0"/>
                        </a:rPr>
                        <a:t>Description 3</a:t>
                      </a:r>
                    </a:p>
                  </a:txBody>
                  <a:tcPr marL="190500" marR="190500" marT="190500" marB="190500" anchor="ctr" horzOverflow="overflow">
                    <a:lnL cap="flat">
                      <a:noFill/>
                    </a:lnL>
                    <a:lnR cap="flat">
                      <a:noFill/>
                    </a:lnR>
                    <a:lnT cap="flat">
                      <a:noFill/>
                    </a:lnT>
                    <a:lnB cap="flat">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tab pos="914400" algn="l"/>
                        </a:tabLst>
                      </a:pPr>
                      <a:r>
                        <a:rPr kumimoji="0" lang="en-US" sz="3000" b="0" i="0" u="none" strike="noStrike" cap="none" normalizeH="0" baseline="0" dirty="0" smtClean="0">
                          <a:ln>
                            <a:noFill/>
                          </a:ln>
                          <a:solidFill>
                            <a:srgbClr val="535353"/>
                          </a:solidFill>
                          <a:effectLst/>
                          <a:latin typeface="Arial" pitchFamily="34" charset="0"/>
                          <a:cs typeface="Arial" pitchFamily="34" charset="0"/>
                          <a:sym typeface="Helvetica" charset="0"/>
                        </a:rPr>
                        <a:t>Reliable Electrician</a:t>
                      </a:r>
                    </a:p>
                  </a:txBody>
                  <a:tcPr marL="190500" marR="190500" marT="190500" marB="190500" anchor="ctr" horzOverflow="overflow">
                    <a:lnL cap="flat">
                      <a:noFill/>
                    </a:lnL>
                    <a:lnR cap="flat">
                      <a:noFill/>
                    </a:lnR>
                    <a:lnT cap="flat">
                      <a:noFill/>
                    </a:lnT>
                    <a:lnB cap="flat">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tab pos="914400" algn="l"/>
                        </a:tabLst>
                      </a:pPr>
                      <a:r>
                        <a:rPr kumimoji="0" lang="en-US" sz="3000" b="0" i="0" u="none" strike="noStrike" cap="none" normalizeH="0" baseline="0" dirty="0" smtClean="0">
                          <a:ln>
                            <a:noFill/>
                          </a:ln>
                          <a:solidFill>
                            <a:srgbClr val="535353"/>
                          </a:solidFill>
                          <a:effectLst/>
                          <a:latin typeface="Arial" pitchFamily="34" charset="0"/>
                          <a:cs typeface="Arial" pitchFamily="34" charset="0"/>
                          <a:sym typeface="Helvetica" charset="0"/>
                        </a:rPr>
                        <a:t>Cheap</a:t>
                      </a:r>
                    </a:p>
                  </a:txBody>
                  <a:tcPr marL="63500" marR="63500" marT="63500" marB="63500" anchor="ctr" horzOverflow="overflow">
                    <a:lnL cap="flat">
                      <a:noFill/>
                    </a:lnL>
                    <a:lnR cap="flat">
                      <a:noFill/>
                    </a:lnR>
                    <a:lnT cap="flat">
                      <a:noFill/>
                    </a:lnT>
                    <a:lnB cap="flat">
                      <a:noFill/>
                    </a:lnB>
                    <a:lnTlToBr>
                      <a:noFill/>
                    </a:lnTlToBr>
                    <a:lnBlToTr>
                      <a:noFill/>
                    </a:lnBlToTr>
                    <a:noFill/>
                  </a:tcPr>
                </a:tc>
              </a:tr>
              <a:tr h="1041400">
                <a:tc>
                  <a:txBody>
                    <a:bodyPr/>
                    <a:lstStyle/>
                    <a:p>
                      <a:pPr marL="0" marR="0" lvl="0" indent="0" algn="l" defTabSz="914400" rtl="0" eaLnBrk="1" fontAlgn="base" latinLnBrk="0" hangingPunct="1">
                        <a:lnSpc>
                          <a:spcPct val="100000"/>
                        </a:lnSpc>
                        <a:spcBef>
                          <a:spcPct val="0"/>
                        </a:spcBef>
                        <a:spcAft>
                          <a:spcPct val="0"/>
                        </a:spcAft>
                        <a:buClrTx/>
                        <a:buSzTx/>
                        <a:buFontTx/>
                        <a:buNone/>
                        <a:tabLst>
                          <a:tab pos="914400" algn="l"/>
                        </a:tabLst>
                      </a:pPr>
                      <a:endParaRPr kumimoji="0" lang="en-US" sz="3000" b="0" i="0" u="none" strike="noStrike" cap="none" normalizeH="0" baseline="0" dirty="0" smtClean="0">
                        <a:ln>
                          <a:noFill/>
                        </a:ln>
                        <a:solidFill>
                          <a:srgbClr val="535353"/>
                        </a:solidFill>
                        <a:effectLst/>
                        <a:latin typeface="Arial" pitchFamily="34" charset="0"/>
                        <a:cs typeface="Arial" pitchFamily="34" charset="0"/>
                        <a:sym typeface="Helvetica" charset="0"/>
                      </a:endParaRPr>
                    </a:p>
                  </a:txBody>
                  <a:tcPr marL="190500" marR="190500" marT="190500" marB="190500" anchor="ctr" horzOverflow="overflow">
                    <a:lnL cap="flat">
                      <a:noFill/>
                    </a:lnL>
                    <a:lnR cap="flat">
                      <a:noFill/>
                    </a:lnR>
                    <a:lnT cap="flat">
                      <a:noFill/>
                    </a:lnT>
                    <a:lnB cap="flat">
                      <a:noFill/>
                    </a:lnB>
                    <a:lnTlToBr>
                      <a:noFill/>
                    </a:lnTlToBr>
                    <a:lnBlToTr>
                      <a:noFill/>
                    </a:lnBlToTr>
                    <a:solidFill>
                      <a:srgbClr val="E8E8E8"/>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tab pos="914400" algn="l"/>
                        </a:tabLst>
                      </a:pPr>
                      <a:endParaRPr kumimoji="0" lang="en-US" sz="3000" b="0" i="0" u="none" strike="noStrike" cap="none" normalizeH="0" baseline="0" dirty="0" smtClean="0">
                        <a:ln>
                          <a:noFill/>
                        </a:ln>
                        <a:solidFill>
                          <a:srgbClr val="535353"/>
                        </a:solidFill>
                        <a:effectLst/>
                        <a:latin typeface="Arial" pitchFamily="34" charset="0"/>
                        <a:cs typeface="Arial" pitchFamily="34" charset="0"/>
                        <a:sym typeface="Helvetica" charset="0"/>
                      </a:endParaRPr>
                    </a:p>
                  </a:txBody>
                  <a:tcPr marL="190500" marR="190500" marT="190500" marB="190500" anchor="ctr" horzOverflow="overflow">
                    <a:lnL cap="flat">
                      <a:noFill/>
                    </a:lnL>
                    <a:lnR cap="flat">
                      <a:noFill/>
                    </a:lnR>
                    <a:lnT cap="flat">
                      <a:noFill/>
                    </a:lnT>
                    <a:lnB cap="flat">
                      <a:noFill/>
                    </a:lnB>
                    <a:lnTlToBr>
                      <a:noFill/>
                    </a:lnTlToBr>
                    <a:lnBlToTr>
                      <a:noFill/>
                    </a:lnBlToTr>
                    <a:solidFill>
                      <a:srgbClr val="E8E8E8"/>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tab pos="914400" algn="l"/>
                        </a:tabLst>
                      </a:pPr>
                      <a:endParaRPr kumimoji="0" lang="en-US" sz="3000" b="0" i="0" u="none" strike="noStrike" cap="none" normalizeH="0" baseline="0" dirty="0" smtClean="0">
                        <a:ln>
                          <a:noFill/>
                        </a:ln>
                        <a:solidFill>
                          <a:srgbClr val="535353"/>
                        </a:solidFill>
                        <a:effectLst/>
                        <a:latin typeface="Arial" pitchFamily="34" charset="0"/>
                        <a:cs typeface="Arial" pitchFamily="34" charset="0"/>
                        <a:sym typeface="Helvetica" charset="0"/>
                      </a:endParaRPr>
                    </a:p>
                  </a:txBody>
                  <a:tcPr marL="190500" marR="190500" marT="190500" marB="190500" anchor="ctr" horzOverflow="overflow">
                    <a:lnL cap="flat">
                      <a:noFill/>
                    </a:lnL>
                    <a:lnR cap="flat">
                      <a:noFill/>
                    </a:lnR>
                    <a:lnT cap="flat">
                      <a:noFill/>
                    </a:lnT>
                    <a:lnB cap="flat">
                      <a:noFill/>
                    </a:lnB>
                    <a:lnTlToBr>
                      <a:noFill/>
                    </a:lnTlToBr>
                    <a:lnBlToTr>
                      <a:noFill/>
                    </a:lnBlToTr>
                    <a:solidFill>
                      <a:srgbClr val="E8E8E8"/>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tab pos="914400" algn="l"/>
                        </a:tabLst>
                      </a:pPr>
                      <a:r>
                        <a:rPr kumimoji="0" lang="en-US" sz="3000" b="0" i="0" u="none" strike="noStrike" cap="none" normalizeH="0" baseline="0" dirty="0" smtClean="0">
                          <a:ln>
                            <a:noFill/>
                          </a:ln>
                          <a:solidFill>
                            <a:srgbClr val="535353"/>
                          </a:solidFill>
                          <a:effectLst/>
                          <a:latin typeface="Arial" pitchFamily="34" charset="0"/>
                          <a:cs typeface="Arial" pitchFamily="34" charset="0"/>
                          <a:sym typeface="Helvetica" charset="0"/>
                        </a:rPr>
                        <a:t>Domestic Electrician</a:t>
                      </a:r>
                    </a:p>
                  </a:txBody>
                  <a:tcPr marL="190500" marR="190500" marT="190500" marB="190500" anchor="ctr" horzOverflow="overflow">
                    <a:lnL cap="flat">
                      <a:noFill/>
                    </a:lnL>
                    <a:lnR cap="flat">
                      <a:noFill/>
                    </a:lnR>
                    <a:lnT cap="flat">
                      <a:noFill/>
                    </a:lnT>
                    <a:lnB cap="flat">
                      <a:noFill/>
                    </a:lnB>
                    <a:lnTlToBr>
                      <a:noFill/>
                    </a:lnTlToBr>
                    <a:lnBlToTr>
                      <a:noFill/>
                    </a:lnBlToTr>
                    <a:solidFill>
                      <a:srgbClr val="E8E8E8"/>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tab pos="914400" algn="l"/>
                        </a:tabLst>
                      </a:pPr>
                      <a:r>
                        <a:rPr kumimoji="0" lang="en-US" sz="3000" b="0" i="0" u="none" strike="noStrike" cap="none" normalizeH="0" baseline="0" dirty="0" smtClean="0">
                          <a:ln>
                            <a:noFill/>
                          </a:ln>
                          <a:solidFill>
                            <a:srgbClr val="535353"/>
                          </a:solidFill>
                          <a:effectLst/>
                          <a:latin typeface="Arial" pitchFamily="34" charset="0"/>
                          <a:cs typeface="Arial" pitchFamily="34" charset="0"/>
                          <a:sym typeface="Helvetica" charset="0"/>
                        </a:rPr>
                        <a:t>Security Systems</a:t>
                      </a:r>
                    </a:p>
                  </a:txBody>
                  <a:tcPr marL="63500" marR="63500" marT="63500" marB="63500" anchor="ctr" horzOverflow="overflow">
                    <a:lnL cap="flat">
                      <a:noFill/>
                    </a:lnL>
                    <a:lnR cap="flat">
                      <a:noFill/>
                    </a:lnR>
                    <a:lnT cap="flat">
                      <a:noFill/>
                    </a:lnT>
                    <a:lnB cap="flat">
                      <a:noFill/>
                    </a:lnB>
                    <a:lnTlToBr>
                      <a:noFill/>
                    </a:lnTlToBr>
                    <a:lnBlToTr>
                      <a:noFill/>
                    </a:lnBlToTr>
                    <a:solidFill>
                      <a:srgbClr val="E8E8E8"/>
                    </a:solidFill>
                  </a:tcPr>
                </a:tc>
              </a:tr>
              <a:tr h="1041400">
                <a:tc>
                  <a:txBody>
                    <a:bodyPr/>
                    <a:lstStyle/>
                    <a:p>
                      <a:pPr marL="0" marR="0" lvl="0" indent="0" algn="l" defTabSz="914400" rtl="0" eaLnBrk="1" fontAlgn="base" latinLnBrk="0" hangingPunct="1">
                        <a:lnSpc>
                          <a:spcPct val="100000"/>
                        </a:lnSpc>
                        <a:spcBef>
                          <a:spcPct val="0"/>
                        </a:spcBef>
                        <a:spcAft>
                          <a:spcPct val="0"/>
                        </a:spcAft>
                        <a:buClrTx/>
                        <a:buSzTx/>
                        <a:buFontTx/>
                        <a:buNone/>
                        <a:tabLst>
                          <a:tab pos="914400" algn="l"/>
                        </a:tabLst>
                      </a:pPr>
                      <a:endParaRPr kumimoji="0" lang="en-US" sz="3000" b="0" i="0" u="none" strike="noStrike" cap="none" normalizeH="0" baseline="0" dirty="0" smtClean="0">
                        <a:ln>
                          <a:noFill/>
                        </a:ln>
                        <a:solidFill>
                          <a:srgbClr val="535353"/>
                        </a:solidFill>
                        <a:effectLst/>
                        <a:latin typeface="Arial" pitchFamily="34" charset="0"/>
                        <a:cs typeface="Arial" pitchFamily="34" charset="0"/>
                        <a:sym typeface="Helvetica" charset="0"/>
                      </a:endParaRPr>
                    </a:p>
                  </a:txBody>
                  <a:tcPr marL="190500" marR="190500" marT="190500" marB="190500" anchor="ctr" horzOverflow="overflow">
                    <a:lnL cap="flat">
                      <a:noFill/>
                    </a:lnL>
                    <a:lnR cap="flat">
                      <a:noFill/>
                    </a:lnR>
                    <a:lnT cap="flat">
                      <a:noFill/>
                    </a:lnT>
                    <a:lnB cap="flat">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tab pos="914400" algn="l"/>
                        </a:tabLst>
                      </a:pPr>
                      <a:endParaRPr kumimoji="0" lang="en-US" sz="3000" b="0" i="0" u="none" strike="noStrike" cap="none" normalizeH="0" baseline="0" dirty="0" smtClean="0">
                        <a:ln>
                          <a:noFill/>
                        </a:ln>
                        <a:solidFill>
                          <a:srgbClr val="535353"/>
                        </a:solidFill>
                        <a:effectLst/>
                        <a:latin typeface="Arial" pitchFamily="34" charset="0"/>
                        <a:cs typeface="Arial" pitchFamily="34" charset="0"/>
                        <a:sym typeface="Helvetica" charset="0"/>
                      </a:endParaRPr>
                    </a:p>
                  </a:txBody>
                  <a:tcPr marL="190500" marR="190500" marT="190500" marB="190500" anchor="ctr" horzOverflow="overflow">
                    <a:lnL cap="flat">
                      <a:noFill/>
                    </a:lnL>
                    <a:lnR cap="flat">
                      <a:noFill/>
                    </a:lnR>
                    <a:lnT cap="flat">
                      <a:noFill/>
                    </a:lnT>
                    <a:lnB cap="flat">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tab pos="914400" algn="l"/>
                        </a:tabLst>
                      </a:pPr>
                      <a:endParaRPr kumimoji="0" lang="en-US" sz="3000" b="0" i="0" u="none" strike="noStrike" cap="none" normalizeH="0" baseline="0" dirty="0" smtClean="0">
                        <a:ln>
                          <a:noFill/>
                        </a:ln>
                        <a:solidFill>
                          <a:srgbClr val="535353"/>
                        </a:solidFill>
                        <a:effectLst/>
                        <a:latin typeface="Arial" pitchFamily="34" charset="0"/>
                        <a:cs typeface="Arial" pitchFamily="34" charset="0"/>
                        <a:sym typeface="Helvetica" charset="0"/>
                      </a:endParaRPr>
                    </a:p>
                  </a:txBody>
                  <a:tcPr marL="190500" marR="190500" marT="190500" marB="190500" anchor="ctr" horzOverflow="overflow">
                    <a:lnL cap="flat">
                      <a:noFill/>
                    </a:lnL>
                    <a:lnR cap="flat">
                      <a:noFill/>
                    </a:lnR>
                    <a:lnT cap="flat">
                      <a:noFill/>
                    </a:lnT>
                    <a:lnB cap="flat">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tab pos="914400" algn="l"/>
                        </a:tabLst>
                      </a:pPr>
                      <a:r>
                        <a:rPr kumimoji="0" lang="en-US" sz="3000" b="0" i="0" u="none" strike="noStrike" cap="none" normalizeH="0" baseline="0" dirty="0" smtClean="0">
                          <a:ln>
                            <a:noFill/>
                          </a:ln>
                          <a:solidFill>
                            <a:srgbClr val="535353"/>
                          </a:solidFill>
                          <a:effectLst/>
                          <a:latin typeface="Arial" pitchFamily="34" charset="0"/>
                          <a:cs typeface="Arial" pitchFamily="34" charset="0"/>
                          <a:sym typeface="Helvetica" charset="0"/>
                        </a:rPr>
                        <a:t>Qualified Electrician</a:t>
                      </a:r>
                    </a:p>
                  </a:txBody>
                  <a:tcPr marL="190500" marR="190500" marT="190500" marB="190500" anchor="ctr" horzOverflow="overflow">
                    <a:lnL cap="flat">
                      <a:noFill/>
                    </a:lnL>
                    <a:lnR cap="flat">
                      <a:noFill/>
                    </a:lnR>
                    <a:lnT cap="flat">
                      <a:noFill/>
                    </a:lnT>
                    <a:lnB cap="flat">
                      <a:noFill/>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tab pos="914400" algn="l"/>
                        </a:tabLst>
                      </a:pPr>
                      <a:endParaRPr kumimoji="0" lang="en-US" sz="3000" b="0" i="0" u="none" strike="noStrike" cap="none" normalizeH="0" baseline="0" dirty="0" smtClean="0">
                        <a:ln>
                          <a:noFill/>
                        </a:ln>
                        <a:solidFill>
                          <a:srgbClr val="535353"/>
                        </a:solidFill>
                        <a:effectLst/>
                        <a:latin typeface="Arial" pitchFamily="34" charset="0"/>
                        <a:cs typeface="Arial" pitchFamily="34" charset="0"/>
                        <a:sym typeface="Helvetica" charset="0"/>
                      </a:endParaRPr>
                    </a:p>
                  </a:txBody>
                  <a:tcPr marL="63500" marR="63500" marT="63500" marB="63500" anchor="ctr" horzOverflow="overflow">
                    <a:lnL cap="flat">
                      <a:noFill/>
                    </a:lnL>
                    <a:lnR cap="flat">
                      <a:noFill/>
                    </a:lnR>
                    <a:lnT cap="flat">
                      <a:noFill/>
                    </a:lnT>
                    <a:lnB cap="flat">
                      <a:noFill/>
                    </a:lnB>
                    <a:lnTlToBr>
                      <a:noFill/>
                    </a:lnTlToBr>
                    <a:lnBlToTr>
                      <a:noFill/>
                    </a:lnBlToTr>
                    <a:noFill/>
                  </a:tcPr>
                </a:tc>
              </a:tr>
              <a:tr h="1041400">
                <a:tc>
                  <a:txBody>
                    <a:bodyPr/>
                    <a:lstStyle/>
                    <a:p>
                      <a:pPr marL="0" marR="0" lvl="0" indent="0" algn="l" defTabSz="914400" rtl="0" eaLnBrk="1" fontAlgn="base" latinLnBrk="0" hangingPunct="1">
                        <a:lnSpc>
                          <a:spcPct val="100000"/>
                        </a:lnSpc>
                        <a:spcBef>
                          <a:spcPct val="0"/>
                        </a:spcBef>
                        <a:spcAft>
                          <a:spcPct val="0"/>
                        </a:spcAft>
                        <a:buClrTx/>
                        <a:buSzTx/>
                        <a:buFontTx/>
                        <a:buNone/>
                        <a:tabLst>
                          <a:tab pos="914400" algn="l"/>
                        </a:tabLst>
                      </a:pPr>
                      <a:endParaRPr kumimoji="0" lang="en-US" sz="3000" b="0" i="0" u="none" strike="noStrike" cap="none" normalizeH="0" baseline="0" dirty="0" smtClean="0">
                        <a:ln>
                          <a:noFill/>
                        </a:ln>
                        <a:solidFill>
                          <a:srgbClr val="535353"/>
                        </a:solidFill>
                        <a:effectLst/>
                        <a:latin typeface="Arial" pitchFamily="34" charset="0"/>
                        <a:cs typeface="Arial" pitchFamily="34" charset="0"/>
                        <a:sym typeface="Helvetica" charset="0"/>
                      </a:endParaRPr>
                    </a:p>
                  </a:txBody>
                  <a:tcPr marL="190500" marR="190500" marT="190500" marB="190500" anchor="ctr" horzOverflow="overflow">
                    <a:lnL cap="flat">
                      <a:noFill/>
                    </a:lnL>
                    <a:lnR cap="flat">
                      <a:noFill/>
                    </a:lnR>
                    <a:lnT cap="flat">
                      <a:noFill/>
                    </a:lnT>
                    <a:lnB cap="flat">
                      <a:noFill/>
                    </a:lnB>
                    <a:lnTlToBr>
                      <a:noFill/>
                    </a:lnTlToBr>
                    <a:lnBlToTr>
                      <a:noFill/>
                    </a:lnBlToTr>
                    <a:solidFill>
                      <a:srgbClr val="E8E8E8"/>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tab pos="914400" algn="l"/>
                        </a:tabLst>
                      </a:pPr>
                      <a:endParaRPr kumimoji="0" lang="en-US" sz="3000" b="0" i="0" u="none" strike="noStrike" cap="none" normalizeH="0" baseline="0" dirty="0" smtClean="0">
                        <a:ln>
                          <a:noFill/>
                        </a:ln>
                        <a:solidFill>
                          <a:srgbClr val="535353"/>
                        </a:solidFill>
                        <a:effectLst/>
                        <a:latin typeface="Arial" pitchFamily="34" charset="0"/>
                        <a:cs typeface="Arial" pitchFamily="34" charset="0"/>
                        <a:sym typeface="Helvetica" charset="0"/>
                      </a:endParaRPr>
                    </a:p>
                  </a:txBody>
                  <a:tcPr marL="190500" marR="190500" marT="190500" marB="190500" anchor="ctr" horzOverflow="overflow">
                    <a:lnL cap="flat">
                      <a:noFill/>
                    </a:lnL>
                    <a:lnR cap="flat">
                      <a:noFill/>
                    </a:lnR>
                    <a:lnT cap="flat">
                      <a:noFill/>
                    </a:lnT>
                    <a:lnB cap="flat">
                      <a:noFill/>
                    </a:lnB>
                    <a:lnTlToBr>
                      <a:noFill/>
                    </a:lnTlToBr>
                    <a:lnBlToTr>
                      <a:noFill/>
                    </a:lnBlToTr>
                    <a:solidFill>
                      <a:srgbClr val="E8E8E8"/>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tab pos="914400" algn="l"/>
                        </a:tabLst>
                      </a:pPr>
                      <a:endParaRPr kumimoji="0" lang="en-US" sz="3000" b="0" i="0" u="none" strike="noStrike" cap="none" normalizeH="0" baseline="0" dirty="0" smtClean="0">
                        <a:ln>
                          <a:noFill/>
                        </a:ln>
                        <a:solidFill>
                          <a:srgbClr val="535353"/>
                        </a:solidFill>
                        <a:effectLst/>
                        <a:latin typeface="Arial" pitchFamily="34" charset="0"/>
                        <a:cs typeface="Arial" pitchFamily="34" charset="0"/>
                        <a:sym typeface="Helvetica" charset="0"/>
                      </a:endParaRPr>
                    </a:p>
                  </a:txBody>
                  <a:tcPr marL="190500" marR="190500" marT="190500" marB="190500" anchor="ctr" horzOverflow="overflow">
                    <a:lnL cap="flat">
                      <a:noFill/>
                    </a:lnL>
                    <a:lnR cap="flat">
                      <a:noFill/>
                    </a:lnR>
                    <a:lnT cap="flat">
                      <a:noFill/>
                    </a:lnT>
                    <a:lnB cap="flat">
                      <a:noFill/>
                    </a:lnB>
                    <a:lnTlToBr>
                      <a:noFill/>
                    </a:lnTlToBr>
                    <a:lnBlToTr>
                      <a:noFill/>
                    </a:lnBlToTr>
                    <a:solidFill>
                      <a:srgbClr val="E8E8E8"/>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tab pos="914400" algn="l"/>
                        </a:tabLst>
                      </a:pPr>
                      <a:r>
                        <a:rPr kumimoji="0" lang="en-US" sz="3000" b="0" i="0" u="none" strike="noStrike" cap="none" normalizeH="0" baseline="0" dirty="0" smtClean="0">
                          <a:ln>
                            <a:noFill/>
                          </a:ln>
                          <a:solidFill>
                            <a:srgbClr val="535353"/>
                          </a:solidFill>
                          <a:effectLst/>
                          <a:latin typeface="Arial" pitchFamily="34" charset="0"/>
                          <a:cs typeface="Arial" pitchFamily="34" charset="0"/>
                          <a:sym typeface="Helvetica" charset="0"/>
                        </a:rPr>
                        <a:t>Electrical Repairs</a:t>
                      </a:r>
                    </a:p>
                  </a:txBody>
                  <a:tcPr marL="190500" marR="190500" marT="190500" marB="190500" anchor="ctr" horzOverflow="overflow">
                    <a:lnL cap="flat">
                      <a:noFill/>
                    </a:lnL>
                    <a:lnR cap="flat">
                      <a:noFill/>
                    </a:lnR>
                    <a:lnT cap="flat">
                      <a:noFill/>
                    </a:lnT>
                    <a:lnB cap="flat">
                      <a:noFill/>
                    </a:lnB>
                    <a:lnTlToBr>
                      <a:noFill/>
                    </a:lnTlToBr>
                    <a:lnBlToTr>
                      <a:noFill/>
                    </a:lnBlToTr>
                    <a:solidFill>
                      <a:srgbClr val="E8E8E8"/>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tab pos="914400" algn="l"/>
                        </a:tabLst>
                      </a:pPr>
                      <a:endParaRPr kumimoji="0" lang="en-US" sz="3000" b="0" i="0" u="none" strike="noStrike" cap="none" normalizeH="0" baseline="0" dirty="0" smtClean="0">
                        <a:ln>
                          <a:noFill/>
                        </a:ln>
                        <a:solidFill>
                          <a:srgbClr val="535353"/>
                        </a:solidFill>
                        <a:effectLst/>
                        <a:latin typeface="Arial" pitchFamily="34" charset="0"/>
                        <a:cs typeface="Arial" pitchFamily="34" charset="0"/>
                        <a:sym typeface="Helvetica" charset="0"/>
                      </a:endParaRPr>
                    </a:p>
                  </a:txBody>
                  <a:tcPr marL="63500" marR="63500" marT="63500" marB="63500" anchor="ctr" horzOverflow="overflow">
                    <a:lnL cap="flat">
                      <a:noFill/>
                    </a:lnL>
                    <a:lnR cap="flat">
                      <a:noFill/>
                    </a:lnR>
                    <a:lnT cap="flat">
                      <a:noFill/>
                    </a:lnT>
                    <a:lnB cap="flat">
                      <a:noFill/>
                    </a:lnB>
                    <a:lnTlToBr>
                      <a:noFill/>
                    </a:lnTlToBr>
                    <a:lnBlToTr>
                      <a:noFill/>
                    </a:lnBlToTr>
                    <a:solidFill>
                      <a:srgbClr val="E8E8E8"/>
                    </a:solidFill>
                  </a:tcPr>
                </a:tc>
              </a:tr>
              <a:tr h="1041400">
                <a:tc>
                  <a:txBody>
                    <a:bodyPr/>
                    <a:lstStyle/>
                    <a:p>
                      <a:pPr marL="0" marR="0" lvl="0" indent="0" algn="l" defTabSz="914400" rtl="0" eaLnBrk="1" fontAlgn="base" latinLnBrk="0" hangingPunct="1">
                        <a:lnSpc>
                          <a:spcPct val="100000"/>
                        </a:lnSpc>
                        <a:spcBef>
                          <a:spcPct val="0"/>
                        </a:spcBef>
                        <a:spcAft>
                          <a:spcPct val="0"/>
                        </a:spcAft>
                        <a:buClrTx/>
                        <a:buSzTx/>
                        <a:buFontTx/>
                        <a:buNone/>
                        <a:tabLst>
                          <a:tab pos="914400" algn="l"/>
                        </a:tabLst>
                      </a:pPr>
                      <a:endParaRPr kumimoji="0" lang="en-US" sz="3000" b="0" i="0" u="none" strike="noStrike" cap="none" normalizeH="0" baseline="0" dirty="0" smtClean="0">
                        <a:ln>
                          <a:noFill/>
                        </a:ln>
                        <a:solidFill>
                          <a:srgbClr val="535353"/>
                        </a:solidFill>
                        <a:effectLst/>
                        <a:latin typeface="Arial" pitchFamily="34" charset="0"/>
                        <a:cs typeface="Arial" pitchFamily="34" charset="0"/>
                        <a:sym typeface="Helvetica" charset="0"/>
                      </a:endParaRPr>
                    </a:p>
                  </a:txBody>
                  <a:tcPr marL="190500" marR="190500" marT="190500" marB="190500" anchor="ctr" horzOverflow="overflow">
                    <a:lnL cap="flat">
                      <a:noFill/>
                    </a:lnL>
                    <a:lnR cap="flat">
                      <a:noFill/>
                    </a:lnR>
                    <a:lnT cap="flat">
                      <a:noFill/>
                    </a:lnT>
                    <a:lnB cap="flat">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tab pos="914400" algn="l"/>
                        </a:tabLst>
                      </a:pPr>
                      <a:endParaRPr kumimoji="0" lang="en-US" sz="3000" b="0" i="0" u="none" strike="noStrike" cap="none" normalizeH="0" baseline="0" dirty="0" smtClean="0">
                        <a:ln>
                          <a:noFill/>
                        </a:ln>
                        <a:solidFill>
                          <a:srgbClr val="535353"/>
                        </a:solidFill>
                        <a:effectLst/>
                        <a:latin typeface="Arial" pitchFamily="34" charset="0"/>
                        <a:cs typeface="Arial" pitchFamily="34" charset="0"/>
                        <a:sym typeface="Helvetica" charset="0"/>
                      </a:endParaRPr>
                    </a:p>
                  </a:txBody>
                  <a:tcPr marL="190500" marR="190500" marT="190500" marB="190500" anchor="ctr" horzOverflow="overflow">
                    <a:lnL cap="flat">
                      <a:noFill/>
                    </a:lnL>
                    <a:lnR cap="flat">
                      <a:noFill/>
                    </a:lnR>
                    <a:lnT cap="flat">
                      <a:noFill/>
                    </a:lnT>
                    <a:lnB cap="flat">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tab pos="914400" algn="l"/>
                        </a:tabLst>
                      </a:pPr>
                      <a:endParaRPr kumimoji="0" lang="en-US" sz="3000" b="0" i="0" u="none" strike="noStrike" cap="none" normalizeH="0" baseline="0" dirty="0" smtClean="0">
                        <a:ln>
                          <a:noFill/>
                        </a:ln>
                        <a:solidFill>
                          <a:srgbClr val="535353"/>
                        </a:solidFill>
                        <a:effectLst/>
                        <a:latin typeface="Arial" pitchFamily="34" charset="0"/>
                        <a:cs typeface="Arial" pitchFamily="34" charset="0"/>
                        <a:sym typeface="Helvetica" charset="0"/>
                      </a:endParaRPr>
                    </a:p>
                  </a:txBody>
                  <a:tcPr marL="190500" marR="190500" marT="190500" marB="190500" anchor="ctr" horzOverflow="overflow">
                    <a:lnL cap="flat">
                      <a:noFill/>
                    </a:lnL>
                    <a:lnR cap="flat">
                      <a:noFill/>
                    </a:lnR>
                    <a:lnT cap="flat">
                      <a:noFill/>
                    </a:lnT>
                    <a:lnB cap="flat">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tab pos="914400" algn="l"/>
                        </a:tabLst>
                      </a:pPr>
                      <a:r>
                        <a:rPr kumimoji="0" lang="en-US" sz="3000" b="0" i="0" u="none" strike="noStrike" cap="none" normalizeH="0" baseline="0" dirty="0" smtClean="0">
                          <a:ln>
                            <a:noFill/>
                          </a:ln>
                          <a:solidFill>
                            <a:srgbClr val="535353"/>
                          </a:solidFill>
                          <a:effectLst/>
                          <a:latin typeface="Arial" pitchFamily="34" charset="0"/>
                          <a:cs typeface="Arial" pitchFamily="34" charset="0"/>
                          <a:sym typeface="Helvetica" charset="0"/>
                        </a:rPr>
                        <a:t>Electrical Services</a:t>
                      </a:r>
                    </a:p>
                  </a:txBody>
                  <a:tcPr marL="190500" marR="190500" marT="190500" marB="190500" anchor="ctr" horzOverflow="overflow">
                    <a:lnL cap="flat">
                      <a:noFill/>
                    </a:lnL>
                    <a:lnR cap="flat">
                      <a:noFill/>
                    </a:lnR>
                    <a:lnT cap="flat">
                      <a:noFill/>
                    </a:lnT>
                    <a:lnB cap="flat">
                      <a:noFill/>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tab pos="914400" algn="l"/>
                        </a:tabLst>
                      </a:pPr>
                      <a:endParaRPr kumimoji="0" lang="en-US" sz="3000" b="0" i="0" u="none" strike="noStrike" cap="none" normalizeH="0" baseline="0" dirty="0" smtClean="0">
                        <a:ln>
                          <a:noFill/>
                        </a:ln>
                        <a:solidFill>
                          <a:srgbClr val="535353"/>
                        </a:solidFill>
                        <a:effectLst/>
                        <a:latin typeface="Arial" pitchFamily="34" charset="0"/>
                        <a:cs typeface="Arial" pitchFamily="34" charset="0"/>
                        <a:sym typeface="Helvetica" charset="0"/>
                      </a:endParaRPr>
                    </a:p>
                  </a:txBody>
                  <a:tcPr marL="63500" marR="63500" marT="63500" marB="63500" anchor="ctr" horzOverflow="overflow">
                    <a:lnL cap="flat">
                      <a:noFill/>
                    </a:lnL>
                    <a:lnR cap="flat">
                      <a:noFill/>
                    </a:lnR>
                    <a:lnT cap="flat">
                      <a:noFill/>
                    </a:lnT>
                    <a:lnB cap="flat">
                      <a:noFill/>
                    </a:lnB>
                    <a:lnTlToBr>
                      <a:noFill/>
                    </a:lnTlToBr>
                    <a:lnBlToTr>
                      <a:noFill/>
                    </a:lnBlToTr>
                    <a:noFill/>
                  </a:tcPr>
                </a:tc>
              </a:tr>
            </a:tbl>
          </a:graphicData>
        </a:graphic>
      </p:graphicFrame>
      <p:sp>
        <p:nvSpPr>
          <p:cNvPr id="26669" name="Rectangle 135"/>
          <p:cNvSpPr>
            <a:spLocks/>
          </p:cNvSpPr>
          <p:nvPr/>
        </p:nvSpPr>
        <p:spPr bwMode="auto">
          <a:xfrm>
            <a:off x="2438400" y="1104900"/>
            <a:ext cx="14630400"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14400" dirty="0" smtClean="0">
                <a:solidFill>
                  <a:srgbClr val="139FD2"/>
                </a:solidFill>
                <a:latin typeface="Bebas Neue" pitchFamily="34" charset="0"/>
                <a:ea typeface="Bebas Neue" pitchFamily="34" charset="0"/>
                <a:cs typeface="Bebas Neue" pitchFamily="34" charset="0"/>
                <a:sym typeface="Bebas Neue" pitchFamily="34" charset="0"/>
              </a:rPr>
              <a:t>Split testing</a:t>
            </a:r>
            <a:endParaRPr lang="en-US" sz="14400" dirty="0">
              <a:solidFill>
                <a:srgbClr val="139FD2"/>
              </a:solidFill>
              <a:latin typeface="Bebas Neue" pitchFamily="34" charset="0"/>
              <a:ea typeface="Bebas Neue" pitchFamily="34" charset="0"/>
              <a:cs typeface="Bebas Neue" pitchFamily="34" charset="0"/>
              <a:sym typeface="Bebas Neue" pitchFamily="34" charset="0"/>
            </a:endParaRPr>
          </a:p>
        </p:txBody>
      </p:sp>
    </p:spTree>
    <p:extLst>
      <p:ext uri="{BB962C8B-B14F-4D97-AF65-F5344CB8AC3E}">
        <p14:creationId xmlns:p14="http://schemas.microsoft.com/office/powerpoint/2010/main" val="11182309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22" name="Slide Number Placeholder 3"/>
          <p:cNvSpPr>
            <a:spLocks noGrp="1"/>
          </p:cNvSpPr>
          <p:nvPr>
            <p:ph type="sldNum" sz="quarter" idx="10"/>
          </p:nvPr>
        </p:nvSpPr>
        <p:spPr>
          <a:noFill/>
        </p:spPr>
        <p:txBody>
          <a:bodyPr/>
          <a:lstStyle>
            <a:lvl1pPr eaLnBrk="0" hangingPunct="0">
              <a:defRPr sz="5600">
                <a:solidFill>
                  <a:srgbClr val="000000"/>
                </a:solidFill>
                <a:latin typeface="Gill Sans" charset="0"/>
                <a:ea typeface="ヒラギノ角ゴ ProN W3" charset="0"/>
                <a:cs typeface="ヒラギノ角ゴ ProN W3" charset="0"/>
                <a:sym typeface="Gill Sans" charset="0"/>
              </a:defRPr>
            </a:lvl1pPr>
            <a:lvl2pPr marL="742950" indent="-285750" eaLnBrk="0" hangingPunct="0">
              <a:defRPr sz="5600">
                <a:solidFill>
                  <a:srgbClr val="000000"/>
                </a:solidFill>
                <a:latin typeface="Gill Sans" charset="0"/>
                <a:ea typeface="ヒラギノ角ゴ ProN W3" charset="0"/>
                <a:cs typeface="ヒラギノ角ゴ ProN W3" charset="0"/>
                <a:sym typeface="Gill Sans" charset="0"/>
              </a:defRPr>
            </a:lvl2pPr>
            <a:lvl3pPr marL="1143000" indent="-228600" eaLnBrk="0" hangingPunct="0">
              <a:defRPr sz="5600">
                <a:solidFill>
                  <a:srgbClr val="000000"/>
                </a:solidFill>
                <a:latin typeface="Gill Sans" charset="0"/>
                <a:ea typeface="ヒラギノ角ゴ ProN W3" charset="0"/>
                <a:cs typeface="ヒラギノ角ゴ ProN W3" charset="0"/>
                <a:sym typeface="Gill Sans" charset="0"/>
              </a:defRPr>
            </a:lvl3pPr>
            <a:lvl4pPr marL="1600200" indent="-228600" eaLnBrk="0" hangingPunct="0">
              <a:defRPr sz="5600">
                <a:solidFill>
                  <a:srgbClr val="000000"/>
                </a:solidFill>
                <a:latin typeface="Gill Sans" charset="0"/>
                <a:ea typeface="ヒラギノ角ゴ ProN W3" charset="0"/>
                <a:cs typeface="ヒラギノ角ゴ ProN W3" charset="0"/>
                <a:sym typeface="Gill Sans" charset="0"/>
              </a:defRPr>
            </a:lvl4pPr>
            <a:lvl5pPr marL="2057400" indent="-228600" eaLnBrk="0" hangingPunct="0">
              <a:defRPr sz="5600">
                <a:solidFill>
                  <a:srgbClr val="000000"/>
                </a:solidFill>
                <a:latin typeface="Gill Sans" charset="0"/>
                <a:ea typeface="ヒラギノ角ゴ ProN W3" charset="0"/>
                <a:cs typeface="ヒラギノ角ゴ ProN W3" charset="0"/>
                <a:sym typeface="Gill Sans" charset="0"/>
              </a:defRPr>
            </a:lvl5pPr>
            <a:lvl6pPr marL="25146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6pPr>
            <a:lvl7pPr marL="29718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7pPr>
            <a:lvl8pPr marL="34290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8pPr>
            <a:lvl9pPr marL="38862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9pPr>
          </a:lstStyle>
          <a:p>
            <a:pPr eaLnBrk="1" hangingPunct="1"/>
            <a:fld id="{69E37E45-6528-494D-BFC0-E5A57A5DEE82}" type="slidenum">
              <a:rPr lang="en-US" sz="3600" smtClean="0">
                <a:solidFill>
                  <a:srgbClr val="139FD2"/>
                </a:solidFill>
                <a:latin typeface="Bebas Neue" pitchFamily="34" charset="0"/>
                <a:ea typeface="Bebas Neue" pitchFamily="34" charset="0"/>
                <a:cs typeface="Bebas Neue" pitchFamily="34" charset="0"/>
                <a:sym typeface="Bebas Neue" pitchFamily="34" charset="0"/>
              </a:rPr>
              <a:pPr eaLnBrk="1" hangingPunct="1"/>
              <a:t>5</a:t>
            </a:fld>
            <a:endParaRPr lang="en-US" sz="3600" smtClean="0">
              <a:solidFill>
                <a:srgbClr val="139FD2"/>
              </a:solidFill>
              <a:latin typeface="Bebas Neue" pitchFamily="34" charset="0"/>
              <a:ea typeface="Bebas Neue" pitchFamily="34" charset="0"/>
              <a:cs typeface="Bebas Neue" pitchFamily="34" charset="0"/>
              <a:sym typeface="Bebas Neue" pitchFamily="34" charset="0"/>
            </a:endParaRPr>
          </a:p>
        </p:txBody>
      </p:sp>
      <p:sp>
        <p:nvSpPr>
          <p:cNvPr id="30723" name="Rectangle 1"/>
          <p:cNvSpPr>
            <a:spLocks/>
          </p:cNvSpPr>
          <p:nvPr/>
        </p:nvSpPr>
        <p:spPr bwMode="auto">
          <a:xfrm>
            <a:off x="2427288" y="1079500"/>
            <a:ext cx="10515600"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GB" sz="14400" dirty="0" smtClean="0">
                <a:solidFill>
                  <a:srgbClr val="139FD2"/>
                </a:solidFill>
                <a:latin typeface="Bebas Neue" pitchFamily="34" charset="0"/>
                <a:ea typeface="Bebas Neue" pitchFamily="34" charset="0"/>
                <a:cs typeface="Bebas Neue" pitchFamily="34" charset="0"/>
                <a:sym typeface="Bebas Neue" pitchFamily="34" charset="0"/>
              </a:rPr>
              <a:t>About ME</a:t>
            </a:r>
            <a:endParaRPr lang="en-GB" sz="14400" dirty="0">
              <a:solidFill>
                <a:srgbClr val="139FD2"/>
              </a:solidFill>
              <a:latin typeface="Bebas Neue" pitchFamily="34" charset="0"/>
              <a:ea typeface="Bebas Neue" pitchFamily="34" charset="0"/>
              <a:cs typeface="Bebas Neue" pitchFamily="34" charset="0"/>
              <a:sym typeface="Bebas Neue" pitchFamily="34" charset="0"/>
            </a:endParaRPr>
          </a:p>
        </p:txBody>
      </p:sp>
      <p:grpSp>
        <p:nvGrpSpPr>
          <p:cNvPr id="30724" name="Group 8"/>
          <p:cNvGrpSpPr>
            <a:grpSpLocks/>
          </p:cNvGrpSpPr>
          <p:nvPr/>
        </p:nvGrpSpPr>
        <p:grpSpPr bwMode="auto">
          <a:xfrm>
            <a:off x="2451100" y="4305300"/>
            <a:ext cx="8751888" cy="8458200"/>
            <a:chOff x="0" y="8"/>
            <a:chExt cx="5513" cy="5328"/>
          </a:xfrm>
        </p:grpSpPr>
        <p:sp>
          <p:nvSpPr>
            <p:cNvPr id="30726" name="Line 2"/>
            <p:cNvSpPr>
              <a:spLocks noChangeShapeType="1"/>
            </p:cNvSpPr>
            <p:nvPr/>
          </p:nvSpPr>
          <p:spPr bwMode="auto">
            <a:xfrm>
              <a:off x="0" y="968"/>
              <a:ext cx="5472" cy="0"/>
            </a:xfrm>
            <a:prstGeom prst="line">
              <a:avLst/>
            </a:prstGeom>
            <a:noFill/>
            <a:ln w="114300">
              <a:solidFill>
                <a:srgbClr val="FDBE36"/>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a:p>
          </p:txBody>
        </p:sp>
        <p:sp>
          <p:nvSpPr>
            <p:cNvPr id="30727" name="Rectangle 3"/>
            <p:cNvSpPr>
              <a:spLocks/>
            </p:cNvSpPr>
            <p:nvPr/>
          </p:nvSpPr>
          <p:spPr bwMode="auto">
            <a:xfrm>
              <a:off x="16" y="1136"/>
              <a:ext cx="5472" cy="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7200" dirty="0" smtClean="0">
                  <a:solidFill>
                    <a:srgbClr val="1E1D1D"/>
                  </a:solidFill>
                  <a:latin typeface="Bebas Neue" pitchFamily="34" charset="0"/>
                  <a:ea typeface="Bebas Neue" pitchFamily="34" charset="0"/>
                  <a:cs typeface="Bebas Neue" pitchFamily="34" charset="0"/>
                  <a:sym typeface="Bebas Neue" pitchFamily="34" charset="0"/>
                </a:rPr>
                <a:t>Your name</a:t>
              </a:r>
              <a:endParaRPr lang="en-US" sz="7200" dirty="0">
                <a:solidFill>
                  <a:srgbClr val="1E1D1D"/>
                </a:solidFill>
                <a:latin typeface="Bebas Neue" pitchFamily="34" charset="0"/>
                <a:ea typeface="Bebas Neue" pitchFamily="34" charset="0"/>
                <a:cs typeface="Bebas Neue" pitchFamily="34" charset="0"/>
                <a:sym typeface="Bebas Neue" pitchFamily="34" charset="0"/>
              </a:endParaRPr>
            </a:p>
          </p:txBody>
        </p:sp>
        <p:sp>
          <p:nvSpPr>
            <p:cNvPr id="35844" name="Rectangle 4"/>
            <p:cNvSpPr>
              <a:spLocks/>
            </p:cNvSpPr>
            <p:nvPr/>
          </p:nvSpPr>
          <p:spPr bwMode="auto">
            <a:xfrm>
              <a:off x="41" y="1896"/>
              <a:ext cx="5472" cy="34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lstStyle/>
            <a:p>
              <a:pPr algn="l">
                <a:defRPr/>
              </a:pPr>
              <a:r>
                <a:rPr lang="en-US" sz="3600" dirty="0">
                  <a:solidFill>
                    <a:srgbClr val="1E1D1D"/>
                  </a:solidFill>
                  <a:latin typeface="Arial" pitchFamily="34" charset="0"/>
                  <a:ea typeface="Helvetica Light" charset="0"/>
                  <a:cs typeface="Arial" pitchFamily="34" charset="0"/>
                  <a:sym typeface="Helvetica Light" charset="0"/>
                </a:rPr>
                <a:t>T</a:t>
              </a:r>
              <a:r>
                <a:rPr lang="en-US" sz="3600" dirty="0" smtClean="0">
                  <a:solidFill>
                    <a:srgbClr val="1E1D1D"/>
                  </a:solidFill>
                  <a:latin typeface="Arial" pitchFamily="34" charset="0"/>
                  <a:ea typeface="Helvetica Light" charset="0"/>
                  <a:cs typeface="Arial" pitchFamily="34" charset="0"/>
                  <a:sym typeface="Helvetica Light" charset="0"/>
                </a:rPr>
                <a:t>hank-you for joining me today and for allowing me to show you how I can take your business to the next level, with implementing traffic generation.</a:t>
              </a:r>
            </a:p>
            <a:p>
              <a:pPr algn="l">
                <a:defRPr/>
              </a:pPr>
              <a:endParaRPr lang="en-US" sz="3600" dirty="0">
                <a:solidFill>
                  <a:srgbClr val="1E1D1D"/>
                </a:solidFill>
                <a:latin typeface="Arial" pitchFamily="34" charset="0"/>
                <a:ea typeface="Helvetica Light" charset="0"/>
                <a:cs typeface="Arial" pitchFamily="34" charset="0"/>
                <a:sym typeface="Helvetica Light" charset="0"/>
              </a:endParaRPr>
            </a:p>
            <a:p>
              <a:pPr algn="l">
                <a:defRPr/>
              </a:pPr>
              <a:r>
                <a:rPr lang="en-US" sz="3600" dirty="0" smtClean="0">
                  <a:solidFill>
                    <a:srgbClr val="1E1D1D"/>
                  </a:solidFill>
                  <a:latin typeface="Arial" pitchFamily="34" charset="0"/>
                  <a:ea typeface="Helvetica Light" charset="0"/>
                  <a:cs typeface="Arial" pitchFamily="34" charset="0"/>
                  <a:sym typeface="Helvetica Light" charset="0"/>
                </a:rPr>
                <a:t>I truly believe that what I am going to share with you, can and will have a massive impact on your business - If you follow the steps laid out before you.</a:t>
              </a:r>
            </a:p>
            <a:p>
              <a:pPr algn="l">
                <a:defRPr/>
              </a:pPr>
              <a:endParaRPr lang="en-US" sz="3600" dirty="0" smtClean="0">
                <a:solidFill>
                  <a:srgbClr val="1E1D1D"/>
                </a:solidFill>
                <a:latin typeface="Arial" pitchFamily="34" charset="0"/>
                <a:ea typeface="Helvetica Light" charset="0"/>
                <a:cs typeface="Arial" pitchFamily="34" charset="0"/>
                <a:sym typeface="Helvetica Light" charset="0"/>
              </a:endParaRPr>
            </a:p>
            <a:p>
              <a:pPr algn="l">
                <a:defRPr/>
              </a:pPr>
              <a:endParaRPr lang="en-US" sz="3600" dirty="0" smtClean="0">
                <a:solidFill>
                  <a:srgbClr val="1E1D1D"/>
                </a:solidFill>
                <a:latin typeface="Arial" pitchFamily="34" charset="0"/>
                <a:ea typeface="Helvetica Light" charset="0"/>
                <a:cs typeface="Arial" pitchFamily="34" charset="0"/>
                <a:sym typeface="Helvetica Light" charset="0"/>
              </a:endParaRPr>
            </a:p>
            <a:p>
              <a:pPr algn="l">
                <a:defRPr/>
              </a:pPr>
              <a:endParaRPr lang="en-US" sz="3600" dirty="0">
                <a:solidFill>
                  <a:srgbClr val="1E1D1D"/>
                </a:solidFill>
                <a:latin typeface="Arial" pitchFamily="34" charset="0"/>
                <a:ea typeface="Helvetica Light" charset="0"/>
                <a:cs typeface="Arial" pitchFamily="34" charset="0"/>
                <a:sym typeface="Helvetica Light" charset="0"/>
              </a:endParaRPr>
            </a:p>
            <a:p>
              <a:pPr algn="l">
                <a:defRPr/>
              </a:pPr>
              <a:endParaRPr lang="en-GB" sz="3600" dirty="0">
                <a:solidFill>
                  <a:srgbClr val="1E1D1D"/>
                </a:solidFill>
                <a:latin typeface="Arial" pitchFamily="34" charset="0"/>
                <a:ea typeface="Helvetica Light" charset="0"/>
                <a:cs typeface="Arial" pitchFamily="34" charset="0"/>
                <a:sym typeface="Helvetica Light" charset="0"/>
              </a:endParaRPr>
            </a:p>
            <a:p>
              <a:pPr algn="l">
                <a:defRPr/>
              </a:pPr>
              <a:endParaRPr lang="en-US" sz="3600" dirty="0">
                <a:solidFill>
                  <a:srgbClr val="1E1D1D"/>
                </a:solidFill>
                <a:latin typeface="Arial" pitchFamily="34" charset="0"/>
                <a:ea typeface="Helvetica Light" charset="0"/>
                <a:cs typeface="Arial" pitchFamily="34" charset="0"/>
                <a:sym typeface="Helvetica Light" charset="0"/>
              </a:endParaRPr>
            </a:p>
            <a:p>
              <a:pPr algn="l">
                <a:buClr>
                  <a:srgbClr val="FDBE36"/>
                </a:buClr>
                <a:buSzPct val="125000"/>
                <a:buFont typeface="Helvetica Light" charset="0"/>
                <a:buChar char="•"/>
                <a:defRPr/>
              </a:pPr>
              <a:endParaRPr lang="en-US" sz="3600" dirty="0">
                <a:solidFill>
                  <a:srgbClr val="1E1D1D"/>
                </a:solidFill>
                <a:latin typeface="Arial" pitchFamily="34" charset="0"/>
                <a:ea typeface="Helvetica Light" charset="0"/>
                <a:cs typeface="Arial" pitchFamily="34" charset="0"/>
                <a:sym typeface="Helvetica Light" charset="0"/>
              </a:endParaRPr>
            </a:p>
            <a:p>
              <a:pPr algn="l">
                <a:defRPr/>
              </a:pPr>
              <a:endParaRPr lang="en-US" sz="3600" dirty="0">
                <a:solidFill>
                  <a:srgbClr val="1E1D1D"/>
                </a:solidFill>
                <a:latin typeface="Arial" pitchFamily="34" charset="0"/>
                <a:ea typeface="Helvetica Light" charset="0"/>
                <a:cs typeface="Arial" pitchFamily="34" charset="0"/>
                <a:sym typeface="Helvetica Light" charset="0"/>
              </a:endParaRPr>
            </a:p>
          </p:txBody>
        </p:sp>
        <p:grpSp>
          <p:nvGrpSpPr>
            <p:cNvPr id="30729" name="Group 7"/>
            <p:cNvGrpSpPr>
              <a:grpSpLocks/>
            </p:cNvGrpSpPr>
            <p:nvPr/>
          </p:nvGrpSpPr>
          <p:grpSpPr bwMode="auto">
            <a:xfrm>
              <a:off x="16" y="8"/>
              <a:ext cx="840" cy="840"/>
              <a:chOff x="0" y="8"/>
              <a:chExt cx="840" cy="840"/>
            </a:xfrm>
          </p:grpSpPr>
          <p:sp>
            <p:nvSpPr>
              <p:cNvPr id="30730" name="Oval 5"/>
              <p:cNvSpPr>
                <a:spLocks/>
              </p:cNvSpPr>
              <p:nvPr/>
            </p:nvSpPr>
            <p:spPr bwMode="auto">
              <a:xfrm>
                <a:off x="0" y="8"/>
                <a:ext cx="840" cy="840"/>
              </a:xfrm>
              <a:prstGeom prst="ellipse">
                <a:avLst/>
              </a:prstGeom>
              <a:solidFill>
                <a:srgbClr val="FDBE36"/>
              </a:solidFill>
              <a:ln>
                <a:noFill/>
              </a:ln>
              <a:extLst>
                <a:ext uri="{91240B29-F687-4F45-9708-019B960494DF}">
                  <a14:hiddenLine xmlns:a14="http://schemas.microsoft.com/office/drawing/2010/main" w="25400">
                    <a:solidFill>
                      <a:schemeClr val="tx1"/>
                    </a:solidFill>
                    <a:miter lim="800000"/>
                    <a:headEnd/>
                    <a:tailEnd/>
                  </a14:hiddenLine>
                </a:ext>
              </a:extLst>
            </p:spPr>
            <p:txBody>
              <a:bodyPr lIns="0" tIns="0" rIns="0" bIns="0"/>
              <a:lstStyle/>
              <a:p>
                <a:endParaRPr lang="en-US"/>
              </a:p>
            </p:txBody>
          </p:sp>
          <p:sp>
            <p:nvSpPr>
              <p:cNvPr id="30731" name="AutoShape 6"/>
              <p:cNvSpPr>
                <a:spLocks/>
              </p:cNvSpPr>
              <p:nvPr/>
            </p:nvSpPr>
            <p:spPr bwMode="auto">
              <a:xfrm>
                <a:off x="219" y="227"/>
                <a:ext cx="401" cy="385"/>
              </a:xfrm>
              <a:custGeom>
                <a:avLst/>
                <a:gdLst>
                  <a:gd name="T0" fmla="*/ 0 w 21458"/>
                  <a:gd name="T1" fmla="*/ 0 h 21600"/>
                  <a:gd name="T2" fmla="*/ 0 w 21458"/>
                  <a:gd name="T3" fmla="*/ 0 h 21600"/>
                  <a:gd name="T4" fmla="*/ 0 w 21458"/>
                  <a:gd name="T5" fmla="*/ 0 h 21600"/>
                  <a:gd name="T6" fmla="*/ 0 w 21458"/>
                  <a:gd name="T7" fmla="*/ 0 h 21600"/>
                  <a:gd name="T8" fmla="*/ 0 w 21458"/>
                  <a:gd name="T9" fmla="*/ 0 h 21600"/>
                  <a:gd name="T10" fmla="*/ 0 w 21458"/>
                  <a:gd name="T11" fmla="*/ 0 h 21600"/>
                  <a:gd name="T12" fmla="*/ 0 w 21458"/>
                  <a:gd name="T13" fmla="*/ 0 h 21600"/>
                  <a:gd name="T14" fmla="*/ 0 w 21458"/>
                  <a:gd name="T15" fmla="*/ 0 h 21600"/>
                  <a:gd name="T16" fmla="*/ 0 w 21458"/>
                  <a:gd name="T17" fmla="*/ 0 h 21600"/>
                  <a:gd name="T18" fmla="*/ 0 w 21458"/>
                  <a:gd name="T19" fmla="*/ 0 h 21600"/>
                  <a:gd name="T20" fmla="*/ 0 w 21458"/>
                  <a:gd name="T21" fmla="*/ 0 h 21600"/>
                  <a:gd name="T22" fmla="*/ 0 w 21458"/>
                  <a:gd name="T23" fmla="*/ 0 h 21600"/>
                  <a:gd name="T24" fmla="*/ 0 w 21458"/>
                  <a:gd name="T25" fmla="*/ 0 h 21600"/>
                  <a:gd name="T26" fmla="*/ 0 w 21458"/>
                  <a:gd name="T27" fmla="*/ 0 h 21600"/>
                  <a:gd name="T28" fmla="*/ 0 w 21458"/>
                  <a:gd name="T29" fmla="*/ 0 h 21600"/>
                  <a:gd name="T30" fmla="*/ 0 w 21458"/>
                  <a:gd name="T31" fmla="*/ 0 h 21600"/>
                  <a:gd name="T32" fmla="*/ 0 w 21458"/>
                  <a:gd name="T33" fmla="*/ 0 h 21600"/>
                  <a:gd name="T34" fmla="*/ 0 w 21458"/>
                  <a:gd name="T35" fmla="*/ 0 h 21600"/>
                  <a:gd name="T36" fmla="*/ 0 w 21458"/>
                  <a:gd name="T37" fmla="*/ 0 h 21600"/>
                  <a:gd name="T38" fmla="*/ 0 w 21458"/>
                  <a:gd name="T39" fmla="*/ 0 h 21600"/>
                  <a:gd name="T40" fmla="*/ 0 w 21458"/>
                  <a:gd name="T41" fmla="*/ 0 h 21600"/>
                  <a:gd name="T42" fmla="*/ 0 w 21458"/>
                  <a:gd name="T43" fmla="*/ 0 h 2160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21458" h="21600">
                    <a:moveTo>
                      <a:pt x="8323" y="2671"/>
                    </a:moveTo>
                    <a:cubicBezTo>
                      <a:pt x="11495" y="2671"/>
                      <a:pt x="14080" y="5361"/>
                      <a:pt x="14080" y="8670"/>
                    </a:cubicBezTo>
                    <a:cubicBezTo>
                      <a:pt x="14080" y="9789"/>
                      <a:pt x="13772" y="10879"/>
                      <a:pt x="13203" y="11841"/>
                    </a:cubicBezTo>
                    <a:lnTo>
                      <a:pt x="12680" y="12715"/>
                    </a:lnTo>
                    <a:lnTo>
                      <a:pt x="11943" y="13333"/>
                    </a:lnTo>
                    <a:cubicBezTo>
                      <a:pt x="10907" y="14208"/>
                      <a:pt x="9657" y="14668"/>
                      <a:pt x="8323" y="14668"/>
                    </a:cubicBezTo>
                    <a:cubicBezTo>
                      <a:pt x="5141" y="14668"/>
                      <a:pt x="2566" y="11978"/>
                      <a:pt x="2566" y="8670"/>
                    </a:cubicBezTo>
                    <a:cubicBezTo>
                      <a:pt x="2566" y="5361"/>
                      <a:pt x="5141" y="2671"/>
                      <a:pt x="8323" y="2671"/>
                    </a:cubicBezTo>
                    <a:close/>
                    <a:moveTo>
                      <a:pt x="8323" y="0"/>
                    </a:moveTo>
                    <a:cubicBezTo>
                      <a:pt x="3723" y="0"/>
                      <a:pt x="0" y="3878"/>
                      <a:pt x="0" y="8670"/>
                    </a:cubicBezTo>
                    <a:cubicBezTo>
                      <a:pt x="0" y="13461"/>
                      <a:pt x="3723" y="17339"/>
                      <a:pt x="8323" y="17339"/>
                    </a:cubicBezTo>
                    <a:cubicBezTo>
                      <a:pt x="10310" y="17339"/>
                      <a:pt x="12121" y="16612"/>
                      <a:pt x="13557" y="15404"/>
                    </a:cubicBezTo>
                    <a:cubicBezTo>
                      <a:pt x="13623" y="15523"/>
                      <a:pt x="13679" y="15650"/>
                      <a:pt x="13781" y="15748"/>
                    </a:cubicBezTo>
                    <a:lnTo>
                      <a:pt x="18959" y="21158"/>
                    </a:lnTo>
                    <a:cubicBezTo>
                      <a:pt x="19249" y="21452"/>
                      <a:pt x="19622" y="21600"/>
                      <a:pt x="19995" y="21600"/>
                    </a:cubicBezTo>
                    <a:cubicBezTo>
                      <a:pt x="20369" y="21600"/>
                      <a:pt x="20742" y="21452"/>
                      <a:pt x="21031" y="21148"/>
                    </a:cubicBezTo>
                    <a:cubicBezTo>
                      <a:pt x="21600" y="20559"/>
                      <a:pt x="21600" y="19587"/>
                      <a:pt x="21031" y="18998"/>
                    </a:cubicBezTo>
                    <a:lnTo>
                      <a:pt x="15853" y="13588"/>
                    </a:lnTo>
                    <a:cubicBezTo>
                      <a:pt x="15703" y="13441"/>
                      <a:pt x="15545" y="13333"/>
                      <a:pt x="15367" y="13255"/>
                    </a:cubicBezTo>
                    <a:cubicBezTo>
                      <a:pt x="16170" y="11929"/>
                      <a:pt x="16636" y="10358"/>
                      <a:pt x="16636" y="8670"/>
                    </a:cubicBezTo>
                    <a:cubicBezTo>
                      <a:pt x="16636" y="3878"/>
                      <a:pt x="12913" y="0"/>
                      <a:pt x="8323" y="0"/>
                    </a:cubicBezTo>
                    <a:close/>
                    <a:moveTo>
                      <a:pt x="8323" y="0"/>
                    </a:moveTo>
                  </a:path>
                </a:pathLst>
              </a:custGeom>
              <a:solidFill>
                <a:srgbClr val="FFFEFE"/>
              </a:solidFill>
              <a:ln>
                <a:noFill/>
              </a:ln>
              <a:extLs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lstStyle/>
              <a:p>
                <a:endParaRPr lang="en-US"/>
              </a:p>
            </p:txBody>
          </p:sp>
        </p:grpSp>
      </p:grpSp>
      <p:pic>
        <p:nvPicPr>
          <p:cNvPr id="2" name="Picture 1"/>
          <p:cNvPicPr>
            <a:picLocks noChangeAspect="1"/>
          </p:cNvPicPr>
          <p:nvPr/>
        </p:nvPicPr>
        <p:blipFill rotWithShape="1">
          <a:blip r:embed="rId3" cstate="print">
            <a:extLst>
              <a:ext uri="{28A0092B-C50C-407E-A947-70E740481C1C}">
                <a14:useLocalDpi xmlns:a14="http://schemas.microsoft.com/office/drawing/2010/main" val="0"/>
              </a:ext>
            </a:extLst>
          </a:blip>
          <a:srcRect l="31357" r="8446" b="1112"/>
          <a:stretch/>
        </p:blipFill>
        <p:spPr>
          <a:xfrm>
            <a:off x="11854543" y="87085"/>
            <a:ext cx="12572999" cy="13695017"/>
          </a:xfrm>
          <a:prstGeom prst="rect">
            <a:avLst/>
          </a:prstGeom>
        </p:spPr>
      </p:pic>
    </p:spTree>
    <p:extLst>
      <p:ext uri="{BB962C8B-B14F-4D97-AF65-F5344CB8AC3E}">
        <p14:creationId xmlns:p14="http://schemas.microsoft.com/office/powerpoint/2010/main" val="34744994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Slide Number Placeholder 3"/>
          <p:cNvSpPr>
            <a:spLocks noGrp="1"/>
          </p:cNvSpPr>
          <p:nvPr>
            <p:ph type="sldNum" sz="quarter" idx="10"/>
          </p:nvPr>
        </p:nvSpPr>
        <p:spPr>
          <a:noFill/>
        </p:spPr>
        <p:txBody>
          <a:bodyPr/>
          <a:lstStyle>
            <a:lvl1pPr eaLnBrk="0" hangingPunct="0">
              <a:defRPr sz="5600">
                <a:solidFill>
                  <a:srgbClr val="000000"/>
                </a:solidFill>
                <a:latin typeface="Gill Sans" charset="0"/>
                <a:ea typeface="ヒラギノ角ゴ ProN W3" charset="0"/>
                <a:cs typeface="ヒラギノ角ゴ ProN W3" charset="0"/>
                <a:sym typeface="Gill Sans" charset="0"/>
              </a:defRPr>
            </a:lvl1pPr>
            <a:lvl2pPr marL="742950" indent="-285750" eaLnBrk="0" hangingPunct="0">
              <a:defRPr sz="5600">
                <a:solidFill>
                  <a:srgbClr val="000000"/>
                </a:solidFill>
                <a:latin typeface="Gill Sans" charset="0"/>
                <a:ea typeface="ヒラギノ角ゴ ProN W3" charset="0"/>
                <a:cs typeface="ヒラギノ角ゴ ProN W3" charset="0"/>
                <a:sym typeface="Gill Sans" charset="0"/>
              </a:defRPr>
            </a:lvl2pPr>
            <a:lvl3pPr marL="1143000" indent="-228600" eaLnBrk="0" hangingPunct="0">
              <a:defRPr sz="5600">
                <a:solidFill>
                  <a:srgbClr val="000000"/>
                </a:solidFill>
                <a:latin typeface="Gill Sans" charset="0"/>
                <a:ea typeface="ヒラギノ角ゴ ProN W3" charset="0"/>
                <a:cs typeface="ヒラギノ角ゴ ProN W3" charset="0"/>
                <a:sym typeface="Gill Sans" charset="0"/>
              </a:defRPr>
            </a:lvl3pPr>
            <a:lvl4pPr marL="1600200" indent="-228600" eaLnBrk="0" hangingPunct="0">
              <a:defRPr sz="5600">
                <a:solidFill>
                  <a:srgbClr val="000000"/>
                </a:solidFill>
                <a:latin typeface="Gill Sans" charset="0"/>
                <a:ea typeface="ヒラギノ角ゴ ProN W3" charset="0"/>
                <a:cs typeface="ヒラギノ角ゴ ProN W3" charset="0"/>
                <a:sym typeface="Gill Sans" charset="0"/>
              </a:defRPr>
            </a:lvl4pPr>
            <a:lvl5pPr marL="2057400" indent="-228600" eaLnBrk="0" hangingPunct="0">
              <a:defRPr sz="5600">
                <a:solidFill>
                  <a:srgbClr val="000000"/>
                </a:solidFill>
                <a:latin typeface="Gill Sans" charset="0"/>
                <a:ea typeface="ヒラギノ角ゴ ProN W3" charset="0"/>
                <a:cs typeface="ヒラギノ角ゴ ProN W3" charset="0"/>
                <a:sym typeface="Gill Sans" charset="0"/>
              </a:defRPr>
            </a:lvl5pPr>
            <a:lvl6pPr marL="25146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6pPr>
            <a:lvl7pPr marL="29718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7pPr>
            <a:lvl8pPr marL="34290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8pPr>
            <a:lvl9pPr marL="38862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9pPr>
          </a:lstStyle>
          <a:p>
            <a:pPr eaLnBrk="1" hangingPunct="1"/>
            <a:fld id="{85F881A1-0A1C-40B1-A3C9-B99B8488EF70}" type="slidenum">
              <a:rPr lang="en-US" sz="3600" smtClean="0">
                <a:solidFill>
                  <a:srgbClr val="139FD2"/>
                </a:solidFill>
                <a:latin typeface="Bebas Neue" pitchFamily="34" charset="0"/>
                <a:ea typeface="Bebas Neue" pitchFamily="34" charset="0"/>
                <a:cs typeface="Bebas Neue" pitchFamily="34" charset="0"/>
                <a:sym typeface="Bebas Neue" pitchFamily="34" charset="0"/>
              </a:rPr>
              <a:pPr eaLnBrk="1" hangingPunct="1"/>
              <a:t>50</a:t>
            </a:fld>
            <a:endParaRPr lang="en-US" sz="3600" smtClean="0">
              <a:solidFill>
                <a:srgbClr val="139FD2"/>
              </a:solidFill>
              <a:latin typeface="Bebas Neue" pitchFamily="34" charset="0"/>
              <a:ea typeface="Bebas Neue" pitchFamily="34" charset="0"/>
              <a:cs typeface="Bebas Neue" pitchFamily="34" charset="0"/>
              <a:sym typeface="Bebas Neue" pitchFamily="34" charset="0"/>
            </a:endParaRPr>
          </a:p>
        </p:txBody>
      </p:sp>
      <p:sp>
        <p:nvSpPr>
          <p:cNvPr id="40963" name="Rectangle 1"/>
          <p:cNvSpPr>
            <a:spLocks/>
          </p:cNvSpPr>
          <p:nvPr/>
        </p:nvSpPr>
        <p:spPr bwMode="auto">
          <a:xfrm>
            <a:off x="2427288" y="1079500"/>
            <a:ext cx="14630400"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14400" dirty="0" smtClean="0">
                <a:solidFill>
                  <a:srgbClr val="139FD2"/>
                </a:solidFill>
                <a:latin typeface="Bebas Neue" pitchFamily="34" charset="0"/>
                <a:ea typeface="Bebas Neue" pitchFamily="34" charset="0"/>
                <a:cs typeface="Bebas Neue" pitchFamily="34" charset="0"/>
                <a:sym typeface="Bebas Neue" pitchFamily="34" charset="0"/>
              </a:rPr>
              <a:t>AdSense on your site?</a:t>
            </a:r>
            <a:endParaRPr lang="en-US" sz="14400" dirty="0">
              <a:solidFill>
                <a:srgbClr val="139FD2"/>
              </a:solidFill>
              <a:latin typeface="Bebas Neue" pitchFamily="34" charset="0"/>
              <a:ea typeface="Bebas Neue" pitchFamily="34" charset="0"/>
              <a:cs typeface="Bebas Neue" pitchFamily="34" charset="0"/>
              <a:sym typeface="Bebas Neue" pitchFamily="34" charset="0"/>
            </a:endParaRPr>
          </a:p>
        </p:txBody>
      </p:sp>
      <p:grpSp>
        <p:nvGrpSpPr>
          <p:cNvPr id="40967" name="Group 8"/>
          <p:cNvGrpSpPr>
            <a:grpSpLocks/>
          </p:cNvGrpSpPr>
          <p:nvPr/>
        </p:nvGrpSpPr>
        <p:grpSpPr bwMode="auto">
          <a:xfrm>
            <a:off x="6599246" y="4645025"/>
            <a:ext cx="15295551" cy="5073651"/>
            <a:chOff x="82" y="290"/>
            <a:chExt cx="9634" cy="3196"/>
          </a:xfrm>
        </p:grpSpPr>
        <p:sp>
          <p:nvSpPr>
            <p:cNvPr id="40968" name="Rectangle 4"/>
            <p:cNvSpPr>
              <a:spLocks/>
            </p:cNvSpPr>
            <p:nvPr/>
          </p:nvSpPr>
          <p:spPr bwMode="auto">
            <a:xfrm>
              <a:off x="468" y="516"/>
              <a:ext cx="9248" cy="24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nchor="ctr"/>
            <a:lstStyle/>
            <a:p>
              <a:pPr algn="just">
                <a:lnSpc>
                  <a:spcPct val="120000"/>
                </a:lnSpc>
                <a:spcBef>
                  <a:spcPts val="1400"/>
                </a:spcBef>
              </a:pPr>
              <a:endParaRPr lang="en-US" sz="3600" dirty="0">
                <a:solidFill>
                  <a:srgbClr val="2A301B"/>
                </a:solidFill>
                <a:latin typeface="Arial" charset="0"/>
                <a:ea typeface="Helvetica Light" charset="0"/>
                <a:cs typeface="Arial" charset="0"/>
                <a:sym typeface="Helvetica Light" charset="0"/>
              </a:endParaRPr>
            </a:p>
          </p:txBody>
        </p:sp>
        <p:sp>
          <p:nvSpPr>
            <p:cNvPr id="40970" name="Rectangle 6"/>
            <p:cNvSpPr>
              <a:spLocks/>
            </p:cNvSpPr>
            <p:nvPr/>
          </p:nvSpPr>
          <p:spPr bwMode="auto">
            <a:xfrm>
              <a:off x="82" y="290"/>
              <a:ext cx="388" cy="13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wrap="none" lIns="0" tIns="0" rIns="0" bIns="0" anchor="ctr">
              <a:spAutoFit/>
            </a:bodyPr>
            <a:lstStyle/>
            <a:p>
              <a:r>
                <a:rPr lang="en-US" sz="14400" dirty="0">
                  <a:latin typeface="Arial" charset="0"/>
                  <a:cs typeface="Arial" charset="0"/>
                  <a:sym typeface="Helvetica" charset="0"/>
                </a:rPr>
                <a:t>“</a:t>
              </a:r>
            </a:p>
          </p:txBody>
        </p:sp>
        <p:sp>
          <p:nvSpPr>
            <p:cNvPr id="40971" name="Rectangle 7"/>
            <p:cNvSpPr>
              <a:spLocks/>
            </p:cNvSpPr>
            <p:nvPr/>
          </p:nvSpPr>
          <p:spPr bwMode="auto">
            <a:xfrm>
              <a:off x="4062" y="2090"/>
              <a:ext cx="388" cy="13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wrap="none" lIns="0" tIns="0" rIns="0" bIns="0" anchor="ctr">
              <a:spAutoFit/>
            </a:bodyPr>
            <a:lstStyle/>
            <a:p>
              <a:r>
                <a:rPr lang="en-US" sz="14400" dirty="0">
                  <a:latin typeface="Arial" charset="0"/>
                  <a:cs typeface="Arial" charset="0"/>
                  <a:sym typeface="Helvetica" charset="0"/>
                </a:rPr>
                <a:t>”</a:t>
              </a:r>
            </a:p>
          </p:txBody>
        </p:sp>
      </p:grpSp>
      <p:grpSp>
        <p:nvGrpSpPr>
          <p:cNvPr id="13" name="Group 9"/>
          <p:cNvGrpSpPr>
            <a:grpSpLocks/>
          </p:cNvGrpSpPr>
          <p:nvPr/>
        </p:nvGrpSpPr>
        <p:grpSpPr bwMode="auto">
          <a:xfrm>
            <a:off x="13384923" y="9372600"/>
            <a:ext cx="8535277" cy="990600"/>
            <a:chOff x="0" y="-56"/>
            <a:chExt cx="5376" cy="624"/>
          </a:xfrm>
        </p:grpSpPr>
        <p:sp>
          <p:nvSpPr>
            <p:cNvPr id="14" name="Line 7"/>
            <p:cNvSpPr>
              <a:spLocks noChangeShapeType="1"/>
            </p:cNvSpPr>
            <p:nvPr/>
          </p:nvSpPr>
          <p:spPr bwMode="auto">
            <a:xfrm>
              <a:off x="1560" y="568"/>
              <a:ext cx="3795" cy="0"/>
            </a:xfrm>
            <a:prstGeom prst="line">
              <a:avLst/>
            </a:prstGeom>
            <a:noFill/>
            <a:ln w="114300" cap="flat">
              <a:solidFill>
                <a:srgbClr val="FDBE36"/>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15" name="Rectangle 8"/>
            <p:cNvSpPr>
              <a:spLocks/>
            </p:cNvSpPr>
            <p:nvPr/>
          </p:nvSpPr>
          <p:spPr bwMode="auto">
            <a:xfrm>
              <a:off x="0" y="-56"/>
              <a:ext cx="5376" cy="6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lstStyle/>
            <a:p>
              <a:pPr algn="r">
                <a:lnSpc>
                  <a:spcPct val="80000"/>
                </a:lnSpc>
              </a:pPr>
              <a:r>
                <a:rPr lang="en-US" sz="7200" dirty="0" smtClean="0">
                  <a:solidFill>
                    <a:srgbClr val="1E1D1D"/>
                  </a:solidFill>
                  <a:latin typeface="Bebas Neue" pitchFamily="34" charset="0"/>
                  <a:ea typeface="Bebas Neue" pitchFamily="34" charset="0"/>
                  <a:cs typeface="Bebas Neue" pitchFamily="34" charset="0"/>
                  <a:sym typeface="Bebas Neue" pitchFamily="34" charset="0"/>
                </a:rPr>
                <a:t>Radu panait</a:t>
              </a:r>
              <a:endParaRPr lang="en-US" sz="7200" dirty="0">
                <a:solidFill>
                  <a:srgbClr val="1E1D1D"/>
                </a:solidFill>
                <a:latin typeface="Bebas Neue" pitchFamily="34" charset="0"/>
                <a:ea typeface="Bebas Neue" pitchFamily="34" charset="0"/>
                <a:cs typeface="Bebas Neue" pitchFamily="34" charset="0"/>
                <a:sym typeface="Bebas Neue" pitchFamily="34" charset="0"/>
              </a:endParaRPr>
            </a:p>
          </p:txBody>
        </p:sp>
      </p:grpSp>
      <p:pic>
        <p:nvPicPr>
          <p:cNvPr id="16" name="Picture 2"/>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58975" y="4718050"/>
            <a:ext cx="4508500" cy="4508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a:tailEnd/>
              </a14:hiddenLine>
            </a:ext>
          </a:extLst>
        </p:spPr>
      </p:pic>
      <p:sp>
        <p:nvSpPr>
          <p:cNvPr id="2" name="Rectangle 1"/>
          <p:cNvSpPr/>
          <p:nvPr/>
        </p:nvSpPr>
        <p:spPr>
          <a:xfrm>
            <a:off x="7212084" y="5173604"/>
            <a:ext cx="14708116" cy="3416320"/>
          </a:xfrm>
          <a:prstGeom prst="rect">
            <a:avLst/>
          </a:prstGeom>
        </p:spPr>
        <p:txBody>
          <a:bodyPr wrap="square">
            <a:spAutoFit/>
          </a:bodyPr>
          <a:lstStyle/>
          <a:p>
            <a:pPr algn="l"/>
            <a:r>
              <a:rPr lang="en-GB" sz="3600" dirty="0" smtClean="0">
                <a:solidFill>
                  <a:srgbClr val="444444"/>
                </a:solidFill>
                <a:latin typeface="Arial" panose="020B0604020202020204" pitchFamily="34" charset="0"/>
                <a:cs typeface="Arial" panose="020B0604020202020204" pitchFamily="34" charset="0"/>
              </a:rPr>
              <a:t>I </a:t>
            </a:r>
            <a:r>
              <a:rPr lang="en-GB" sz="3600" dirty="0">
                <a:solidFill>
                  <a:srgbClr val="444444"/>
                </a:solidFill>
                <a:latin typeface="Arial" panose="020B0604020202020204" pitchFamily="34" charset="0"/>
                <a:cs typeface="Arial" panose="020B0604020202020204" pitchFamily="34" charset="0"/>
              </a:rPr>
              <a:t>started displaying Google ads in </a:t>
            </a:r>
            <a:r>
              <a:rPr lang="en-GB" sz="3600" dirty="0" smtClean="0">
                <a:solidFill>
                  <a:srgbClr val="444444"/>
                </a:solidFill>
                <a:latin typeface="Arial" panose="020B0604020202020204" pitchFamily="34" charset="0"/>
                <a:cs typeface="Arial" panose="020B0604020202020204" pitchFamily="34" charset="0"/>
              </a:rPr>
              <a:t>2007. My </a:t>
            </a:r>
            <a:r>
              <a:rPr lang="en-GB" sz="3600" dirty="0">
                <a:solidFill>
                  <a:srgbClr val="444444"/>
                </a:solidFill>
                <a:latin typeface="Arial" panose="020B0604020202020204" pitchFamily="34" charset="0"/>
                <a:cs typeface="Arial" panose="020B0604020202020204" pitchFamily="34" charset="0"/>
              </a:rPr>
              <a:t>application was approved in the same day and I started earning money </a:t>
            </a:r>
            <a:r>
              <a:rPr lang="en-GB" sz="3600" dirty="0" smtClean="0">
                <a:solidFill>
                  <a:srgbClr val="444444"/>
                </a:solidFill>
                <a:latin typeface="Arial" panose="020B0604020202020204" pitchFamily="34" charset="0"/>
                <a:cs typeface="Arial" panose="020B0604020202020204" pitchFamily="34" charset="0"/>
              </a:rPr>
              <a:t>immediately. Since </a:t>
            </a:r>
            <a:r>
              <a:rPr lang="en-GB" sz="3600" dirty="0">
                <a:solidFill>
                  <a:srgbClr val="444444"/>
                </a:solidFill>
                <a:latin typeface="Arial" panose="020B0604020202020204" pitchFamily="34" charset="0"/>
                <a:cs typeface="Arial" panose="020B0604020202020204" pitchFamily="34" charset="0"/>
              </a:rPr>
              <a:t>I'm from Eastern Europe and my traffic is mainly from the US and UK, it is hard if not impossible for me to hire a sales team in those countries. So I rely only on advertising networks like Google </a:t>
            </a:r>
            <a:r>
              <a:rPr lang="en-GB" sz="3600" dirty="0" smtClean="0">
                <a:solidFill>
                  <a:srgbClr val="444444"/>
                </a:solidFill>
                <a:latin typeface="Arial" panose="020B0604020202020204" pitchFamily="34" charset="0"/>
                <a:cs typeface="Arial" panose="020B0604020202020204" pitchFamily="34" charset="0"/>
              </a:rPr>
              <a:t>AdSense.</a:t>
            </a:r>
            <a:r>
              <a:rPr lang="en-GB" sz="3600" dirty="0" smtClean="0">
                <a:solidFill>
                  <a:srgbClr val="139FD2"/>
                </a:solidFill>
                <a:latin typeface="Arial" panose="020B0604020202020204" pitchFamily="34" charset="0"/>
                <a:cs typeface="Arial" panose="020B0604020202020204" pitchFamily="34" charset="0"/>
              </a:rPr>
              <a:t> </a:t>
            </a:r>
            <a:r>
              <a:rPr lang="en-GB" sz="3600" dirty="0" smtClean="0">
                <a:solidFill>
                  <a:schemeClr val="accent1"/>
                </a:solidFill>
                <a:latin typeface="Arial" panose="020B0604020202020204" pitchFamily="34" charset="0"/>
                <a:cs typeface="Arial" panose="020B0604020202020204" pitchFamily="34" charset="0"/>
              </a:rPr>
              <a:t>I </a:t>
            </a:r>
            <a:r>
              <a:rPr lang="en-GB" sz="3600" dirty="0">
                <a:solidFill>
                  <a:schemeClr val="accent1"/>
                </a:solidFill>
                <a:latin typeface="Arial" panose="020B0604020202020204" pitchFamily="34" charset="0"/>
                <a:cs typeface="Arial" panose="020B0604020202020204" pitchFamily="34" charset="0"/>
              </a:rPr>
              <a:t>earn 70% of my revenue from </a:t>
            </a:r>
            <a:r>
              <a:rPr lang="en-GB" sz="3600" dirty="0" smtClean="0">
                <a:solidFill>
                  <a:schemeClr val="accent1"/>
                </a:solidFill>
                <a:latin typeface="Arial" panose="020B0604020202020204" pitchFamily="34" charset="0"/>
                <a:cs typeface="Arial" panose="020B0604020202020204" pitchFamily="34" charset="0"/>
              </a:rPr>
              <a:t>AdSense</a:t>
            </a:r>
            <a:r>
              <a:rPr lang="en-GB" sz="3600" dirty="0" smtClean="0">
                <a:solidFill>
                  <a:srgbClr val="444444"/>
                </a:solidFill>
                <a:latin typeface="Helvetica Neue"/>
              </a:rPr>
              <a:t>.</a:t>
            </a:r>
            <a:endParaRPr lang="en-GB" sz="3600" dirty="0">
              <a:latin typeface="Arial" panose="020B0604020202020204" pitchFamily="34" charset="0"/>
              <a:cs typeface="Arial" panose="020B0604020202020204" pitchFamily="34" charset="0"/>
            </a:endParaRPr>
          </a:p>
        </p:txBody>
      </p:sp>
      <p:pic>
        <p:nvPicPr>
          <p:cNvPr id="3" name="Picture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849172" y="4566816"/>
            <a:ext cx="4788000" cy="4788000"/>
          </a:xfrm>
          <a:prstGeom prst="rect">
            <a:avLst/>
          </a:prstGeom>
        </p:spPr>
      </p:pic>
      <p:pic>
        <p:nvPicPr>
          <p:cNvPr id="4" name="Picture 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666105" y="4452300"/>
            <a:ext cx="5040000" cy="5040000"/>
          </a:xfrm>
          <a:prstGeom prst="rect">
            <a:avLst/>
          </a:prstGeom>
        </p:spPr>
      </p:pic>
    </p:spTree>
    <p:extLst>
      <p:ext uri="{BB962C8B-B14F-4D97-AF65-F5344CB8AC3E}">
        <p14:creationId xmlns:p14="http://schemas.microsoft.com/office/powerpoint/2010/main" val="141515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Slide Number Placeholder 3"/>
          <p:cNvSpPr>
            <a:spLocks noGrp="1"/>
          </p:cNvSpPr>
          <p:nvPr>
            <p:ph type="sldNum" sz="quarter" idx="10"/>
          </p:nvPr>
        </p:nvSpPr>
        <p:spPr>
          <a:noFill/>
        </p:spPr>
        <p:txBody>
          <a:bodyPr/>
          <a:lstStyle>
            <a:lvl1pPr eaLnBrk="0" hangingPunct="0">
              <a:defRPr sz="5600">
                <a:solidFill>
                  <a:srgbClr val="000000"/>
                </a:solidFill>
                <a:latin typeface="Gill Sans" charset="0"/>
                <a:ea typeface="ヒラギノ角ゴ ProN W3" charset="0"/>
                <a:cs typeface="ヒラギノ角ゴ ProN W3" charset="0"/>
                <a:sym typeface="Gill Sans" charset="0"/>
              </a:defRPr>
            </a:lvl1pPr>
            <a:lvl2pPr marL="742950" indent="-285750" eaLnBrk="0" hangingPunct="0">
              <a:defRPr sz="5600">
                <a:solidFill>
                  <a:srgbClr val="000000"/>
                </a:solidFill>
                <a:latin typeface="Gill Sans" charset="0"/>
                <a:ea typeface="ヒラギノ角ゴ ProN W3" charset="0"/>
                <a:cs typeface="ヒラギノ角ゴ ProN W3" charset="0"/>
                <a:sym typeface="Gill Sans" charset="0"/>
              </a:defRPr>
            </a:lvl2pPr>
            <a:lvl3pPr marL="1143000" indent="-228600" eaLnBrk="0" hangingPunct="0">
              <a:defRPr sz="5600">
                <a:solidFill>
                  <a:srgbClr val="000000"/>
                </a:solidFill>
                <a:latin typeface="Gill Sans" charset="0"/>
                <a:ea typeface="ヒラギノ角ゴ ProN W3" charset="0"/>
                <a:cs typeface="ヒラギノ角ゴ ProN W3" charset="0"/>
                <a:sym typeface="Gill Sans" charset="0"/>
              </a:defRPr>
            </a:lvl3pPr>
            <a:lvl4pPr marL="1600200" indent="-228600" eaLnBrk="0" hangingPunct="0">
              <a:defRPr sz="5600">
                <a:solidFill>
                  <a:srgbClr val="000000"/>
                </a:solidFill>
                <a:latin typeface="Gill Sans" charset="0"/>
                <a:ea typeface="ヒラギノ角ゴ ProN W3" charset="0"/>
                <a:cs typeface="ヒラギノ角ゴ ProN W3" charset="0"/>
                <a:sym typeface="Gill Sans" charset="0"/>
              </a:defRPr>
            </a:lvl4pPr>
            <a:lvl5pPr marL="2057400" indent="-228600" eaLnBrk="0" hangingPunct="0">
              <a:defRPr sz="5600">
                <a:solidFill>
                  <a:srgbClr val="000000"/>
                </a:solidFill>
                <a:latin typeface="Gill Sans" charset="0"/>
                <a:ea typeface="ヒラギノ角ゴ ProN W3" charset="0"/>
                <a:cs typeface="ヒラギノ角ゴ ProN W3" charset="0"/>
                <a:sym typeface="Gill Sans" charset="0"/>
              </a:defRPr>
            </a:lvl5pPr>
            <a:lvl6pPr marL="25146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6pPr>
            <a:lvl7pPr marL="29718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7pPr>
            <a:lvl8pPr marL="34290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8pPr>
            <a:lvl9pPr marL="38862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9pPr>
          </a:lstStyle>
          <a:p>
            <a:pPr eaLnBrk="1" hangingPunct="1"/>
            <a:fld id="{38C3216B-BEE7-4CC9-A998-90C52C5195F1}" type="slidenum">
              <a:rPr lang="en-US" sz="3600" smtClean="0">
                <a:solidFill>
                  <a:srgbClr val="139FD2"/>
                </a:solidFill>
                <a:latin typeface="Bebas Neue" pitchFamily="34" charset="0"/>
                <a:ea typeface="Bebas Neue" pitchFamily="34" charset="0"/>
                <a:cs typeface="Bebas Neue" pitchFamily="34" charset="0"/>
                <a:sym typeface="Bebas Neue" pitchFamily="34" charset="0"/>
              </a:rPr>
              <a:pPr eaLnBrk="1" hangingPunct="1"/>
              <a:t>51</a:t>
            </a:fld>
            <a:endParaRPr lang="en-US" sz="3600" smtClean="0">
              <a:solidFill>
                <a:srgbClr val="139FD2"/>
              </a:solidFill>
              <a:latin typeface="Bebas Neue" pitchFamily="34" charset="0"/>
              <a:ea typeface="Bebas Neue" pitchFamily="34" charset="0"/>
              <a:cs typeface="Bebas Neue" pitchFamily="34" charset="0"/>
              <a:sym typeface="Bebas Neue" pitchFamily="34" charset="0"/>
            </a:endParaRPr>
          </a:p>
        </p:txBody>
      </p:sp>
      <p:sp>
        <p:nvSpPr>
          <p:cNvPr id="45059" name="Rectangle 1"/>
          <p:cNvSpPr>
            <a:spLocks/>
          </p:cNvSpPr>
          <p:nvPr/>
        </p:nvSpPr>
        <p:spPr bwMode="auto">
          <a:xfrm>
            <a:off x="2427288" y="1079500"/>
            <a:ext cx="14630400"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14400" dirty="0" smtClean="0">
                <a:solidFill>
                  <a:srgbClr val="139FD2"/>
                </a:solidFill>
                <a:latin typeface="Bebas Neue" pitchFamily="34" charset="0"/>
                <a:ea typeface="Bebas Neue" pitchFamily="34" charset="0"/>
                <a:cs typeface="Bebas Neue" pitchFamily="34" charset="0"/>
                <a:sym typeface="Bebas Neue" pitchFamily="34" charset="0"/>
              </a:rPr>
              <a:t>conclusion</a:t>
            </a:r>
            <a:endParaRPr lang="en-US" sz="14400" dirty="0">
              <a:solidFill>
                <a:srgbClr val="139FD2"/>
              </a:solidFill>
              <a:latin typeface="Bebas Neue" pitchFamily="34" charset="0"/>
              <a:ea typeface="Bebas Neue" pitchFamily="34" charset="0"/>
              <a:cs typeface="Bebas Neue" pitchFamily="34" charset="0"/>
              <a:sym typeface="Bebas Neue" pitchFamily="34" charset="0"/>
            </a:endParaRPr>
          </a:p>
        </p:txBody>
      </p:sp>
      <p:sp>
        <p:nvSpPr>
          <p:cNvPr id="45060" name="Oval 2"/>
          <p:cNvSpPr>
            <a:spLocks/>
          </p:cNvSpPr>
          <p:nvPr/>
        </p:nvSpPr>
        <p:spPr bwMode="auto">
          <a:xfrm>
            <a:off x="14452600" y="5168900"/>
            <a:ext cx="6197600" cy="6197600"/>
          </a:xfrm>
          <a:prstGeom prst="ellipse">
            <a:avLst/>
          </a:prstGeom>
          <a:noFill/>
          <a:ln w="127000">
            <a:solidFill>
              <a:srgbClr val="E8E8E8"/>
            </a:solidFill>
            <a:prstDash val="sysDot"/>
            <a:miter lim="800000"/>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grpSp>
        <p:nvGrpSpPr>
          <p:cNvPr id="45065" name="Group 10"/>
          <p:cNvGrpSpPr>
            <a:grpSpLocks/>
          </p:cNvGrpSpPr>
          <p:nvPr/>
        </p:nvGrpSpPr>
        <p:grpSpPr bwMode="auto">
          <a:xfrm>
            <a:off x="2438400" y="4267200"/>
            <a:ext cx="8764588" cy="7404100"/>
            <a:chOff x="0" y="24"/>
            <a:chExt cx="5521" cy="4664"/>
          </a:xfrm>
        </p:grpSpPr>
        <p:sp>
          <p:nvSpPr>
            <p:cNvPr id="45066" name="Rectangle 7"/>
            <p:cNvSpPr>
              <a:spLocks/>
            </p:cNvSpPr>
            <p:nvPr/>
          </p:nvSpPr>
          <p:spPr bwMode="auto">
            <a:xfrm>
              <a:off x="32" y="24"/>
              <a:ext cx="5472" cy="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7200" dirty="0" smtClean="0">
                  <a:solidFill>
                    <a:srgbClr val="1E1D1D"/>
                  </a:solidFill>
                  <a:latin typeface="Bebas Neue" pitchFamily="34" charset="0"/>
                  <a:ea typeface="Bebas Neue" pitchFamily="34" charset="0"/>
                  <a:cs typeface="Bebas Neue" pitchFamily="34" charset="0"/>
                  <a:sym typeface="Bebas Neue" pitchFamily="34" charset="0"/>
                </a:rPr>
                <a:t>key points</a:t>
              </a:r>
              <a:endParaRPr lang="en-US" sz="7200" dirty="0">
                <a:solidFill>
                  <a:srgbClr val="1E1D1D"/>
                </a:solidFill>
                <a:latin typeface="Bebas Neue" pitchFamily="34" charset="0"/>
                <a:ea typeface="Bebas Neue" pitchFamily="34" charset="0"/>
                <a:cs typeface="Bebas Neue" pitchFamily="34" charset="0"/>
                <a:sym typeface="Bebas Neue" pitchFamily="34" charset="0"/>
              </a:endParaRPr>
            </a:p>
          </p:txBody>
        </p:sp>
        <p:sp>
          <p:nvSpPr>
            <p:cNvPr id="50184" name="Rectangle 8"/>
            <p:cNvSpPr>
              <a:spLocks/>
            </p:cNvSpPr>
            <p:nvPr/>
          </p:nvSpPr>
          <p:spPr bwMode="auto">
            <a:xfrm>
              <a:off x="49" y="896"/>
              <a:ext cx="5472" cy="37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lstStyle/>
            <a:p>
              <a:pPr algn="l">
                <a:defRPr/>
              </a:pPr>
              <a:r>
                <a:rPr lang="en-US" sz="3600" dirty="0" smtClean="0">
                  <a:solidFill>
                    <a:srgbClr val="1E1D1D"/>
                  </a:solidFill>
                  <a:latin typeface="Arial" pitchFamily="34" charset="0"/>
                  <a:ea typeface="Helvetica Light" charset="0"/>
                  <a:cs typeface="Arial" pitchFamily="34" charset="0"/>
                  <a:sym typeface="Helvetica Light" charset="0"/>
                </a:rPr>
                <a:t>Google is the number 1 search engine in the world and has the largest global reach. </a:t>
              </a:r>
              <a:endParaRPr lang="en-US" sz="3600" dirty="0">
                <a:solidFill>
                  <a:srgbClr val="1E1D1D"/>
                </a:solidFill>
                <a:latin typeface="Arial" pitchFamily="34" charset="0"/>
                <a:ea typeface="Helvetica Light" charset="0"/>
                <a:cs typeface="Arial" pitchFamily="34" charset="0"/>
                <a:sym typeface="Helvetica Light" charset="0"/>
              </a:endParaRPr>
            </a:p>
            <a:p>
              <a:pPr algn="l">
                <a:defRPr/>
              </a:pPr>
              <a:endParaRPr lang="en-US" sz="3600" dirty="0">
                <a:solidFill>
                  <a:srgbClr val="1E1D1D"/>
                </a:solidFill>
                <a:latin typeface="Arial" pitchFamily="34" charset="0"/>
                <a:ea typeface="Helvetica Light" charset="0"/>
                <a:cs typeface="Arial" pitchFamily="34" charset="0"/>
                <a:sym typeface="Helvetica Light" charset="0"/>
              </a:endParaRPr>
            </a:p>
            <a:p>
              <a:pPr marL="977900" indent="-635000" algn="l">
                <a:buClr>
                  <a:srgbClr val="139FD2"/>
                </a:buClr>
                <a:buSzPct val="125000"/>
                <a:buFont typeface="Helvetica Light" charset="0"/>
                <a:buChar char="•"/>
                <a:defRPr/>
              </a:pPr>
              <a:r>
                <a:rPr lang="en-US" sz="3600" dirty="0">
                  <a:solidFill>
                    <a:srgbClr val="1E1D1D"/>
                  </a:solidFill>
                  <a:latin typeface="Arial" pitchFamily="34" charset="0"/>
                  <a:ea typeface="Helvetica Light" charset="0"/>
                  <a:cs typeface="Arial" pitchFamily="34" charset="0"/>
                  <a:sym typeface="Helvetica Light" charset="0"/>
                </a:rPr>
                <a:t>A</a:t>
              </a:r>
              <a:r>
                <a:rPr lang="en-US" sz="3600" dirty="0" smtClean="0">
                  <a:solidFill>
                    <a:srgbClr val="1E1D1D"/>
                  </a:solidFill>
                  <a:latin typeface="Arial" pitchFamily="34" charset="0"/>
                  <a:ea typeface="Helvetica Light" charset="0"/>
                  <a:cs typeface="Arial" pitchFamily="34" charset="0"/>
                  <a:sym typeface="Helvetica Light" charset="0"/>
                </a:rPr>
                <a:t>ds used in the correct way will have a positive effect on your business.</a:t>
              </a:r>
            </a:p>
            <a:p>
              <a:pPr marL="914400" indent="-571500" algn="l">
                <a:buClr>
                  <a:srgbClr val="139FD2"/>
                </a:buClr>
                <a:buSzPct val="125000"/>
                <a:buFont typeface="Arial" panose="020B0604020202020204" pitchFamily="34" charset="0"/>
                <a:buChar char="•"/>
                <a:defRPr/>
              </a:pPr>
              <a:endParaRPr lang="en-US" sz="3600" dirty="0" smtClean="0">
                <a:solidFill>
                  <a:srgbClr val="1E1D1D"/>
                </a:solidFill>
                <a:latin typeface="Arial" pitchFamily="34" charset="0"/>
                <a:ea typeface="Helvetica Light" charset="0"/>
                <a:cs typeface="Arial" pitchFamily="34" charset="0"/>
                <a:sym typeface="Helvetica Light" charset="0"/>
              </a:endParaRPr>
            </a:p>
            <a:p>
              <a:pPr marL="914400" indent="-571500" algn="l">
                <a:buClr>
                  <a:srgbClr val="139FD2"/>
                </a:buClr>
                <a:buSzPct val="125000"/>
                <a:buFont typeface="Arial" panose="020B0604020202020204" pitchFamily="34" charset="0"/>
                <a:buChar char="•"/>
                <a:defRPr/>
              </a:pPr>
              <a:r>
                <a:rPr lang="en-US" sz="3600" dirty="0" smtClean="0">
                  <a:solidFill>
                    <a:srgbClr val="1E1D1D"/>
                  </a:solidFill>
                  <a:latin typeface="Arial" pitchFamily="34" charset="0"/>
                  <a:ea typeface="Helvetica Light" charset="0"/>
                  <a:cs typeface="Arial" pitchFamily="34" charset="0"/>
                  <a:sym typeface="Helvetica Light" charset="0"/>
                </a:rPr>
                <a:t>Be-aware of the pitfalls of using the ads to prevent wasting any money.</a:t>
              </a:r>
            </a:p>
            <a:p>
              <a:pPr marL="914400" indent="-571500" algn="l">
                <a:buClr>
                  <a:srgbClr val="139FD2"/>
                </a:buClr>
                <a:buSzPct val="125000"/>
                <a:buFont typeface="Arial" panose="020B0604020202020204" pitchFamily="34" charset="0"/>
                <a:buChar char="•"/>
                <a:defRPr/>
              </a:pPr>
              <a:endParaRPr lang="en-US" sz="3600" dirty="0" smtClean="0">
                <a:solidFill>
                  <a:srgbClr val="1E1D1D"/>
                </a:solidFill>
                <a:latin typeface="Arial" pitchFamily="34" charset="0"/>
                <a:ea typeface="Helvetica Light" charset="0"/>
                <a:cs typeface="Arial" pitchFamily="34" charset="0"/>
                <a:sym typeface="Helvetica Light" charset="0"/>
              </a:endParaRPr>
            </a:p>
            <a:p>
              <a:pPr marL="914400" indent="-571500" algn="l">
                <a:buClr>
                  <a:srgbClr val="139FD2"/>
                </a:buClr>
                <a:buSzPct val="125000"/>
                <a:buFont typeface="Arial" panose="020B0604020202020204" pitchFamily="34" charset="0"/>
                <a:buChar char="•"/>
                <a:defRPr/>
              </a:pPr>
              <a:r>
                <a:rPr lang="en-US" sz="3600" dirty="0" smtClean="0">
                  <a:solidFill>
                    <a:srgbClr val="1E1D1D"/>
                  </a:solidFill>
                  <a:latin typeface="Arial" pitchFamily="34" charset="0"/>
                  <a:ea typeface="Helvetica Light" charset="0"/>
                  <a:cs typeface="Arial" pitchFamily="34" charset="0"/>
                  <a:sym typeface="Helvetica Light" charset="0"/>
                </a:rPr>
                <a:t>AdSense can be added to an already successful website.</a:t>
              </a:r>
            </a:p>
            <a:p>
              <a:pPr marL="342900" algn="l">
                <a:buClr>
                  <a:srgbClr val="139FD2"/>
                </a:buClr>
                <a:buSzPct val="125000"/>
                <a:defRPr/>
              </a:pPr>
              <a:r>
                <a:rPr lang="en-US" sz="3600" dirty="0" smtClean="0">
                  <a:solidFill>
                    <a:srgbClr val="1E1D1D"/>
                  </a:solidFill>
                  <a:latin typeface="Arial" pitchFamily="34" charset="0"/>
                  <a:ea typeface="Helvetica Light" charset="0"/>
                  <a:cs typeface="Arial" pitchFamily="34" charset="0"/>
                  <a:sym typeface="Helvetica Light" charset="0"/>
                </a:rPr>
                <a:t> </a:t>
              </a:r>
            </a:p>
            <a:p>
              <a:pPr marL="977900" indent="-635000" algn="l">
                <a:buClr>
                  <a:srgbClr val="139FD2"/>
                </a:buClr>
                <a:buSzPct val="125000"/>
                <a:buFont typeface="Helvetica Light" charset="0"/>
                <a:buChar char="•"/>
                <a:defRPr/>
              </a:pPr>
              <a:endParaRPr lang="en-US" sz="3600" dirty="0" smtClean="0">
                <a:solidFill>
                  <a:srgbClr val="1E1D1D"/>
                </a:solidFill>
                <a:latin typeface="Arial" pitchFamily="34" charset="0"/>
                <a:ea typeface="Helvetica Light" charset="0"/>
                <a:cs typeface="Arial" pitchFamily="34" charset="0"/>
                <a:sym typeface="Helvetica Light" charset="0"/>
              </a:endParaRPr>
            </a:p>
            <a:p>
              <a:pPr marL="977900" indent="-635000" algn="l">
                <a:buClr>
                  <a:srgbClr val="139FD2"/>
                </a:buClr>
                <a:buSzPct val="125000"/>
                <a:buFont typeface="Helvetica Light" charset="0"/>
                <a:buChar char="•"/>
                <a:defRPr/>
              </a:pPr>
              <a:endParaRPr lang="en-US" sz="3600" dirty="0">
                <a:solidFill>
                  <a:srgbClr val="1E1D1D"/>
                </a:solidFill>
                <a:latin typeface="Arial" pitchFamily="34" charset="0"/>
                <a:ea typeface="Helvetica Light" charset="0"/>
                <a:cs typeface="Arial" pitchFamily="34" charset="0"/>
                <a:sym typeface="Helvetica Light" charset="0"/>
              </a:endParaRPr>
            </a:p>
          </p:txBody>
        </p:sp>
        <p:sp>
          <p:nvSpPr>
            <p:cNvPr id="45068" name="Line 9"/>
            <p:cNvSpPr>
              <a:spLocks noChangeShapeType="1"/>
            </p:cNvSpPr>
            <p:nvPr/>
          </p:nvSpPr>
          <p:spPr bwMode="auto">
            <a:xfrm>
              <a:off x="0" y="656"/>
              <a:ext cx="5472" cy="0"/>
            </a:xfrm>
            <a:prstGeom prst="line">
              <a:avLst/>
            </a:prstGeom>
            <a:noFill/>
            <a:ln w="114300">
              <a:solidFill>
                <a:srgbClr val="139FD2"/>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a:p>
          </p:txBody>
        </p:sp>
      </p:grpSp>
      <p:grpSp>
        <p:nvGrpSpPr>
          <p:cNvPr id="4" name="Group 3"/>
          <p:cNvGrpSpPr/>
          <p:nvPr/>
        </p:nvGrpSpPr>
        <p:grpSpPr>
          <a:xfrm>
            <a:off x="16154400" y="4279900"/>
            <a:ext cx="2794000" cy="2794000"/>
            <a:chOff x="16154400" y="4279900"/>
            <a:chExt cx="2794000" cy="2794000"/>
          </a:xfrm>
        </p:grpSpPr>
        <p:sp>
          <p:nvSpPr>
            <p:cNvPr id="45063" name="Oval 5"/>
            <p:cNvSpPr>
              <a:spLocks/>
            </p:cNvSpPr>
            <p:nvPr/>
          </p:nvSpPr>
          <p:spPr bwMode="auto">
            <a:xfrm>
              <a:off x="16154400" y="4279900"/>
              <a:ext cx="2794000" cy="2794000"/>
            </a:xfrm>
            <a:prstGeom prst="ellipse">
              <a:avLst/>
            </a:prstGeom>
            <a:solidFill>
              <a:srgbClr val="139FD2"/>
            </a:solidFill>
            <a:ln w="25400">
              <a:solidFill>
                <a:srgbClr val="139FD2"/>
              </a:solidFill>
              <a:miter lim="800000"/>
              <a:headEnd/>
              <a:tailEnd/>
            </a:ln>
          </p:spPr>
          <p:txBody>
            <a:bodyPr lIns="508000" tIns="508000" rIns="508000" bIns="508000" anchor="ctr"/>
            <a:lstStyle/>
            <a:p>
              <a:pPr>
                <a:lnSpc>
                  <a:spcPct val="70000"/>
                </a:lnSpc>
              </a:pPr>
              <a:endParaRPr lang="en-US" sz="4000" dirty="0">
                <a:solidFill>
                  <a:srgbClr val="FFFFFF"/>
                </a:solidFill>
                <a:latin typeface="Bebas Neue" pitchFamily="34" charset="0"/>
                <a:ea typeface="Bebas Neue" pitchFamily="34" charset="0"/>
                <a:cs typeface="Bebas Neue" pitchFamily="34" charset="0"/>
                <a:sym typeface="Bebas Neue" pitchFamily="34" charset="0"/>
              </a:endParaRPr>
            </a:p>
          </p:txBody>
        </p:sp>
        <p:sp>
          <p:nvSpPr>
            <p:cNvPr id="3" name="Rectangle 2"/>
            <p:cNvSpPr/>
            <p:nvPr/>
          </p:nvSpPr>
          <p:spPr>
            <a:xfrm>
              <a:off x="16291400" y="5424900"/>
              <a:ext cx="2520000" cy="674031"/>
            </a:xfrm>
            <a:prstGeom prst="rect">
              <a:avLst/>
            </a:prstGeom>
          </p:spPr>
          <p:txBody>
            <a:bodyPr wrap="square">
              <a:spAutoFit/>
            </a:bodyPr>
            <a:lstStyle/>
            <a:p>
              <a:pPr>
                <a:lnSpc>
                  <a:spcPct val="70000"/>
                </a:lnSpc>
              </a:pPr>
              <a:r>
                <a:rPr lang="en-US" sz="5400" dirty="0" smtClean="0">
                  <a:solidFill>
                    <a:srgbClr val="FFFFFF"/>
                  </a:solidFill>
                  <a:latin typeface="Bebas Neue" pitchFamily="34" charset="0"/>
                  <a:ea typeface="Bebas Neue" pitchFamily="34" charset="0"/>
                  <a:cs typeface="Bebas Neue" pitchFamily="34" charset="0"/>
                  <a:sym typeface="Bebas Neue" pitchFamily="34" charset="0"/>
                </a:rPr>
                <a:t>global</a:t>
              </a:r>
              <a:endParaRPr lang="en-US" sz="5400" dirty="0">
                <a:solidFill>
                  <a:srgbClr val="FFFFFF"/>
                </a:solidFill>
                <a:latin typeface="Bebas Neue" pitchFamily="34" charset="0"/>
                <a:ea typeface="Bebas Neue" pitchFamily="34" charset="0"/>
                <a:cs typeface="Bebas Neue" pitchFamily="34" charset="0"/>
                <a:sym typeface="Bebas Neue" pitchFamily="34" charset="0"/>
              </a:endParaRPr>
            </a:p>
          </p:txBody>
        </p:sp>
      </p:grpSp>
      <p:grpSp>
        <p:nvGrpSpPr>
          <p:cNvPr id="5" name="Group 4"/>
          <p:cNvGrpSpPr/>
          <p:nvPr/>
        </p:nvGrpSpPr>
        <p:grpSpPr>
          <a:xfrm>
            <a:off x="19050000" y="6870700"/>
            <a:ext cx="2794000" cy="2794000"/>
            <a:chOff x="19050000" y="6870700"/>
            <a:chExt cx="2794000" cy="2794000"/>
          </a:xfrm>
        </p:grpSpPr>
        <p:sp>
          <p:nvSpPr>
            <p:cNvPr id="45062" name="Oval 4"/>
            <p:cNvSpPr>
              <a:spLocks/>
            </p:cNvSpPr>
            <p:nvPr/>
          </p:nvSpPr>
          <p:spPr bwMode="auto">
            <a:xfrm>
              <a:off x="19050000" y="6870700"/>
              <a:ext cx="2794000" cy="2794000"/>
            </a:xfrm>
            <a:prstGeom prst="ellipse">
              <a:avLst/>
            </a:prstGeom>
            <a:solidFill>
              <a:srgbClr val="D31E25"/>
            </a:solidFill>
            <a:ln w="25400">
              <a:solidFill>
                <a:srgbClr val="D31E25"/>
              </a:solidFill>
              <a:miter lim="800000"/>
              <a:headEnd/>
              <a:tailEnd/>
            </a:ln>
          </p:spPr>
          <p:txBody>
            <a:bodyPr lIns="508000" tIns="508000" rIns="508000" bIns="508000" anchor="ctr"/>
            <a:lstStyle/>
            <a:p>
              <a:pPr>
                <a:lnSpc>
                  <a:spcPct val="70000"/>
                </a:lnSpc>
              </a:pPr>
              <a:endParaRPr lang="en-US" sz="4000" dirty="0">
                <a:solidFill>
                  <a:srgbClr val="FFFFFF"/>
                </a:solidFill>
                <a:latin typeface="Bebas Neue" pitchFamily="34" charset="0"/>
                <a:ea typeface="Bebas Neue" pitchFamily="34" charset="0"/>
                <a:cs typeface="Bebas Neue" pitchFamily="34" charset="0"/>
                <a:sym typeface="Bebas Neue" pitchFamily="34" charset="0"/>
              </a:endParaRPr>
            </a:p>
          </p:txBody>
        </p:sp>
        <p:sp>
          <p:nvSpPr>
            <p:cNvPr id="16" name="Rectangle 15"/>
            <p:cNvSpPr/>
            <p:nvPr/>
          </p:nvSpPr>
          <p:spPr>
            <a:xfrm>
              <a:off x="19187000" y="8015700"/>
              <a:ext cx="2520000" cy="674031"/>
            </a:xfrm>
            <a:prstGeom prst="rect">
              <a:avLst/>
            </a:prstGeom>
          </p:spPr>
          <p:txBody>
            <a:bodyPr wrap="square">
              <a:spAutoFit/>
            </a:bodyPr>
            <a:lstStyle/>
            <a:p>
              <a:pPr>
                <a:lnSpc>
                  <a:spcPct val="70000"/>
                </a:lnSpc>
              </a:pPr>
              <a:r>
                <a:rPr lang="en-GB" sz="5400" dirty="0" smtClean="0">
                  <a:solidFill>
                    <a:srgbClr val="FFFFFF"/>
                  </a:solidFill>
                  <a:latin typeface="Bebas Neue" pitchFamily="34" charset="0"/>
                  <a:ea typeface="Bebas Neue" pitchFamily="34" charset="0"/>
                  <a:cs typeface="Bebas Neue" pitchFamily="34" charset="0"/>
                  <a:sym typeface="Bebas Neue" pitchFamily="34" charset="0"/>
                </a:rPr>
                <a:t>adwords</a:t>
              </a:r>
              <a:endParaRPr lang="en-US" sz="5400" dirty="0">
                <a:solidFill>
                  <a:srgbClr val="FFFFFF"/>
                </a:solidFill>
                <a:latin typeface="Bebas Neue" pitchFamily="34" charset="0"/>
                <a:ea typeface="Bebas Neue" pitchFamily="34" charset="0"/>
                <a:cs typeface="Bebas Neue" pitchFamily="34" charset="0"/>
                <a:sym typeface="Bebas Neue" pitchFamily="34" charset="0"/>
              </a:endParaRPr>
            </a:p>
          </p:txBody>
        </p:sp>
      </p:grpSp>
      <p:grpSp>
        <p:nvGrpSpPr>
          <p:cNvPr id="7" name="Group 6"/>
          <p:cNvGrpSpPr/>
          <p:nvPr/>
        </p:nvGrpSpPr>
        <p:grpSpPr>
          <a:xfrm>
            <a:off x="16154400" y="9525000"/>
            <a:ext cx="2794000" cy="2794000"/>
            <a:chOff x="16154400" y="9525000"/>
            <a:chExt cx="2794000" cy="2794000"/>
          </a:xfrm>
        </p:grpSpPr>
        <p:sp>
          <p:nvSpPr>
            <p:cNvPr id="45064" name="Oval 6"/>
            <p:cNvSpPr>
              <a:spLocks/>
            </p:cNvSpPr>
            <p:nvPr/>
          </p:nvSpPr>
          <p:spPr bwMode="auto">
            <a:xfrm>
              <a:off x="16154400" y="9525000"/>
              <a:ext cx="2794000" cy="2794000"/>
            </a:xfrm>
            <a:prstGeom prst="ellipse">
              <a:avLst/>
            </a:prstGeom>
            <a:solidFill>
              <a:srgbClr val="70AE45"/>
            </a:solidFill>
            <a:ln w="25400">
              <a:solidFill>
                <a:srgbClr val="70AE45"/>
              </a:solidFill>
              <a:miter lim="800000"/>
              <a:headEnd/>
              <a:tailEnd/>
            </a:ln>
          </p:spPr>
          <p:txBody>
            <a:bodyPr lIns="508000" tIns="508000" rIns="508000" bIns="508000" anchor="ctr"/>
            <a:lstStyle/>
            <a:p>
              <a:pPr>
                <a:lnSpc>
                  <a:spcPct val="70000"/>
                </a:lnSpc>
              </a:pPr>
              <a:endParaRPr lang="en-US" sz="4000" dirty="0">
                <a:solidFill>
                  <a:srgbClr val="FFFFFF"/>
                </a:solidFill>
                <a:latin typeface="Bebas Neue" pitchFamily="34" charset="0"/>
                <a:ea typeface="Bebas Neue" pitchFamily="34" charset="0"/>
                <a:cs typeface="Bebas Neue" pitchFamily="34" charset="0"/>
                <a:sym typeface="Bebas Neue" pitchFamily="34" charset="0"/>
              </a:endParaRPr>
            </a:p>
          </p:txBody>
        </p:sp>
        <p:sp>
          <p:nvSpPr>
            <p:cNvPr id="19" name="Rectangle 18"/>
            <p:cNvSpPr/>
            <p:nvPr/>
          </p:nvSpPr>
          <p:spPr>
            <a:xfrm>
              <a:off x="16291400" y="10670000"/>
              <a:ext cx="2520000" cy="736355"/>
            </a:xfrm>
            <a:prstGeom prst="rect">
              <a:avLst/>
            </a:prstGeom>
          </p:spPr>
          <p:txBody>
            <a:bodyPr wrap="square">
              <a:spAutoFit/>
            </a:bodyPr>
            <a:lstStyle/>
            <a:p>
              <a:pPr>
                <a:lnSpc>
                  <a:spcPct val="70000"/>
                </a:lnSpc>
              </a:pPr>
              <a:r>
                <a:rPr lang="en-US" sz="5400" dirty="0" smtClean="0">
                  <a:solidFill>
                    <a:srgbClr val="FFFFFF"/>
                  </a:solidFill>
                  <a:latin typeface="Bebas Neue" pitchFamily="34" charset="0"/>
                  <a:ea typeface="Bebas Neue" pitchFamily="34" charset="0"/>
                  <a:cs typeface="Bebas Neue" pitchFamily="34" charset="0"/>
                  <a:sym typeface="Bebas Neue" pitchFamily="34" charset="0"/>
                </a:rPr>
                <a:t>AdSense</a:t>
              </a:r>
              <a:endParaRPr lang="en-US" sz="5400" dirty="0">
                <a:solidFill>
                  <a:srgbClr val="FFFFFF"/>
                </a:solidFill>
                <a:latin typeface="Bebas Neue" pitchFamily="34" charset="0"/>
                <a:ea typeface="Bebas Neue" pitchFamily="34" charset="0"/>
                <a:cs typeface="Bebas Neue" pitchFamily="34" charset="0"/>
                <a:sym typeface="Bebas Neue" pitchFamily="34" charset="0"/>
              </a:endParaRPr>
            </a:p>
          </p:txBody>
        </p:sp>
      </p:grpSp>
      <p:grpSp>
        <p:nvGrpSpPr>
          <p:cNvPr id="6" name="Group 5"/>
          <p:cNvGrpSpPr/>
          <p:nvPr/>
        </p:nvGrpSpPr>
        <p:grpSpPr>
          <a:xfrm>
            <a:off x="13258800" y="6870700"/>
            <a:ext cx="2794000" cy="2794000"/>
            <a:chOff x="13258800" y="6870700"/>
            <a:chExt cx="2794000" cy="2794000"/>
          </a:xfrm>
        </p:grpSpPr>
        <p:sp>
          <p:nvSpPr>
            <p:cNvPr id="45061" name="Oval 3"/>
            <p:cNvSpPr>
              <a:spLocks/>
            </p:cNvSpPr>
            <p:nvPr/>
          </p:nvSpPr>
          <p:spPr bwMode="auto">
            <a:xfrm>
              <a:off x="13258800" y="6870700"/>
              <a:ext cx="2794000" cy="2794000"/>
            </a:xfrm>
            <a:prstGeom prst="ellipse">
              <a:avLst/>
            </a:prstGeom>
            <a:solidFill>
              <a:srgbClr val="FDBE36"/>
            </a:solidFill>
            <a:ln w="25400">
              <a:solidFill>
                <a:srgbClr val="FDBE36"/>
              </a:solidFill>
              <a:miter lim="800000"/>
              <a:headEnd/>
              <a:tailEnd/>
            </a:ln>
          </p:spPr>
          <p:txBody>
            <a:bodyPr lIns="508000" tIns="508000" rIns="508000" bIns="508000" anchor="ctr"/>
            <a:lstStyle/>
            <a:p>
              <a:pPr>
                <a:lnSpc>
                  <a:spcPct val="70000"/>
                </a:lnSpc>
              </a:pPr>
              <a:endParaRPr lang="en-US" sz="4000" dirty="0">
                <a:solidFill>
                  <a:srgbClr val="FFFFFF"/>
                </a:solidFill>
                <a:latin typeface="Bebas Neue" pitchFamily="34" charset="0"/>
                <a:ea typeface="Bebas Neue" pitchFamily="34" charset="0"/>
                <a:cs typeface="Bebas Neue" pitchFamily="34" charset="0"/>
                <a:sym typeface="Bebas Neue" pitchFamily="34" charset="0"/>
              </a:endParaRPr>
            </a:p>
          </p:txBody>
        </p:sp>
        <p:sp>
          <p:nvSpPr>
            <p:cNvPr id="20" name="Rectangle 19"/>
            <p:cNvSpPr/>
            <p:nvPr/>
          </p:nvSpPr>
          <p:spPr>
            <a:xfrm>
              <a:off x="13395800" y="8015700"/>
              <a:ext cx="2520000" cy="674031"/>
            </a:xfrm>
            <a:prstGeom prst="rect">
              <a:avLst/>
            </a:prstGeom>
          </p:spPr>
          <p:txBody>
            <a:bodyPr wrap="square">
              <a:spAutoFit/>
            </a:bodyPr>
            <a:lstStyle/>
            <a:p>
              <a:pPr>
                <a:lnSpc>
                  <a:spcPct val="70000"/>
                </a:lnSpc>
              </a:pPr>
              <a:r>
                <a:rPr lang="en-GB" sz="5400" dirty="0" smtClean="0">
                  <a:solidFill>
                    <a:srgbClr val="FFFFFF"/>
                  </a:solidFill>
                  <a:latin typeface="Bebas Neue" pitchFamily="34" charset="0"/>
                  <a:ea typeface="Bebas Neue" pitchFamily="34" charset="0"/>
                  <a:cs typeface="Bebas Neue" pitchFamily="34" charset="0"/>
                  <a:sym typeface="Bebas Neue" pitchFamily="34" charset="0"/>
                </a:rPr>
                <a:t>Number 1</a:t>
              </a:r>
              <a:endParaRPr lang="en-US" sz="5400" dirty="0">
                <a:solidFill>
                  <a:srgbClr val="FFFFFF"/>
                </a:solidFill>
                <a:latin typeface="Bebas Neue" pitchFamily="34" charset="0"/>
                <a:ea typeface="Bebas Neue" pitchFamily="34" charset="0"/>
                <a:cs typeface="Bebas Neue" pitchFamily="34" charset="0"/>
                <a:sym typeface="Bebas Neue" pitchFamily="34" charset="0"/>
              </a:endParaRPr>
            </a:p>
          </p:txBody>
        </p:sp>
      </p:grpSp>
    </p:spTree>
    <p:extLst>
      <p:ext uri="{BB962C8B-B14F-4D97-AF65-F5344CB8AC3E}">
        <p14:creationId xmlns:p14="http://schemas.microsoft.com/office/powerpoint/2010/main" val="25553563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6866" name="Slide Number Placeholder 3"/>
          <p:cNvSpPr>
            <a:spLocks noGrp="1"/>
          </p:cNvSpPr>
          <p:nvPr>
            <p:ph type="sldNum" sz="quarter" idx="10"/>
          </p:nvPr>
        </p:nvSpPr>
        <p:spPr>
          <a:noFill/>
        </p:spPr>
        <p:txBody>
          <a:bodyPr/>
          <a:lstStyle>
            <a:lvl1pPr eaLnBrk="0" hangingPunct="0">
              <a:defRPr sz="5600">
                <a:solidFill>
                  <a:srgbClr val="000000"/>
                </a:solidFill>
                <a:latin typeface="Gill Sans" charset="0"/>
                <a:ea typeface="ヒラギノ角ゴ ProN W3" charset="0"/>
                <a:cs typeface="ヒラギノ角ゴ ProN W3" charset="0"/>
                <a:sym typeface="Gill Sans" charset="0"/>
              </a:defRPr>
            </a:lvl1pPr>
            <a:lvl2pPr marL="742950" indent="-285750" eaLnBrk="0" hangingPunct="0">
              <a:defRPr sz="5600">
                <a:solidFill>
                  <a:srgbClr val="000000"/>
                </a:solidFill>
                <a:latin typeface="Gill Sans" charset="0"/>
                <a:ea typeface="ヒラギノ角ゴ ProN W3" charset="0"/>
                <a:cs typeface="ヒラギノ角ゴ ProN W3" charset="0"/>
                <a:sym typeface="Gill Sans" charset="0"/>
              </a:defRPr>
            </a:lvl2pPr>
            <a:lvl3pPr marL="1143000" indent="-228600" eaLnBrk="0" hangingPunct="0">
              <a:defRPr sz="5600">
                <a:solidFill>
                  <a:srgbClr val="000000"/>
                </a:solidFill>
                <a:latin typeface="Gill Sans" charset="0"/>
                <a:ea typeface="ヒラギノ角ゴ ProN W3" charset="0"/>
                <a:cs typeface="ヒラギノ角ゴ ProN W3" charset="0"/>
                <a:sym typeface="Gill Sans" charset="0"/>
              </a:defRPr>
            </a:lvl3pPr>
            <a:lvl4pPr marL="1600200" indent="-228600" eaLnBrk="0" hangingPunct="0">
              <a:defRPr sz="5600">
                <a:solidFill>
                  <a:srgbClr val="000000"/>
                </a:solidFill>
                <a:latin typeface="Gill Sans" charset="0"/>
                <a:ea typeface="ヒラギノ角ゴ ProN W3" charset="0"/>
                <a:cs typeface="ヒラギノ角ゴ ProN W3" charset="0"/>
                <a:sym typeface="Gill Sans" charset="0"/>
              </a:defRPr>
            </a:lvl4pPr>
            <a:lvl5pPr marL="2057400" indent="-228600" eaLnBrk="0" hangingPunct="0">
              <a:defRPr sz="5600">
                <a:solidFill>
                  <a:srgbClr val="000000"/>
                </a:solidFill>
                <a:latin typeface="Gill Sans" charset="0"/>
                <a:ea typeface="ヒラギノ角ゴ ProN W3" charset="0"/>
                <a:cs typeface="ヒラギノ角ゴ ProN W3" charset="0"/>
                <a:sym typeface="Gill Sans" charset="0"/>
              </a:defRPr>
            </a:lvl5pPr>
            <a:lvl6pPr marL="25146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6pPr>
            <a:lvl7pPr marL="29718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7pPr>
            <a:lvl8pPr marL="34290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8pPr>
            <a:lvl9pPr marL="38862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9pPr>
          </a:lstStyle>
          <a:p>
            <a:pPr eaLnBrk="1" hangingPunct="1"/>
            <a:fld id="{1FA84FB9-3044-47A7-AC78-E9BCA55FB690}" type="slidenum">
              <a:rPr lang="en-US" sz="3600" smtClean="0">
                <a:solidFill>
                  <a:srgbClr val="139FD2"/>
                </a:solidFill>
                <a:latin typeface="Bebas Neue" pitchFamily="34" charset="0"/>
                <a:ea typeface="Bebas Neue" pitchFamily="34" charset="0"/>
                <a:cs typeface="Bebas Neue" pitchFamily="34" charset="0"/>
                <a:sym typeface="Bebas Neue" pitchFamily="34" charset="0"/>
              </a:rPr>
              <a:pPr eaLnBrk="1" hangingPunct="1"/>
              <a:t>52</a:t>
            </a:fld>
            <a:endParaRPr lang="en-US" sz="3600" smtClean="0">
              <a:solidFill>
                <a:srgbClr val="139FD2"/>
              </a:solidFill>
              <a:latin typeface="Bebas Neue" pitchFamily="34" charset="0"/>
              <a:ea typeface="Bebas Neue" pitchFamily="34" charset="0"/>
              <a:cs typeface="Bebas Neue" pitchFamily="34" charset="0"/>
              <a:sym typeface="Bebas Neue" pitchFamily="34" charset="0"/>
            </a:endParaRPr>
          </a:p>
        </p:txBody>
      </p:sp>
      <p:sp>
        <p:nvSpPr>
          <p:cNvPr id="36867" name="Rectangle 1"/>
          <p:cNvSpPr>
            <a:spLocks/>
          </p:cNvSpPr>
          <p:nvPr/>
        </p:nvSpPr>
        <p:spPr bwMode="auto">
          <a:xfrm>
            <a:off x="2427288" y="1079500"/>
            <a:ext cx="14630400"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14400" dirty="0" smtClean="0">
                <a:solidFill>
                  <a:srgbClr val="139FD2"/>
                </a:solidFill>
                <a:latin typeface="Bebas Neue" pitchFamily="34" charset="0"/>
                <a:ea typeface="Bebas Neue" pitchFamily="34" charset="0"/>
                <a:cs typeface="Bebas Neue" pitchFamily="34" charset="0"/>
                <a:sym typeface="Bebas Neue" pitchFamily="34" charset="0"/>
              </a:rPr>
              <a:t>adwords case study</a:t>
            </a:r>
            <a:endParaRPr lang="en-US" sz="14400" dirty="0">
              <a:solidFill>
                <a:srgbClr val="139FD2"/>
              </a:solidFill>
              <a:latin typeface="Bebas Neue" pitchFamily="34" charset="0"/>
              <a:ea typeface="Bebas Neue" pitchFamily="34" charset="0"/>
              <a:cs typeface="Bebas Neue" pitchFamily="34" charset="0"/>
              <a:sym typeface="Bebas Neue" pitchFamily="34" charset="0"/>
            </a:endParaRPr>
          </a:p>
        </p:txBody>
      </p:sp>
      <p:grpSp>
        <p:nvGrpSpPr>
          <p:cNvPr id="36869" name="Group 9"/>
          <p:cNvGrpSpPr>
            <a:grpSpLocks/>
          </p:cNvGrpSpPr>
          <p:nvPr/>
        </p:nvGrpSpPr>
        <p:grpSpPr bwMode="auto">
          <a:xfrm>
            <a:off x="13474700" y="4343400"/>
            <a:ext cx="8904288" cy="8216900"/>
            <a:chOff x="0" y="72"/>
            <a:chExt cx="5609" cy="5176"/>
          </a:xfrm>
        </p:grpSpPr>
        <p:sp>
          <p:nvSpPr>
            <p:cNvPr id="36870" name="Rectangle 5"/>
            <p:cNvSpPr>
              <a:spLocks/>
            </p:cNvSpPr>
            <p:nvPr/>
          </p:nvSpPr>
          <p:spPr bwMode="auto">
            <a:xfrm>
              <a:off x="120" y="72"/>
              <a:ext cx="5472" cy="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7200" dirty="0" smtClean="0">
                  <a:solidFill>
                    <a:srgbClr val="1E1D1D"/>
                  </a:solidFill>
                  <a:latin typeface="Bebas Neue" pitchFamily="34" charset="0"/>
                  <a:ea typeface="Bebas Neue" pitchFamily="34" charset="0"/>
                  <a:cs typeface="Bebas Neue" pitchFamily="34" charset="0"/>
                  <a:sym typeface="Bebas Neue" pitchFamily="34" charset="0"/>
                </a:rPr>
                <a:t>Happy hound</a:t>
              </a:r>
              <a:endParaRPr lang="en-US" sz="7200" dirty="0">
                <a:solidFill>
                  <a:srgbClr val="1E1D1D"/>
                </a:solidFill>
                <a:latin typeface="Bebas Neue" pitchFamily="34" charset="0"/>
                <a:ea typeface="Bebas Neue" pitchFamily="34" charset="0"/>
                <a:cs typeface="Bebas Neue" pitchFamily="34" charset="0"/>
                <a:sym typeface="Bebas Neue" pitchFamily="34" charset="0"/>
              </a:endParaRPr>
            </a:p>
          </p:txBody>
        </p:sp>
        <p:sp>
          <p:nvSpPr>
            <p:cNvPr id="36871" name="Rectangle 6"/>
            <p:cNvSpPr>
              <a:spLocks/>
            </p:cNvSpPr>
            <p:nvPr/>
          </p:nvSpPr>
          <p:spPr bwMode="auto">
            <a:xfrm>
              <a:off x="137" y="896"/>
              <a:ext cx="5472" cy="10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r>
                <a:rPr lang="en-GB" sz="3600" dirty="0">
                  <a:solidFill>
                    <a:srgbClr val="139FD2"/>
                  </a:solidFill>
                  <a:latin typeface="Arial" charset="0"/>
                  <a:ea typeface="Helvetica Light" charset="0"/>
                  <a:cs typeface="Arial" charset="0"/>
                  <a:sym typeface="Helvetica Light" charset="0"/>
                </a:rPr>
                <a:t>"Google AdWords generates 90 percent of our business</a:t>
              </a:r>
              <a:r>
                <a:rPr lang="en-GB" sz="3600" dirty="0" smtClean="0">
                  <a:solidFill>
                    <a:srgbClr val="139FD2"/>
                  </a:solidFill>
                  <a:latin typeface="Arial" charset="0"/>
                  <a:ea typeface="Helvetica Light" charset="0"/>
                  <a:cs typeface="Arial" charset="0"/>
                  <a:sym typeface="Helvetica Light" charset="0"/>
                </a:rPr>
                <a:t>.“ </a:t>
              </a:r>
              <a:endParaRPr lang="en-US" sz="3600" dirty="0" smtClean="0">
                <a:solidFill>
                  <a:srgbClr val="1E1D1D"/>
                </a:solidFill>
                <a:latin typeface="Arial" charset="0"/>
                <a:ea typeface="Helvetica Light" charset="0"/>
                <a:cs typeface="Arial" charset="0"/>
                <a:sym typeface="Helvetica Light" charset="0"/>
              </a:endParaRPr>
            </a:p>
            <a:p>
              <a:pPr algn="l"/>
              <a:endParaRPr lang="en-US" sz="3600" dirty="0">
                <a:solidFill>
                  <a:srgbClr val="1E1D1D"/>
                </a:solidFill>
                <a:latin typeface="Arial" charset="0"/>
                <a:ea typeface="Helvetica Light" charset="0"/>
                <a:cs typeface="Arial" charset="0"/>
                <a:sym typeface="Helvetica Light" charset="0"/>
              </a:endParaRPr>
            </a:p>
          </p:txBody>
        </p:sp>
        <p:sp>
          <p:nvSpPr>
            <p:cNvPr id="36872" name="Line 7"/>
            <p:cNvSpPr>
              <a:spLocks noChangeShapeType="1"/>
            </p:cNvSpPr>
            <p:nvPr/>
          </p:nvSpPr>
          <p:spPr bwMode="auto">
            <a:xfrm>
              <a:off x="0" y="688"/>
              <a:ext cx="5472" cy="0"/>
            </a:xfrm>
            <a:prstGeom prst="line">
              <a:avLst/>
            </a:prstGeom>
            <a:noFill/>
            <a:ln w="114300">
              <a:solidFill>
                <a:srgbClr val="FDBE36"/>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a:p>
          </p:txBody>
        </p:sp>
        <p:sp>
          <p:nvSpPr>
            <p:cNvPr id="41992" name="Rectangle 8"/>
            <p:cNvSpPr>
              <a:spLocks/>
            </p:cNvSpPr>
            <p:nvPr/>
          </p:nvSpPr>
          <p:spPr bwMode="auto">
            <a:xfrm>
              <a:off x="137" y="1704"/>
              <a:ext cx="5296" cy="35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lstStyle/>
            <a:p>
              <a:pPr algn="l">
                <a:defRPr/>
              </a:pPr>
              <a:r>
                <a:rPr lang="en-GB" sz="3600" dirty="0" smtClean="0">
                  <a:solidFill>
                    <a:srgbClr val="1E1D1D"/>
                  </a:solidFill>
                  <a:latin typeface="Arial" pitchFamily="34" charset="0"/>
                  <a:ea typeface="Helvetica Light" charset="0"/>
                  <a:cs typeface="Arial" pitchFamily="34" charset="0"/>
                  <a:sym typeface="Helvetica Light" charset="0"/>
                </a:rPr>
                <a:t>“Given </a:t>
              </a:r>
              <a:r>
                <a:rPr lang="en-GB" sz="3600" dirty="0">
                  <a:solidFill>
                    <a:srgbClr val="1E1D1D"/>
                  </a:solidFill>
                  <a:latin typeface="Arial" pitchFamily="34" charset="0"/>
                  <a:ea typeface="Helvetica Light" charset="0"/>
                  <a:cs typeface="Arial" pitchFamily="34" charset="0"/>
                  <a:sym typeface="Helvetica Light" charset="0"/>
                </a:rPr>
                <a:t>the nature of my business, it’s very easy to track exactly where my leads are coming </a:t>
              </a:r>
              <a:r>
                <a:rPr lang="en-GB" sz="3600" dirty="0" smtClean="0">
                  <a:solidFill>
                    <a:srgbClr val="1E1D1D"/>
                  </a:solidFill>
                  <a:latin typeface="Arial" pitchFamily="34" charset="0"/>
                  <a:ea typeface="Helvetica Light" charset="0"/>
                  <a:cs typeface="Arial" pitchFamily="34" charset="0"/>
                  <a:sym typeface="Helvetica Light" charset="0"/>
                </a:rPr>
                <a:t>from.</a:t>
              </a:r>
              <a:r>
                <a:rPr lang="en-GB" sz="3600" dirty="0">
                  <a:solidFill>
                    <a:srgbClr val="1E1D1D"/>
                  </a:solidFill>
                  <a:latin typeface="Arial" pitchFamily="34" charset="0"/>
                  <a:ea typeface="Helvetica Light" charset="0"/>
                  <a:cs typeface="Arial" pitchFamily="34" charset="0"/>
                  <a:sym typeface="Helvetica Light" charset="0"/>
                </a:rPr>
                <a:t> </a:t>
              </a:r>
              <a:r>
                <a:rPr lang="en-GB" sz="3600" dirty="0" smtClean="0">
                  <a:solidFill>
                    <a:srgbClr val="1E1D1D"/>
                  </a:solidFill>
                  <a:latin typeface="Arial" pitchFamily="34" charset="0"/>
                  <a:ea typeface="Helvetica Light" charset="0"/>
                  <a:cs typeface="Arial" pitchFamily="34" charset="0"/>
                  <a:sym typeface="Helvetica Light" charset="0"/>
                </a:rPr>
                <a:t>Prospective </a:t>
              </a:r>
              <a:r>
                <a:rPr lang="en-GB" sz="3600" dirty="0">
                  <a:solidFill>
                    <a:srgbClr val="1E1D1D"/>
                  </a:solidFill>
                  <a:latin typeface="Arial" pitchFamily="34" charset="0"/>
                  <a:ea typeface="Helvetica Light" charset="0"/>
                  <a:cs typeface="Arial" pitchFamily="34" charset="0"/>
                  <a:sym typeface="Helvetica Light" charset="0"/>
                </a:rPr>
                <a:t>clients are required to fill out an application with a question about how they found </a:t>
              </a:r>
              <a:r>
                <a:rPr lang="en-GB" sz="3600" dirty="0" smtClean="0">
                  <a:solidFill>
                    <a:srgbClr val="1E1D1D"/>
                  </a:solidFill>
                  <a:latin typeface="Arial" pitchFamily="34" charset="0"/>
                  <a:ea typeface="Helvetica Light" charset="0"/>
                  <a:cs typeface="Arial" pitchFamily="34" charset="0"/>
                  <a:sym typeface="Helvetica Light" charset="0"/>
                </a:rPr>
                <a:t>us. On </a:t>
              </a:r>
              <a:r>
                <a:rPr lang="en-GB" sz="3600" dirty="0">
                  <a:solidFill>
                    <a:srgbClr val="1E1D1D"/>
                  </a:solidFill>
                  <a:latin typeface="Arial" pitchFamily="34" charset="0"/>
                  <a:ea typeface="Helvetica Light" charset="0"/>
                  <a:cs typeface="Arial" pitchFamily="34" charset="0"/>
                  <a:sym typeface="Helvetica Light" charset="0"/>
                </a:rPr>
                <a:t>average, we get 40 new clients a month through AdWords, along with almost as many applicants we can’t accept right away</a:t>
              </a:r>
              <a:r>
                <a:rPr lang="en-GB" sz="3600" dirty="0" smtClean="0">
                  <a:solidFill>
                    <a:srgbClr val="1E1D1D"/>
                  </a:solidFill>
                  <a:latin typeface="Arial" pitchFamily="34" charset="0"/>
                  <a:ea typeface="Helvetica Light" charset="0"/>
                  <a:cs typeface="Arial" pitchFamily="34" charset="0"/>
                  <a:sym typeface="Helvetica Light" charset="0"/>
                </a:rPr>
                <a:t>.” </a:t>
              </a:r>
            </a:p>
            <a:p>
              <a:pPr algn="r">
                <a:defRPr/>
              </a:pPr>
              <a:r>
                <a:rPr lang="en-GB" sz="3600" dirty="0" smtClean="0">
                  <a:solidFill>
                    <a:srgbClr val="1E1D1D"/>
                  </a:solidFill>
                  <a:latin typeface="Arial" pitchFamily="34" charset="0"/>
                  <a:ea typeface="Helvetica Light" charset="0"/>
                  <a:cs typeface="Arial" pitchFamily="34" charset="0"/>
                  <a:sym typeface="Helvetica Light" charset="0"/>
                </a:rPr>
                <a:t>Suzanne Golter.</a:t>
              </a:r>
              <a:endParaRPr lang="en-US" sz="3600" dirty="0">
                <a:solidFill>
                  <a:srgbClr val="1E1D1D"/>
                </a:solidFill>
                <a:latin typeface="Arial" pitchFamily="34" charset="0"/>
                <a:ea typeface="Helvetica Light" charset="0"/>
                <a:cs typeface="Arial" pitchFamily="34" charset="0"/>
                <a:sym typeface="Helvetica Light" charset="0"/>
              </a:endParaRPr>
            </a:p>
            <a:p>
              <a:pPr algn="l">
                <a:defRPr/>
              </a:pPr>
              <a:endParaRPr lang="en-US" sz="3600" dirty="0">
                <a:solidFill>
                  <a:srgbClr val="1E1D1D"/>
                </a:solidFill>
                <a:latin typeface="Arial" pitchFamily="34" charset="0"/>
                <a:ea typeface="Helvetica Light" charset="0"/>
                <a:cs typeface="Arial" pitchFamily="34" charset="0"/>
                <a:sym typeface="Helvetica Light" charset="0"/>
              </a:endParaRPr>
            </a:p>
          </p:txBody>
        </p:sp>
      </p:grpSp>
      <p:grpSp>
        <p:nvGrpSpPr>
          <p:cNvPr id="12" name="Group 4"/>
          <p:cNvGrpSpPr>
            <a:grpSpLocks/>
          </p:cNvGrpSpPr>
          <p:nvPr/>
        </p:nvGrpSpPr>
        <p:grpSpPr bwMode="auto">
          <a:xfrm>
            <a:off x="2362200" y="4152900"/>
            <a:ext cx="10883900" cy="8420100"/>
            <a:chOff x="0" y="0"/>
            <a:chExt cx="6856" cy="5304"/>
          </a:xfrm>
        </p:grpSpPr>
        <p:pic>
          <p:nvPicPr>
            <p:cNvPr id="13"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8" y="96"/>
              <a:ext cx="6600" cy="49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a:tailEnd/>
                </a14:hiddenLine>
              </a:ext>
            </a:extLst>
          </p:spPr>
        </p:pic>
        <p:pic>
          <p:nvPicPr>
            <p:cNvPr id="14" name="Picture 3"/>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6856" cy="53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a:tailEnd/>
                </a14:hiddenLine>
              </a:ext>
            </a:extLst>
          </p:spPr>
        </p:pic>
      </p:grpSp>
      <p:pic>
        <p:nvPicPr>
          <p:cNvPr id="5" name="Picture 4" descr="Success Stories - Google Ads - Google Chrome"/>
          <p:cNvPicPr>
            <a:picLocks noChangeAspect="1"/>
          </p:cNvPicPr>
          <p:nvPr/>
        </p:nvPicPr>
        <p:blipFill rotWithShape="1">
          <a:blip r:embed="rId5">
            <a:extLst>
              <a:ext uri="{28A0092B-C50C-407E-A947-70E740481C1C}">
                <a14:useLocalDpi xmlns:a14="http://schemas.microsoft.com/office/drawing/2010/main" val="0"/>
              </a:ext>
            </a:extLst>
          </a:blip>
          <a:srcRect l="61200" t="24667" r="1990" b="23363"/>
          <a:stretch/>
        </p:blipFill>
        <p:spPr>
          <a:xfrm>
            <a:off x="2429997" y="4343400"/>
            <a:ext cx="10748306" cy="7848000"/>
          </a:xfrm>
          <a:prstGeom prst="rect">
            <a:avLst/>
          </a:prstGeom>
        </p:spPr>
      </p:pic>
    </p:spTree>
    <p:extLst>
      <p:ext uri="{BB962C8B-B14F-4D97-AF65-F5344CB8AC3E}">
        <p14:creationId xmlns:p14="http://schemas.microsoft.com/office/powerpoint/2010/main" val="17190964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32"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500" fill="hold"/>
                                        <p:tgtEl>
                                          <p:spTgt spid="12"/>
                                        </p:tgtEl>
                                        <p:attrNameLst>
                                          <p:attrName>ppt_w</p:attrName>
                                        </p:attrNameLst>
                                      </p:cBhvr>
                                      <p:tavLst>
                                        <p:tav tm="0">
                                          <p:val>
                                            <p:strVal val="4*#ppt_w"/>
                                          </p:val>
                                        </p:tav>
                                        <p:tav tm="100000">
                                          <p:val>
                                            <p:strVal val="#ppt_w"/>
                                          </p:val>
                                        </p:tav>
                                      </p:tavLst>
                                    </p:anim>
                                    <p:anim calcmode="lin" valueType="num">
                                      <p:cBhvr>
                                        <p:cTn id="8" dur="500" fill="hold"/>
                                        <p:tgtEl>
                                          <p:spTgt spid="12"/>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4034" name="Slide Number Placeholder 3"/>
          <p:cNvSpPr>
            <a:spLocks noGrp="1"/>
          </p:cNvSpPr>
          <p:nvPr>
            <p:ph type="sldNum" sz="quarter" idx="10"/>
          </p:nvPr>
        </p:nvSpPr>
        <p:spPr>
          <a:noFill/>
        </p:spPr>
        <p:txBody>
          <a:bodyPr/>
          <a:lstStyle>
            <a:lvl1pPr eaLnBrk="0" hangingPunct="0">
              <a:defRPr sz="5600">
                <a:solidFill>
                  <a:srgbClr val="000000"/>
                </a:solidFill>
                <a:latin typeface="Gill Sans" charset="0"/>
                <a:ea typeface="ヒラギノ角ゴ ProN W3" charset="0"/>
                <a:cs typeface="ヒラギノ角ゴ ProN W3" charset="0"/>
                <a:sym typeface="Gill Sans" charset="0"/>
              </a:defRPr>
            </a:lvl1pPr>
            <a:lvl2pPr marL="742950" indent="-285750" eaLnBrk="0" hangingPunct="0">
              <a:defRPr sz="5600">
                <a:solidFill>
                  <a:srgbClr val="000000"/>
                </a:solidFill>
                <a:latin typeface="Gill Sans" charset="0"/>
                <a:ea typeface="ヒラギノ角ゴ ProN W3" charset="0"/>
                <a:cs typeface="ヒラギノ角ゴ ProN W3" charset="0"/>
                <a:sym typeface="Gill Sans" charset="0"/>
              </a:defRPr>
            </a:lvl2pPr>
            <a:lvl3pPr marL="1143000" indent="-228600" eaLnBrk="0" hangingPunct="0">
              <a:defRPr sz="5600">
                <a:solidFill>
                  <a:srgbClr val="000000"/>
                </a:solidFill>
                <a:latin typeface="Gill Sans" charset="0"/>
                <a:ea typeface="ヒラギノ角ゴ ProN W3" charset="0"/>
                <a:cs typeface="ヒラギノ角ゴ ProN W3" charset="0"/>
                <a:sym typeface="Gill Sans" charset="0"/>
              </a:defRPr>
            </a:lvl3pPr>
            <a:lvl4pPr marL="1600200" indent="-228600" eaLnBrk="0" hangingPunct="0">
              <a:defRPr sz="5600">
                <a:solidFill>
                  <a:srgbClr val="000000"/>
                </a:solidFill>
                <a:latin typeface="Gill Sans" charset="0"/>
                <a:ea typeface="ヒラギノ角ゴ ProN W3" charset="0"/>
                <a:cs typeface="ヒラギノ角ゴ ProN W3" charset="0"/>
                <a:sym typeface="Gill Sans" charset="0"/>
              </a:defRPr>
            </a:lvl4pPr>
            <a:lvl5pPr marL="2057400" indent="-228600" eaLnBrk="0" hangingPunct="0">
              <a:defRPr sz="5600">
                <a:solidFill>
                  <a:srgbClr val="000000"/>
                </a:solidFill>
                <a:latin typeface="Gill Sans" charset="0"/>
                <a:ea typeface="ヒラギノ角ゴ ProN W3" charset="0"/>
                <a:cs typeface="ヒラギノ角ゴ ProN W3" charset="0"/>
                <a:sym typeface="Gill Sans" charset="0"/>
              </a:defRPr>
            </a:lvl5pPr>
            <a:lvl6pPr marL="25146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6pPr>
            <a:lvl7pPr marL="29718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7pPr>
            <a:lvl8pPr marL="34290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8pPr>
            <a:lvl9pPr marL="38862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9pPr>
          </a:lstStyle>
          <a:p>
            <a:pPr eaLnBrk="1" hangingPunct="1"/>
            <a:fld id="{EA018385-A50B-4A4A-83EA-CE34D4B3CC03}" type="slidenum">
              <a:rPr lang="en-US" sz="3600" smtClean="0">
                <a:solidFill>
                  <a:srgbClr val="139FD2"/>
                </a:solidFill>
                <a:latin typeface="Bebas Neue" pitchFamily="34" charset="0"/>
                <a:ea typeface="Bebas Neue" pitchFamily="34" charset="0"/>
                <a:cs typeface="Bebas Neue" pitchFamily="34" charset="0"/>
                <a:sym typeface="Bebas Neue" pitchFamily="34" charset="0"/>
              </a:rPr>
              <a:pPr eaLnBrk="1" hangingPunct="1"/>
              <a:t>53</a:t>
            </a:fld>
            <a:endParaRPr lang="en-US" sz="3600" smtClean="0">
              <a:solidFill>
                <a:srgbClr val="139FD2"/>
              </a:solidFill>
              <a:latin typeface="Bebas Neue" pitchFamily="34" charset="0"/>
              <a:ea typeface="Bebas Neue" pitchFamily="34" charset="0"/>
              <a:cs typeface="Bebas Neue" pitchFamily="34" charset="0"/>
              <a:sym typeface="Bebas Neue" pitchFamily="34" charset="0"/>
            </a:endParaRPr>
          </a:p>
        </p:txBody>
      </p:sp>
      <p:sp>
        <p:nvSpPr>
          <p:cNvPr id="44035" name="Line 1"/>
          <p:cNvSpPr>
            <a:spLocks noChangeShapeType="1"/>
          </p:cNvSpPr>
          <p:nvPr/>
        </p:nvSpPr>
        <p:spPr bwMode="auto">
          <a:xfrm>
            <a:off x="9752013" y="6881813"/>
            <a:ext cx="4524375" cy="0"/>
          </a:xfrm>
          <a:prstGeom prst="line">
            <a:avLst/>
          </a:prstGeom>
          <a:noFill/>
          <a:ln w="393700">
            <a:solidFill>
              <a:srgbClr val="FDBE36"/>
            </a:solidFill>
            <a:miter lim="800000"/>
            <a:headEnd/>
            <a:tailEnd type="oval" w="med" len="med"/>
          </a:ln>
          <a:extLst>
            <a:ext uri="{909E8E84-426E-40DD-AFC4-6F175D3DCCD1}">
              <a14:hiddenFill xmlns:a14="http://schemas.microsoft.com/office/drawing/2010/main">
                <a:noFill/>
              </a14:hiddenFill>
            </a:ext>
          </a:extLst>
        </p:spPr>
        <p:txBody>
          <a:bodyPr lIns="0" tIns="0" rIns="0" bIns="0"/>
          <a:lstStyle/>
          <a:p>
            <a:endParaRPr lang="en-US"/>
          </a:p>
        </p:txBody>
      </p:sp>
      <p:sp>
        <p:nvSpPr>
          <p:cNvPr id="44036" name="Line 2"/>
          <p:cNvSpPr>
            <a:spLocks noChangeShapeType="1"/>
          </p:cNvSpPr>
          <p:nvPr/>
        </p:nvSpPr>
        <p:spPr bwMode="auto">
          <a:xfrm rot="10800000" flipH="1">
            <a:off x="4340225" y="6856413"/>
            <a:ext cx="4945063" cy="1587"/>
          </a:xfrm>
          <a:prstGeom prst="line">
            <a:avLst/>
          </a:prstGeom>
          <a:noFill/>
          <a:ln w="393700">
            <a:solidFill>
              <a:srgbClr val="FDBE36"/>
            </a:solidFill>
            <a:miter lim="800000"/>
            <a:headEnd/>
            <a:tailEnd type="oval" w="med" len="med"/>
          </a:ln>
          <a:extLst>
            <a:ext uri="{909E8E84-426E-40DD-AFC4-6F175D3DCCD1}">
              <a14:hiddenFill xmlns:a14="http://schemas.microsoft.com/office/drawing/2010/main">
                <a:noFill/>
              </a14:hiddenFill>
            </a:ext>
          </a:extLst>
        </p:spPr>
        <p:txBody>
          <a:bodyPr lIns="0" tIns="0" rIns="0" bIns="0"/>
          <a:lstStyle/>
          <a:p>
            <a:endParaRPr lang="en-US"/>
          </a:p>
        </p:txBody>
      </p:sp>
      <p:sp>
        <p:nvSpPr>
          <p:cNvPr id="44037" name="Line 3"/>
          <p:cNvSpPr>
            <a:spLocks noChangeShapeType="1"/>
          </p:cNvSpPr>
          <p:nvPr/>
        </p:nvSpPr>
        <p:spPr bwMode="auto">
          <a:xfrm>
            <a:off x="14754225" y="6858000"/>
            <a:ext cx="4525963" cy="0"/>
          </a:xfrm>
          <a:prstGeom prst="line">
            <a:avLst/>
          </a:prstGeom>
          <a:noFill/>
          <a:ln w="393700">
            <a:solidFill>
              <a:srgbClr val="FDBE36"/>
            </a:solidFill>
            <a:miter lim="800000"/>
            <a:headEnd/>
            <a:tailEnd type="oval" w="med" len="med"/>
          </a:ln>
          <a:extLst>
            <a:ext uri="{909E8E84-426E-40DD-AFC4-6F175D3DCCD1}">
              <a14:hiddenFill xmlns:a14="http://schemas.microsoft.com/office/drawing/2010/main">
                <a:noFill/>
              </a14:hiddenFill>
            </a:ext>
          </a:extLst>
        </p:spPr>
        <p:txBody>
          <a:bodyPr lIns="0" tIns="0" rIns="0" bIns="0"/>
          <a:lstStyle/>
          <a:p>
            <a:endParaRPr lang="en-US"/>
          </a:p>
        </p:txBody>
      </p:sp>
      <p:grpSp>
        <p:nvGrpSpPr>
          <p:cNvPr id="44038" name="Group 7"/>
          <p:cNvGrpSpPr>
            <a:grpSpLocks/>
          </p:cNvGrpSpPr>
          <p:nvPr/>
        </p:nvGrpSpPr>
        <p:grpSpPr bwMode="auto">
          <a:xfrm>
            <a:off x="12420600" y="4965700"/>
            <a:ext cx="3657600" cy="5854700"/>
            <a:chOff x="368" y="0"/>
            <a:chExt cx="2304" cy="3688"/>
          </a:xfrm>
        </p:grpSpPr>
        <p:sp>
          <p:nvSpPr>
            <p:cNvPr id="44053" name="Rectangle 4"/>
            <p:cNvSpPr>
              <a:spLocks/>
            </p:cNvSpPr>
            <p:nvPr/>
          </p:nvSpPr>
          <p:spPr bwMode="auto">
            <a:xfrm>
              <a:off x="368" y="0"/>
              <a:ext cx="2304" cy="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nSpc>
                  <a:spcPct val="80000"/>
                </a:lnSpc>
              </a:pPr>
              <a:r>
                <a:rPr lang="en-US" sz="7200" dirty="0" smtClean="0">
                  <a:solidFill>
                    <a:srgbClr val="139FD2"/>
                  </a:solidFill>
                  <a:latin typeface="Bebas Neue" pitchFamily="34" charset="0"/>
                  <a:ea typeface="Bebas Neue" pitchFamily="34" charset="0"/>
                  <a:cs typeface="Bebas Neue" pitchFamily="34" charset="0"/>
                  <a:sym typeface="Bebas Neue" pitchFamily="34" charset="0"/>
                </a:rPr>
                <a:t>ad</a:t>
              </a:r>
              <a:endParaRPr lang="en-US" sz="7200" dirty="0">
                <a:solidFill>
                  <a:srgbClr val="139FD2"/>
                </a:solidFill>
                <a:latin typeface="Bebas Neue" pitchFamily="34" charset="0"/>
                <a:ea typeface="Bebas Neue" pitchFamily="34" charset="0"/>
                <a:cs typeface="Bebas Neue" pitchFamily="34" charset="0"/>
                <a:sym typeface="Bebas Neue" pitchFamily="34" charset="0"/>
              </a:endParaRPr>
            </a:p>
          </p:txBody>
        </p:sp>
        <p:sp>
          <p:nvSpPr>
            <p:cNvPr id="44054" name="Rectangle 5"/>
            <p:cNvSpPr>
              <a:spLocks/>
            </p:cNvSpPr>
            <p:nvPr/>
          </p:nvSpPr>
          <p:spPr bwMode="auto">
            <a:xfrm>
              <a:off x="368" y="1784"/>
              <a:ext cx="2304" cy="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nSpc>
                  <a:spcPct val="80000"/>
                </a:lnSpc>
              </a:pPr>
              <a:r>
                <a:rPr lang="en-US" sz="4800" dirty="0" smtClean="0">
                  <a:solidFill>
                    <a:srgbClr val="139FD2"/>
                  </a:solidFill>
                  <a:latin typeface="Bebas Neue" pitchFamily="34" charset="0"/>
                  <a:ea typeface="Bebas Neue" pitchFamily="34" charset="0"/>
                  <a:cs typeface="Bebas Neue" pitchFamily="34" charset="0"/>
                  <a:sym typeface="Bebas Neue" pitchFamily="34" charset="0"/>
                </a:rPr>
                <a:t> campaign</a:t>
              </a:r>
              <a:endParaRPr lang="en-US" sz="4800" dirty="0">
                <a:solidFill>
                  <a:srgbClr val="139FD2"/>
                </a:solidFill>
                <a:latin typeface="Bebas Neue" pitchFamily="34" charset="0"/>
                <a:ea typeface="Bebas Neue" pitchFamily="34" charset="0"/>
                <a:cs typeface="Bebas Neue" pitchFamily="34" charset="0"/>
                <a:sym typeface="Bebas Neue" pitchFamily="34" charset="0"/>
              </a:endParaRPr>
            </a:p>
          </p:txBody>
        </p:sp>
        <p:sp>
          <p:nvSpPr>
            <p:cNvPr id="44055" name="Rectangle 6"/>
            <p:cNvSpPr>
              <a:spLocks/>
            </p:cNvSpPr>
            <p:nvPr/>
          </p:nvSpPr>
          <p:spPr bwMode="auto">
            <a:xfrm>
              <a:off x="368" y="2248"/>
              <a:ext cx="2304" cy="14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r>
                <a:rPr lang="en-GB" sz="2600" dirty="0">
                  <a:solidFill>
                    <a:srgbClr val="1E1D1D"/>
                  </a:solidFill>
                  <a:latin typeface="Arial" charset="0"/>
                  <a:ea typeface="Helvetica Light" charset="0"/>
                  <a:cs typeface="Arial" charset="0"/>
                  <a:sym typeface="Helvetica Light" charset="0"/>
                </a:rPr>
                <a:t>Now its time to take action – remember its better to take some action than no </a:t>
              </a:r>
              <a:r>
                <a:rPr lang="en-GB" sz="2600" dirty="0" smtClean="0">
                  <a:solidFill>
                    <a:srgbClr val="1E1D1D"/>
                  </a:solidFill>
                  <a:latin typeface="Arial" charset="0"/>
                  <a:ea typeface="Helvetica Light" charset="0"/>
                  <a:cs typeface="Arial" charset="0"/>
                  <a:sym typeface="Helvetica Light" charset="0"/>
                </a:rPr>
                <a:t>action!</a:t>
              </a:r>
              <a:endParaRPr lang="en-GB" sz="2600" dirty="0">
                <a:solidFill>
                  <a:srgbClr val="1E1D1D"/>
                </a:solidFill>
                <a:latin typeface="Arial" charset="0"/>
                <a:ea typeface="Helvetica Light" charset="0"/>
                <a:cs typeface="Arial" charset="0"/>
                <a:sym typeface="Helvetica Light" charset="0"/>
              </a:endParaRPr>
            </a:p>
          </p:txBody>
        </p:sp>
      </p:grpSp>
      <p:grpSp>
        <p:nvGrpSpPr>
          <p:cNvPr id="44039" name="Group 11"/>
          <p:cNvGrpSpPr>
            <a:grpSpLocks/>
          </p:cNvGrpSpPr>
          <p:nvPr/>
        </p:nvGrpSpPr>
        <p:grpSpPr bwMode="auto">
          <a:xfrm>
            <a:off x="17449800" y="4965700"/>
            <a:ext cx="3657600" cy="5854700"/>
            <a:chOff x="284" y="0"/>
            <a:chExt cx="2304" cy="3688"/>
          </a:xfrm>
        </p:grpSpPr>
        <p:sp>
          <p:nvSpPr>
            <p:cNvPr id="44050" name="Rectangle 8"/>
            <p:cNvSpPr>
              <a:spLocks/>
            </p:cNvSpPr>
            <p:nvPr/>
          </p:nvSpPr>
          <p:spPr bwMode="auto">
            <a:xfrm>
              <a:off x="284" y="0"/>
              <a:ext cx="2304" cy="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nSpc>
                  <a:spcPct val="80000"/>
                </a:lnSpc>
              </a:pPr>
              <a:r>
                <a:rPr lang="en-US" sz="7200" dirty="0" smtClean="0">
                  <a:solidFill>
                    <a:srgbClr val="139FD2"/>
                  </a:solidFill>
                  <a:latin typeface="Bebas Neue" pitchFamily="34" charset="0"/>
                  <a:ea typeface="Bebas Neue" pitchFamily="34" charset="0"/>
                  <a:cs typeface="Bebas Neue" pitchFamily="34" charset="0"/>
                  <a:sym typeface="Bebas Neue" pitchFamily="34" charset="0"/>
                </a:rPr>
                <a:t>test</a:t>
              </a:r>
              <a:endParaRPr lang="en-US" sz="7200" dirty="0">
                <a:solidFill>
                  <a:srgbClr val="139FD2"/>
                </a:solidFill>
                <a:latin typeface="Bebas Neue" pitchFamily="34" charset="0"/>
                <a:ea typeface="Bebas Neue" pitchFamily="34" charset="0"/>
                <a:cs typeface="Bebas Neue" pitchFamily="34" charset="0"/>
                <a:sym typeface="Bebas Neue" pitchFamily="34" charset="0"/>
              </a:endParaRPr>
            </a:p>
          </p:txBody>
        </p:sp>
        <p:sp>
          <p:nvSpPr>
            <p:cNvPr id="44051" name="Rectangle 9"/>
            <p:cNvSpPr>
              <a:spLocks/>
            </p:cNvSpPr>
            <p:nvPr/>
          </p:nvSpPr>
          <p:spPr bwMode="auto">
            <a:xfrm>
              <a:off x="284" y="1784"/>
              <a:ext cx="2304" cy="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nSpc>
                  <a:spcPct val="80000"/>
                </a:lnSpc>
              </a:pPr>
              <a:r>
                <a:rPr lang="en-US" sz="4800" dirty="0" smtClean="0">
                  <a:solidFill>
                    <a:srgbClr val="139FD2"/>
                  </a:solidFill>
                  <a:latin typeface="Bebas Neue" pitchFamily="34" charset="0"/>
                  <a:ea typeface="Bebas Neue" pitchFamily="34" charset="0"/>
                  <a:cs typeface="Bebas Neue" pitchFamily="34" charset="0"/>
                  <a:sym typeface="Bebas Neue" pitchFamily="34" charset="0"/>
                </a:rPr>
                <a:t>&amp; Adapt</a:t>
              </a:r>
              <a:endParaRPr lang="en-US" sz="4800" dirty="0">
                <a:solidFill>
                  <a:srgbClr val="139FD2"/>
                </a:solidFill>
                <a:latin typeface="Bebas Neue" pitchFamily="34" charset="0"/>
                <a:ea typeface="Bebas Neue" pitchFamily="34" charset="0"/>
                <a:cs typeface="Bebas Neue" pitchFamily="34" charset="0"/>
                <a:sym typeface="Bebas Neue" pitchFamily="34" charset="0"/>
              </a:endParaRPr>
            </a:p>
          </p:txBody>
        </p:sp>
        <p:sp>
          <p:nvSpPr>
            <p:cNvPr id="44052" name="Rectangle 10"/>
            <p:cNvSpPr>
              <a:spLocks/>
            </p:cNvSpPr>
            <p:nvPr/>
          </p:nvSpPr>
          <p:spPr bwMode="auto">
            <a:xfrm>
              <a:off x="284" y="2248"/>
              <a:ext cx="2304" cy="14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r>
                <a:rPr lang="en-GB" sz="2600" dirty="0" smtClean="0">
                  <a:solidFill>
                    <a:srgbClr val="1E1D1D"/>
                  </a:solidFill>
                  <a:latin typeface="Arial" charset="0"/>
                  <a:ea typeface="Helvetica Light" charset="0"/>
                  <a:cs typeface="Arial" charset="0"/>
                  <a:sym typeface="Helvetica Light" charset="0"/>
                </a:rPr>
                <a:t>Test and adapt your campaign. Simple </a:t>
              </a:r>
              <a:r>
                <a:rPr lang="en-GB" sz="2600" dirty="0">
                  <a:solidFill>
                    <a:srgbClr val="1E1D1D"/>
                  </a:solidFill>
                  <a:latin typeface="Arial" charset="0"/>
                  <a:ea typeface="Helvetica Light" charset="0"/>
                  <a:cs typeface="Arial" charset="0"/>
                  <a:sym typeface="Helvetica Light" charset="0"/>
                </a:rPr>
                <a:t>changes can return amazing  results!</a:t>
              </a:r>
            </a:p>
            <a:p>
              <a:endParaRPr lang="en-US" sz="2600" dirty="0">
                <a:solidFill>
                  <a:srgbClr val="1E1D1D"/>
                </a:solidFill>
                <a:latin typeface="Arial" charset="0"/>
                <a:ea typeface="Helvetica Light" charset="0"/>
                <a:cs typeface="Arial" charset="0"/>
                <a:sym typeface="Helvetica Light" charset="0"/>
              </a:endParaRPr>
            </a:p>
          </p:txBody>
        </p:sp>
      </p:grpSp>
      <p:grpSp>
        <p:nvGrpSpPr>
          <p:cNvPr id="44040" name="Group 15"/>
          <p:cNvGrpSpPr>
            <a:grpSpLocks/>
          </p:cNvGrpSpPr>
          <p:nvPr/>
        </p:nvGrpSpPr>
        <p:grpSpPr bwMode="auto">
          <a:xfrm>
            <a:off x="7467600" y="4953000"/>
            <a:ext cx="3657600" cy="5867400"/>
            <a:chOff x="284" y="0"/>
            <a:chExt cx="2304" cy="3696"/>
          </a:xfrm>
        </p:grpSpPr>
        <p:sp>
          <p:nvSpPr>
            <p:cNvPr id="44047" name="Rectangle 12"/>
            <p:cNvSpPr>
              <a:spLocks/>
            </p:cNvSpPr>
            <p:nvPr/>
          </p:nvSpPr>
          <p:spPr bwMode="auto">
            <a:xfrm>
              <a:off x="284" y="0"/>
              <a:ext cx="2304" cy="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nSpc>
                  <a:spcPct val="80000"/>
                </a:lnSpc>
              </a:pPr>
              <a:r>
                <a:rPr lang="en-US" sz="7200" dirty="0" smtClean="0">
                  <a:solidFill>
                    <a:srgbClr val="139FD2"/>
                  </a:solidFill>
                  <a:latin typeface="Bebas Neue" pitchFamily="34" charset="0"/>
                  <a:ea typeface="Bebas Neue" pitchFamily="34" charset="0"/>
                  <a:cs typeface="Bebas Neue" pitchFamily="34" charset="0"/>
                  <a:sym typeface="Bebas Neue" pitchFamily="34" charset="0"/>
                </a:rPr>
                <a:t>adwords</a:t>
              </a:r>
              <a:endParaRPr lang="en-US" sz="7200" dirty="0">
                <a:solidFill>
                  <a:srgbClr val="139FD2"/>
                </a:solidFill>
                <a:latin typeface="Bebas Neue" pitchFamily="34" charset="0"/>
                <a:ea typeface="Bebas Neue" pitchFamily="34" charset="0"/>
                <a:cs typeface="Bebas Neue" pitchFamily="34" charset="0"/>
                <a:sym typeface="Bebas Neue" pitchFamily="34" charset="0"/>
              </a:endParaRPr>
            </a:p>
          </p:txBody>
        </p:sp>
        <p:sp>
          <p:nvSpPr>
            <p:cNvPr id="44048" name="Rectangle 13"/>
            <p:cNvSpPr>
              <a:spLocks/>
            </p:cNvSpPr>
            <p:nvPr/>
          </p:nvSpPr>
          <p:spPr bwMode="auto">
            <a:xfrm>
              <a:off x="284" y="1800"/>
              <a:ext cx="2304" cy="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nSpc>
                  <a:spcPct val="80000"/>
                </a:lnSpc>
              </a:pPr>
              <a:r>
                <a:rPr lang="en-US" sz="4800" dirty="0" smtClean="0">
                  <a:solidFill>
                    <a:srgbClr val="139FD2"/>
                  </a:solidFill>
                  <a:latin typeface="Bebas Neue" pitchFamily="34" charset="0"/>
                  <a:ea typeface="Bebas Neue" pitchFamily="34" charset="0"/>
                  <a:cs typeface="Bebas Neue" pitchFamily="34" charset="0"/>
                  <a:sym typeface="Bebas Neue" pitchFamily="34" charset="0"/>
                </a:rPr>
                <a:t> account</a:t>
              </a:r>
              <a:endParaRPr lang="en-US" sz="4800" dirty="0">
                <a:solidFill>
                  <a:srgbClr val="139FD2"/>
                </a:solidFill>
                <a:latin typeface="Bebas Neue" pitchFamily="34" charset="0"/>
                <a:ea typeface="Bebas Neue" pitchFamily="34" charset="0"/>
                <a:cs typeface="Bebas Neue" pitchFamily="34" charset="0"/>
                <a:sym typeface="Bebas Neue" pitchFamily="34" charset="0"/>
              </a:endParaRPr>
            </a:p>
          </p:txBody>
        </p:sp>
        <p:sp>
          <p:nvSpPr>
            <p:cNvPr id="44049" name="Rectangle 14"/>
            <p:cNvSpPr>
              <a:spLocks/>
            </p:cNvSpPr>
            <p:nvPr/>
          </p:nvSpPr>
          <p:spPr bwMode="auto">
            <a:xfrm>
              <a:off x="284" y="2256"/>
              <a:ext cx="2304" cy="14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r>
                <a:rPr lang="en-GB" sz="2600" dirty="0">
                  <a:solidFill>
                    <a:srgbClr val="1E1D1D"/>
                  </a:solidFill>
                  <a:latin typeface="Arial" charset="0"/>
                  <a:ea typeface="Helvetica Light" charset="0"/>
                  <a:cs typeface="Arial" charset="0"/>
                  <a:sym typeface="Helvetica Light" charset="0"/>
                </a:rPr>
                <a:t>Create your Adwords </a:t>
              </a:r>
              <a:r>
                <a:rPr lang="en-GB" sz="2600" dirty="0" smtClean="0">
                  <a:solidFill>
                    <a:srgbClr val="1E1D1D"/>
                  </a:solidFill>
                  <a:latin typeface="Arial" charset="0"/>
                  <a:ea typeface="Helvetica Light" charset="0"/>
                  <a:cs typeface="Arial" charset="0"/>
                  <a:sym typeface="Helvetica Light" charset="0"/>
                </a:rPr>
                <a:t>account and utilize Google's global dominance.</a:t>
              </a:r>
              <a:endParaRPr lang="en-GB" sz="2600" dirty="0">
                <a:solidFill>
                  <a:srgbClr val="1E1D1D"/>
                </a:solidFill>
                <a:latin typeface="Arial" charset="0"/>
                <a:ea typeface="Helvetica Light" charset="0"/>
                <a:cs typeface="Arial" charset="0"/>
                <a:sym typeface="Helvetica Light" charset="0"/>
              </a:endParaRPr>
            </a:p>
          </p:txBody>
        </p:sp>
      </p:grpSp>
      <p:sp>
        <p:nvSpPr>
          <p:cNvPr id="44041" name="Line 17"/>
          <p:cNvSpPr>
            <a:spLocks noChangeShapeType="1"/>
          </p:cNvSpPr>
          <p:nvPr/>
        </p:nvSpPr>
        <p:spPr bwMode="auto">
          <a:xfrm rot="10800000">
            <a:off x="3856038" y="6835775"/>
            <a:ext cx="868362" cy="22225"/>
          </a:xfrm>
          <a:prstGeom prst="line">
            <a:avLst/>
          </a:prstGeom>
          <a:noFill/>
          <a:ln w="393700">
            <a:solidFill>
              <a:srgbClr val="FDBE36"/>
            </a:solidFill>
            <a:miter lim="800000"/>
            <a:headEnd/>
            <a:tailEnd type="oval" w="med" len="med"/>
          </a:ln>
          <a:extLst>
            <a:ext uri="{909E8E84-426E-40DD-AFC4-6F175D3DCCD1}">
              <a14:hiddenFill xmlns:a14="http://schemas.microsoft.com/office/drawing/2010/main">
                <a:noFill/>
              </a14:hiddenFill>
            </a:ext>
          </a:extLst>
        </p:spPr>
        <p:txBody>
          <a:bodyPr lIns="0" tIns="0" rIns="0" bIns="0"/>
          <a:lstStyle/>
          <a:p>
            <a:endParaRPr lang="en-US"/>
          </a:p>
        </p:txBody>
      </p:sp>
      <p:grpSp>
        <p:nvGrpSpPr>
          <p:cNvPr id="44042" name="Group 1"/>
          <p:cNvGrpSpPr>
            <a:grpSpLocks/>
          </p:cNvGrpSpPr>
          <p:nvPr/>
        </p:nvGrpSpPr>
        <p:grpSpPr bwMode="auto">
          <a:xfrm>
            <a:off x="2057400" y="4953000"/>
            <a:ext cx="3657600" cy="5867400"/>
            <a:chOff x="3352799" y="4953000"/>
            <a:chExt cx="3657601" cy="5867400"/>
          </a:xfrm>
        </p:grpSpPr>
        <p:sp>
          <p:nvSpPr>
            <p:cNvPr id="44044" name="Rectangle 16"/>
            <p:cNvSpPr>
              <a:spLocks/>
            </p:cNvSpPr>
            <p:nvPr/>
          </p:nvSpPr>
          <p:spPr bwMode="auto">
            <a:xfrm>
              <a:off x="3352799" y="4953000"/>
              <a:ext cx="3657601"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nSpc>
                  <a:spcPct val="80000"/>
                </a:lnSpc>
              </a:pPr>
              <a:r>
                <a:rPr lang="en-US" sz="7200" dirty="0" smtClean="0">
                  <a:solidFill>
                    <a:srgbClr val="139FD2"/>
                  </a:solidFill>
                  <a:latin typeface="Bebas Neue" pitchFamily="34" charset="0"/>
                  <a:ea typeface="Bebas Neue" pitchFamily="34" charset="0"/>
                  <a:cs typeface="Bebas Neue" pitchFamily="34" charset="0"/>
                  <a:sym typeface="Bebas Neue" pitchFamily="34" charset="0"/>
                </a:rPr>
                <a:t>G+</a:t>
              </a:r>
              <a:endParaRPr lang="en-US" sz="7200" dirty="0">
                <a:solidFill>
                  <a:srgbClr val="139FD2"/>
                </a:solidFill>
                <a:latin typeface="Bebas Neue" pitchFamily="34" charset="0"/>
                <a:ea typeface="Bebas Neue" pitchFamily="34" charset="0"/>
                <a:cs typeface="Bebas Neue" pitchFamily="34" charset="0"/>
                <a:sym typeface="Bebas Neue" pitchFamily="34" charset="0"/>
              </a:endParaRPr>
            </a:p>
          </p:txBody>
        </p:sp>
        <p:sp>
          <p:nvSpPr>
            <p:cNvPr id="44045" name="Rectangle 18"/>
            <p:cNvSpPr>
              <a:spLocks/>
            </p:cNvSpPr>
            <p:nvPr/>
          </p:nvSpPr>
          <p:spPr bwMode="auto">
            <a:xfrm>
              <a:off x="3352799" y="7797800"/>
              <a:ext cx="3657601"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nSpc>
                  <a:spcPct val="80000"/>
                </a:lnSpc>
              </a:pPr>
              <a:r>
                <a:rPr lang="en-US" sz="4800" dirty="0" smtClean="0">
                  <a:solidFill>
                    <a:srgbClr val="139FD2"/>
                  </a:solidFill>
                  <a:latin typeface="Bebas Neue" pitchFamily="34" charset="0"/>
                  <a:ea typeface="Bebas Neue" pitchFamily="34" charset="0"/>
                  <a:cs typeface="Bebas Neue" pitchFamily="34" charset="0"/>
                  <a:sym typeface="Bebas Neue" pitchFamily="34" charset="0"/>
                </a:rPr>
                <a:t> business Account</a:t>
              </a:r>
              <a:endParaRPr lang="en-US" sz="4800" dirty="0">
                <a:solidFill>
                  <a:srgbClr val="139FD2"/>
                </a:solidFill>
                <a:latin typeface="Bebas Neue" pitchFamily="34" charset="0"/>
                <a:ea typeface="Bebas Neue" pitchFamily="34" charset="0"/>
                <a:cs typeface="Bebas Neue" pitchFamily="34" charset="0"/>
                <a:sym typeface="Bebas Neue" pitchFamily="34" charset="0"/>
              </a:endParaRPr>
            </a:p>
          </p:txBody>
        </p:sp>
        <p:sp>
          <p:nvSpPr>
            <p:cNvPr id="44046" name="Rectangle 19"/>
            <p:cNvSpPr>
              <a:spLocks/>
            </p:cNvSpPr>
            <p:nvPr/>
          </p:nvSpPr>
          <p:spPr bwMode="auto">
            <a:xfrm>
              <a:off x="3352799" y="8534400"/>
              <a:ext cx="3657601" cy="228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r>
                <a:rPr lang="en-GB" sz="2600" dirty="0">
                  <a:solidFill>
                    <a:srgbClr val="1E1D1D"/>
                  </a:solidFill>
                  <a:latin typeface="Arial" charset="0"/>
                  <a:ea typeface="Helvetica Light" charset="0"/>
                  <a:cs typeface="Arial" charset="0"/>
                  <a:sym typeface="Helvetica Light" charset="0"/>
                </a:rPr>
                <a:t>Create a G+ business </a:t>
              </a:r>
              <a:r>
                <a:rPr lang="en-GB" sz="2600" dirty="0" smtClean="0">
                  <a:solidFill>
                    <a:srgbClr val="1E1D1D"/>
                  </a:solidFill>
                  <a:latin typeface="Arial" charset="0"/>
                  <a:ea typeface="Helvetica Light" charset="0"/>
                  <a:cs typeface="Arial" charset="0"/>
                  <a:sym typeface="Helvetica Light" charset="0"/>
                </a:rPr>
                <a:t>account - show customers what you have to offer.</a:t>
              </a:r>
              <a:endParaRPr lang="en-GB" sz="2600" dirty="0">
                <a:solidFill>
                  <a:srgbClr val="1E1D1D"/>
                </a:solidFill>
                <a:latin typeface="Arial" charset="0"/>
                <a:ea typeface="Helvetica Light" charset="0"/>
                <a:cs typeface="Arial" charset="0"/>
                <a:sym typeface="Helvetica Light" charset="0"/>
              </a:endParaRPr>
            </a:p>
          </p:txBody>
        </p:sp>
      </p:grpSp>
      <p:sp>
        <p:nvSpPr>
          <p:cNvPr id="44043" name="Rectangle 21"/>
          <p:cNvSpPr>
            <a:spLocks/>
          </p:cNvSpPr>
          <p:nvPr/>
        </p:nvSpPr>
        <p:spPr bwMode="auto">
          <a:xfrm>
            <a:off x="2427288" y="1079500"/>
            <a:ext cx="14630400"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14400" dirty="0" smtClean="0">
                <a:solidFill>
                  <a:srgbClr val="139FD2"/>
                </a:solidFill>
                <a:latin typeface="Bebas Neue" pitchFamily="34" charset="0"/>
                <a:ea typeface="Bebas Neue" pitchFamily="34" charset="0"/>
                <a:cs typeface="Bebas Neue" pitchFamily="34" charset="0"/>
                <a:sym typeface="Bebas Neue" pitchFamily="34" charset="0"/>
              </a:rPr>
              <a:t>Game PLAN</a:t>
            </a:r>
            <a:endParaRPr lang="en-US" sz="14400" dirty="0">
              <a:solidFill>
                <a:srgbClr val="139FD2"/>
              </a:solidFill>
              <a:latin typeface="Bebas Neue" pitchFamily="34" charset="0"/>
              <a:ea typeface="Bebas Neue" pitchFamily="34" charset="0"/>
              <a:cs typeface="Bebas Neue" pitchFamily="34" charset="0"/>
              <a:sym typeface="Bebas Neue" pitchFamily="34" charset="0"/>
            </a:endParaRPr>
          </a:p>
        </p:txBody>
      </p:sp>
    </p:spTree>
    <p:extLst>
      <p:ext uri="{BB962C8B-B14F-4D97-AF65-F5344CB8AC3E}">
        <p14:creationId xmlns:p14="http://schemas.microsoft.com/office/powerpoint/2010/main" val="41973777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5602" name="Slide Number Placeholder 3"/>
          <p:cNvSpPr>
            <a:spLocks noGrp="1"/>
          </p:cNvSpPr>
          <p:nvPr>
            <p:ph type="sldNum" sz="quarter" idx="10"/>
          </p:nvPr>
        </p:nvSpPr>
        <p:spPr>
          <a:noFill/>
        </p:spPr>
        <p:txBody>
          <a:bodyPr/>
          <a:lstStyle>
            <a:lvl1pPr eaLnBrk="0" hangingPunct="0">
              <a:defRPr sz="5600">
                <a:solidFill>
                  <a:srgbClr val="000000"/>
                </a:solidFill>
                <a:latin typeface="Gill Sans" charset="0"/>
                <a:ea typeface="ヒラギノ角ゴ ProN W3" charset="0"/>
                <a:cs typeface="ヒラギノ角ゴ ProN W3" charset="0"/>
                <a:sym typeface="Gill Sans" charset="0"/>
              </a:defRPr>
            </a:lvl1pPr>
            <a:lvl2pPr marL="742950" indent="-285750" eaLnBrk="0" hangingPunct="0">
              <a:defRPr sz="5600">
                <a:solidFill>
                  <a:srgbClr val="000000"/>
                </a:solidFill>
                <a:latin typeface="Gill Sans" charset="0"/>
                <a:ea typeface="ヒラギノ角ゴ ProN W3" charset="0"/>
                <a:cs typeface="ヒラギノ角ゴ ProN W3" charset="0"/>
                <a:sym typeface="Gill Sans" charset="0"/>
              </a:defRPr>
            </a:lvl2pPr>
            <a:lvl3pPr marL="1143000" indent="-228600" eaLnBrk="0" hangingPunct="0">
              <a:defRPr sz="5600">
                <a:solidFill>
                  <a:srgbClr val="000000"/>
                </a:solidFill>
                <a:latin typeface="Gill Sans" charset="0"/>
                <a:ea typeface="ヒラギノ角ゴ ProN W3" charset="0"/>
                <a:cs typeface="ヒラギノ角ゴ ProN W3" charset="0"/>
                <a:sym typeface="Gill Sans" charset="0"/>
              </a:defRPr>
            </a:lvl3pPr>
            <a:lvl4pPr marL="1600200" indent="-228600" eaLnBrk="0" hangingPunct="0">
              <a:defRPr sz="5600">
                <a:solidFill>
                  <a:srgbClr val="000000"/>
                </a:solidFill>
                <a:latin typeface="Gill Sans" charset="0"/>
                <a:ea typeface="ヒラギノ角ゴ ProN W3" charset="0"/>
                <a:cs typeface="ヒラギノ角ゴ ProN W3" charset="0"/>
                <a:sym typeface="Gill Sans" charset="0"/>
              </a:defRPr>
            </a:lvl4pPr>
            <a:lvl5pPr marL="2057400" indent="-228600" eaLnBrk="0" hangingPunct="0">
              <a:defRPr sz="5600">
                <a:solidFill>
                  <a:srgbClr val="000000"/>
                </a:solidFill>
                <a:latin typeface="Gill Sans" charset="0"/>
                <a:ea typeface="ヒラギノ角ゴ ProN W3" charset="0"/>
                <a:cs typeface="ヒラギノ角ゴ ProN W3" charset="0"/>
                <a:sym typeface="Gill Sans" charset="0"/>
              </a:defRPr>
            </a:lvl5pPr>
            <a:lvl6pPr marL="25146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6pPr>
            <a:lvl7pPr marL="29718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7pPr>
            <a:lvl8pPr marL="34290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8pPr>
            <a:lvl9pPr marL="38862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9pPr>
          </a:lstStyle>
          <a:p>
            <a:pPr eaLnBrk="1" hangingPunct="1"/>
            <a:fld id="{A83FD1B6-A3CE-4028-9DB2-321276C9DA7D}" type="slidenum">
              <a:rPr lang="en-US" sz="3600" smtClean="0">
                <a:solidFill>
                  <a:srgbClr val="139FD2"/>
                </a:solidFill>
                <a:latin typeface="Bebas Neue" pitchFamily="34" charset="0"/>
                <a:ea typeface="Bebas Neue" pitchFamily="34" charset="0"/>
                <a:cs typeface="Bebas Neue" pitchFamily="34" charset="0"/>
                <a:sym typeface="Bebas Neue" pitchFamily="34" charset="0"/>
              </a:rPr>
              <a:pPr eaLnBrk="1" hangingPunct="1"/>
              <a:t>54</a:t>
            </a:fld>
            <a:endParaRPr lang="en-US" sz="3600" smtClean="0">
              <a:solidFill>
                <a:srgbClr val="139FD2"/>
              </a:solidFill>
              <a:latin typeface="Bebas Neue" pitchFamily="34" charset="0"/>
              <a:ea typeface="Bebas Neue" pitchFamily="34" charset="0"/>
              <a:cs typeface="Bebas Neue" pitchFamily="34" charset="0"/>
              <a:sym typeface="Bebas Neue" pitchFamily="34" charset="0"/>
            </a:endParaRPr>
          </a:p>
        </p:txBody>
      </p:sp>
      <p:graphicFrame>
        <p:nvGraphicFramePr>
          <p:cNvPr id="30721" name="Group 1"/>
          <p:cNvGraphicFramePr>
            <a:graphicFrameLocks noGrp="1"/>
          </p:cNvGraphicFramePr>
          <p:nvPr>
            <p:extLst>
              <p:ext uri="{D42A27DB-BD31-4B8C-83A1-F6EECF244321}">
                <p14:modId xmlns:p14="http://schemas.microsoft.com/office/powerpoint/2010/main" val="2814415798"/>
              </p:ext>
            </p:extLst>
          </p:nvPr>
        </p:nvGraphicFramePr>
        <p:xfrm>
          <a:off x="12242800" y="3200400"/>
          <a:ext cx="9740900" cy="9113840"/>
        </p:xfrm>
        <a:graphic>
          <a:graphicData uri="http://schemas.openxmlformats.org/drawingml/2006/table">
            <a:tbl>
              <a:tblPr/>
              <a:tblGrid>
                <a:gridCol w="5103813"/>
                <a:gridCol w="4637087"/>
              </a:tblGrid>
              <a:tr h="207168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5600" b="0" i="0" u="none" strike="noStrike" cap="none" normalizeH="0" baseline="0" dirty="0" smtClean="0">
                          <a:ln>
                            <a:noFill/>
                          </a:ln>
                          <a:solidFill>
                            <a:srgbClr val="1E1D1D"/>
                          </a:solidFill>
                          <a:effectLst/>
                          <a:latin typeface="Bebas Neue" charset="0"/>
                          <a:ea typeface="Bebas Neue" charset="0"/>
                          <a:cs typeface="Bebas Neue" charset="0"/>
                          <a:sym typeface="Bebas Neue" charset="0"/>
                        </a:rPr>
                        <a:t>Project</a:t>
                      </a:r>
                    </a:p>
                  </a:txBody>
                  <a:tcPr marL="63500" marR="63500" marT="63500" marB="63500" anchor="b" horzOverflow="overflow">
                    <a:lnL cap="flat">
                      <a:noFill/>
                    </a:lnL>
                    <a:lnR cap="flat">
                      <a:noFill/>
                    </a:lnR>
                    <a:lnT cap="flat">
                      <a:noFill/>
                    </a:lnT>
                    <a:lnB w="114300" cap="flat" cmpd="sng" algn="ctr">
                      <a:solidFill>
                        <a:srgbClr val="139FD2"/>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5600" b="0" i="0" u="none" strike="noStrike" cap="none" normalizeH="0" baseline="0" dirty="0" smtClean="0">
                          <a:ln>
                            <a:noFill/>
                          </a:ln>
                          <a:solidFill>
                            <a:srgbClr val="1E1D1D"/>
                          </a:solidFill>
                          <a:effectLst/>
                          <a:latin typeface="Bebas Neue" charset="0"/>
                          <a:ea typeface="Bebas Neue" charset="0"/>
                          <a:cs typeface="Bebas Neue" charset="0"/>
                          <a:sym typeface="Bebas Neue" charset="0"/>
                        </a:rPr>
                        <a:t>cost</a:t>
                      </a:r>
                    </a:p>
                  </a:txBody>
                  <a:tcPr marL="63500" marR="63500" marT="63500" marB="63500" anchor="b" horzOverflow="overflow">
                    <a:lnL cap="flat">
                      <a:noFill/>
                    </a:lnL>
                    <a:lnR cap="flat">
                      <a:noFill/>
                    </a:lnR>
                    <a:lnT cap="flat">
                      <a:noFill/>
                    </a:lnT>
                    <a:lnB w="114300" cap="flat" cmpd="sng" algn="ctr">
                      <a:solidFill>
                        <a:srgbClr val="139FD2"/>
                      </a:solidFill>
                      <a:prstDash val="solid"/>
                      <a:round/>
                      <a:headEnd type="none" w="med" len="med"/>
                      <a:tailEnd type="none" w="med" len="med"/>
                    </a:lnB>
                    <a:lnTlToBr>
                      <a:noFill/>
                    </a:lnTlToBr>
                    <a:lnBlToTr>
                      <a:noFill/>
                    </a:lnBlToTr>
                    <a:noFill/>
                  </a:tcPr>
                </a:tc>
              </a:tr>
              <a:tr h="1760538">
                <a:tc>
                  <a:txBody>
                    <a:bodyPr/>
                    <a:lstStyle/>
                    <a:p>
                      <a:pPr marL="0" marR="0" lvl="0" indent="0" algn="l" defTabSz="914400" rtl="0" eaLnBrk="1" fontAlgn="base" latinLnBrk="0" hangingPunct="1">
                        <a:lnSpc>
                          <a:spcPct val="100000"/>
                        </a:lnSpc>
                        <a:spcBef>
                          <a:spcPct val="0"/>
                        </a:spcBef>
                        <a:spcAft>
                          <a:spcPct val="0"/>
                        </a:spcAft>
                        <a:buClrTx/>
                        <a:buSzTx/>
                        <a:buFontTx/>
                        <a:buNone/>
                        <a:tabLst>
                          <a:tab pos="914400" algn="l"/>
                        </a:tabLst>
                      </a:pPr>
                      <a:r>
                        <a:rPr kumimoji="0" lang="en-US" sz="3600" b="0" i="0" u="none" strike="noStrike" cap="none" normalizeH="0" baseline="0" dirty="0" smtClean="0">
                          <a:ln>
                            <a:noFill/>
                          </a:ln>
                          <a:solidFill>
                            <a:srgbClr val="535353"/>
                          </a:solidFill>
                          <a:effectLst/>
                          <a:latin typeface="Arial" pitchFamily="34" charset="0"/>
                          <a:ea typeface="Helvetica Neue" charset="0"/>
                          <a:cs typeface="Arial" pitchFamily="34" charset="0"/>
                          <a:sym typeface="Helvetica Neue" charset="0"/>
                        </a:rPr>
                        <a:t>G+ Business Account</a:t>
                      </a:r>
                    </a:p>
                  </a:txBody>
                  <a:tcPr marL="190500" marR="190500" marT="190500" marB="190500" anchor="ctr" horzOverflow="overflow">
                    <a:lnL cap="flat">
                      <a:noFill/>
                    </a:lnL>
                    <a:lnR cap="flat">
                      <a:noFill/>
                    </a:lnR>
                    <a:lnT w="114300" cap="flat" cmpd="sng" algn="ctr">
                      <a:solidFill>
                        <a:srgbClr val="139FD2"/>
                      </a:solidFill>
                      <a:prstDash val="solid"/>
                      <a:round/>
                      <a:headEnd type="none" w="med" len="med"/>
                      <a:tailEnd type="none" w="med" len="med"/>
                    </a:lnT>
                    <a:lnB cap="flat">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3600" b="0" i="0" u="none" strike="noStrike" cap="none" normalizeH="0" baseline="0" dirty="0" smtClean="0">
                          <a:ln>
                            <a:noFill/>
                          </a:ln>
                          <a:solidFill>
                            <a:srgbClr val="535353"/>
                          </a:solidFill>
                          <a:effectLst/>
                          <a:latin typeface="Arial" pitchFamily="34" charset="0"/>
                          <a:ea typeface="Helvetica Neue" charset="0"/>
                          <a:cs typeface="Arial" pitchFamily="34" charset="0"/>
                          <a:sym typeface="Helvetica Neue" charset="0"/>
                        </a:rPr>
                        <a:t>$97</a:t>
                      </a:r>
                    </a:p>
                  </a:txBody>
                  <a:tcPr marL="190500" marR="190500" marT="190500" marB="190500" anchor="ctr" horzOverflow="overflow">
                    <a:lnL cap="flat">
                      <a:noFill/>
                    </a:lnL>
                    <a:lnR cap="flat">
                      <a:noFill/>
                    </a:lnR>
                    <a:lnT w="114300" cap="flat" cmpd="sng" algn="ctr">
                      <a:solidFill>
                        <a:srgbClr val="139FD2"/>
                      </a:solidFill>
                      <a:prstDash val="solid"/>
                      <a:round/>
                      <a:headEnd type="none" w="med" len="med"/>
                      <a:tailEnd type="none" w="med" len="med"/>
                    </a:lnT>
                    <a:lnB cap="flat">
                      <a:noFill/>
                    </a:lnB>
                    <a:lnTlToBr>
                      <a:noFill/>
                    </a:lnTlToBr>
                    <a:lnBlToTr>
                      <a:noFill/>
                    </a:lnBlToTr>
                    <a:noFill/>
                  </a:tcPr>
                </a:tc>
              </a:tr>
              <a:tr h="1760538">
                <a:tc>
                  <a:txBody>
                    <a:bodyPr/>
                    <a:lstStyle/>
                    <a:p>
                      <a:pPr marL="0" marR="0" lvl="0" indent="0" algn="l" defTabSz="914400" rtl="0" eaLnBrk="1" fontAlgn="base" latinLnBrk="0" hangingPunct="1">
                        <a:lnSpc>
                          <a:spcPct val="100000"/>
                        </a:lnSpc>
                        <a:spcBef>
                          <a:spcPct val="0"/>
                        </a:spcBef>
                        <a:spcAft>
                          <a:spcPct val="0"/>
                        </a:spcAft>
                        <a:buClrTx/>
                        <a:buSzTx/>
                        <a:buFontTx/>
                        <a:buNone/>
                        <a:tabLst>
                          <a:tab pos="914400" algn="l"/>
                        </a:tabLst>
                      </a:pPr>
                      <a:r>
                        <a:rPr kumimoji="0" lang="en-US" sz="3600" b="0" i="0" u="none" strike="noStrike" cap="none" normalizeH="0" baseline="0" dirty="0" smtClean="0">
                          <a:ln>
                            <a:noFill/>
                          </a:ln>
                          <a:solidFill>
                            <a:srgbClr val="535353"/>
                          </a:solidFill>
                          <a:effectLst/>
                          <a:latin typeface="Arial" pitchFamily="34" charset="0"/>
                          <a:ea typeface="Helvetica Neue" charset="0"/>
                          <a:cs typeface="Arial" pitchFamily="34" charset="0"/>
                          <a:sym typeface="Helvetica Neue" charset="0"/>
                        </a:rPr>
                        <a:t>Ad Setup</a:t>
                      </a:r>
                    </a:p>
                  </a:txBody>
                  <a:tcPr marL="190500" marR="190500" marT="190500" marB="190500" anchor="ctr" horzOverflow="overflow">
                    <a:lnL cap="flat">
                      <a:noFill/>
                    </a:lnL>
                    <a:lnR cap="flat">
                      <a:noFill/>
                    </a:lnR>
                    <a:lnT cap="flat">
                      <a:noFill/>
                    </a:lnT>
                    <a:lnB cap="flat">
                      <a:noFill/>
                    </a:lnB>
                    <a:lnTlToBr>
                      <a:noFill/>
                    </a:lnTlToBr>
                    <a:lnBlToTr>
                      <a:noFill/>
                    </a:lnBlToTr>
                    <a:solidFill>
                      <a:srgbClr val="E8E8E8"/>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tab pos="914400" algn="l"/>
                        </a:tabLst>
                      </a:pPr>
                      <a:r>
                        <a:rPr kumimoji="0" lang="en-US" sz="3600" b="0" i="0" u="none" strike="noStrike" cap="none" normalizeH="0" baseline="0" dirty="0" smtClean="0">
                          <a:ln>
                            <a:noFill/>
                          </a:ln>
                          <a:solidFill>
                            <a:srgbClr val="535353"/>
                          </a:solidFill>
                          <a:effectLst/>
                          <a:latin typeface="Arial" pitchFamily="34" charset="0"/>
                          <a:ea typeface="Helvetica Neue" charset="0"/>
                          <a:cs typeface="Arial" pitchFamily="34" charset="0"/>
                          <a:sym typeface="Helvetica Neue" charset="0"/>
                        </a:rPr>
                        <a:t>$297</a:t>
                      </a:r>
                    </a:p>
                  </a:txBody>
                  <a:tcPr marL="190500" marR="190500" marT="190500" marB="190500" anchor="ctr" horzOverflow="overflow">
                    <a:lnL cap="flat">
                      <a:noFill/>
                    </a:lnL>
                    <a:lnR cap="flat">
                      <a:noFill/>
                    </a:lnR>
                    <a:lnT cap="flat">
                      <a:noFill/>
                    </a:lnT>
                    <a:lnB cap="flat">
                      <a:noFill/>
                    </a:lnB>
                    <a:lnTlToBr>
                      <a:noFill/>
                    </a:lnTlToBr>
                    <a:lnBlToTr>
                      <a:noFill/>
                    </a:lnBlToTr>
                    <a:solidFill>
                      <a:srgbClr val="E8E8E8"/>
                    </a:solidFill>
                  </a:tcPr>
                </a:tc>
              </a:tr>
              <a:tr h="1760538">
                <a:tc>
                  <a:txBody>
                    <a:bodyPr/>
                    <a:lstStyle/>
                    <a:p>
                      <a:pPr marL="0" marR="0" lvl="0" indent="0" algn="l" defTabSz="914400" rtl="0" eaLnBrk="1" fontAlgn="base" latinLnBrk="0" hangingPunct="1">
                        <a:lnSpc>
                          <a:spcPct val="100000"/>
                        </a:lnSpc>
                        <a:spcBef>
                          <a:spcPct val="0"/>
                        </a:spcBef>
                        <a:spcAft>
                          <a:spcPct val="0"/>
                        </a:spcAft>
                        <a:buClrTx/>
                        <a:buSzTx/>
                        <a:buFontTx/>
                        <a:buNone/>
                        <a:tabLst>
                          <a:tab pos="914400" algn="l"/>
                        </a:tabLst>
                      </a:pPr>
                      <a:r>
                        <a:rPr kumimoji="0" lang="en-US" sz="3600" b="0" i="0" u="none" strike="noStrike" cap="none" normalizeH="0" baseline="0" dirty="0" smtClean="0">
                          <a:ln>
                            <a:noFill/>
                          </a:ln>
                          <a:solidFill>
                            <a:srgbClr val="535353"/>
                          </a:solidFill>
                          <a:effectLst/>
                          <a:latin typeface="Arial" pitchFamily="34" charset="0"/>
                          <a:ea typeface="Helvetica Neue" charset="0"/>
                          <a:cs typeface="Arial" pitchFamily="34" charset="0"/>
                          <a:sym typeface="Helvetica Neue" charset="0"/>
                        </a:rPr>
                        <a:t>Ad Management</a:t>
                      </a:r>
                    </a:p>
                  </a:txBody>
                  <a:tcPr marL="190500" marR="190500" marT="190500" marB="190500" anchor="ctr" horzOverflow="overflow">
                    <a:lnL cap="flat">
                      <a:noFill/>
                    </a:lnL>
                    <a:lnR cap="flat">
                      <a:noFill/>
                    </a:lnR>
                    <a:lnT cap="flat">
                      <a:noFill/>
                    </a:lnT>
                    <a:lnB cap="flat">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tab pos="914400" algn="l"/>
                        </a:tabLst>
                      </a:pPr>
                      <a:r>
                        <a:rPr kumimoji="0" lang="en-US" sz="3600" b="0" i="0" u="none" strike="noStrike" cap="none" normalizeH="0" baseline="0" dirty="0" smtClean="0">
                          <a:ln>
                            <a:noFill/>
                          </a:ln>
                          <a:solidFill>
                            <a:srgbClr val="535353"/>
                          </a:solidFill>
                          <a:effectLst/>
                          <a:latin typeface="Arial" pitchFamily="34" charset="0"/>
                          <a:ea typeface="Helvetica Neue" charset="0"/>
                          <a:cs typeface="Arial" pitchFamily="34" charset="0"/>
                          <a:sym typeface="Helvetica Neue" charset="0"/>
                        </a:rPr>
                        <a:t>$497</a:t>
                      </a:r>
                    </a:p>
                  </a:txBody>
                  <a:tcPr marL="190500" marR="190500" marT="190500" marB="190500" anchor="ctr" horzOverflow="overflow">
                    <a:lnL cap="flat">
                      <a:noFill/>
                    </a:lnL>
                    <a:lnR cap="flat">
                      <a:noFill/>
                    </a:lnR>
                    <a:lnT cap="flat">
                      <a:noFill/>
                    </a:lnT>
                    <a:lnB cap="flat">
                      <a:noFill/>
                    </a:lnB>
                    <a:lnTlToBr>
                      <a:noFill/>
                    </a:lnTlToBr>
                    <a:lnBlToTr>
                      <a:noFill/>
                    </a:lnBlToTr>
                    <a:noFill/>
                  </a:tcPr>
                </a:tc>
              </a:tr>
              <a:tr h="1760538">
                <a:tc>
                  <a:txBody>
                    <a:bodyPr/>
                    <a:lstStyle/>
                    <a:p>
                      <a:pPr marL="0" marR="0" lvl="0" indent="0" algn="l" defTabSz="914400" rtl="0" eaLnBrk="1" fontAlgn="base" latinLnBrk="0" hangingPunct="1">
                        <a:lnSpc>
                          <a:spcPct val="100000"/>
                        </a:lnSpc>
                        <a:spcBef>
                          <a:spcPct val="0"/>
                        </a:spcBef>
                        <a:spcAft>
                          <a:spcPct val="0"/>
                        </a:spcAft>
                        <a:buClrTx/>
                        <a:buSzTx/>
                        <a:buFontTx/>
                        <a:buNone/>
                        <a:tabLst>
                          <a:tab pos="914400" algn="l"/>
                        </a:tabLst>
                      </a:pPr>
                      <a:r>
                        <a:rPr kumimoji="0" lang="en-US" sz="3600" b="0" i="0" u="none" strike="noStrike" cap="none" normalizeH="0" baseline="0" dirty="0" smtClean="0">
                          <a:ln>
                            <a:noFill/>
                          </a:ln>
                          <a:solidFill>
                            <a:srgbClr val="535353"/>
                          </a:solidFill>
                          <a:effectLst/>
                          <a:latin typeface="Arial" pitchFamily="34" charset="0"/>
                          <a:ea typeface="Helvetica Neue" charset="0"/>
                          <a:cs typeface="Arial" pitchFamily="34" charset="0"/>
                          <a:sym typeface="Helvetica Neue" charset="0"/>
                        </a:rPr>
                        <a:t>Full Training</a:t>
                      </a:r>
                    </a:p>
                  </a:txBody>
                  <a:tcPr marL="190500" marR="190500" marT="190500" marB="190500" anchor="ctr" horzOverflow="overflow">
                    <a:lnL cap="flat">
                      <a:noFill/>
                    </a:lnL>
                    <a:lnR cap="flat">
                      <a:noFill/>
                    </a:lnR>
                    <a:lnT cap="flat">
                      <a:noFill/>
                    </a:lnT>
                    <a:lnB cap="flat">
                      <a:noFill/>
                    </a:lnB>
                    <a:lnTlToBr>
                      <a:noFill/>
                    </a:lnTlToBr>
                    <a:lnBlToTr>
                      <a:noFill/>
                    </a:lnBlToTr>
                    <a:solidFill>
                      <a:srgbClr val="E8E8E8"/>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tab pos="914400" algn="l"/>
                        </a:tabLst>
                      </a:pPr>
                      <a:r>
                        <a:rPr kumimoji="0" lang="en-US" sz="3600" b="0" i="0" u="none" strike="noStrike" cap="none" normalizeH="0" baseline="0" dirty="0" smtClean="0">
                          <a:ln>
                            <a:noFill/>
                          </a:ln>
                          <a:solidFill>
                            <a:srgbClr val="535353"/>
                          </a:solidFill>
                          <a:effectLst/>
                          <a:latin typeface="Arial" pitchFamily="34" charset="0"/>
                          <a:ea typeface="Helvetica Neue" charset="0"/>
                          <a:cs typeface="Arial" pitchFamily="34" charset="0"/>
                          <a:sym typeface="Helvetica Neue" charset="0"/>
                        </a:rPr>
                        <a:t>$997</a:t>
                      </a:r>
                    </a:p>
                  </a:txBody>
                  <a:tcPr marL="190500" marR="190500" marT="190500" marB="190500" anchor="ctr" horzOverflow="overflow">
                    <a:lnL cap="flat">
                      <a:noFill/>
                    </a:lnL>
                    <a:lnR cap="flat">
                      <a:noFill/>
                    </a:lnR>
                    <a:lnT cap="flat">
                      <a:noFill/>
                    </a:lnT>
                    <a:lnB cap="flat">
                      <a:noFill/>
                    </a:lnB>
                    <a:lnTlToBr>
                      <a:noFill/>
                    </a:lnTlToBr>
                    <a:lnBlToTr>
                      <a:noFill/>
                    </a:lnBlToTr>
                    <a:solidFill>
                      <a:srgbClr val="E8E8E8"/>
                    </a:solidFill>
                  </a:tcPr>
                </a:tc>
              </a:tr>
            </a:tbl>
          </a:graphicData>
        </a:graphic>
      </p:graphicFrame>
      <p:grpSp>
        <p:nvGrpSpPr>
          <p:cNvPr id="25615" name="Group 42"/>
          <p:cNvGrpSpPr>
            <a:grpSpLocks/>
          </p:cNvGrpSpPr>
          <p:nvPr/>
        </p:nvGrpSpPr>
        <p:grpSpPr bwMode="auto">
          <a:xfrm>
            <a:off x="2438400" y="4267200"/>
            <a:ext cx="8688388" cy="7404100"/>
            <a:chOff x="0" y="24"/>
            <a:chExt cx="5473" cy="4664"/>
          </a:xfrm>
        </p:grpSpPr>
        <p:sp>
          <p:nvSpPr>
            <p:cNvPr id="25617" name="Rectangle 39"/>
            <p:cNvSpPr>
              <a:spLocks/>
            </p:cNvSpPr>
            <p:nvPr/>
          </p:nvSpPr>
          <p:spPr bwMode="auto">
            <a:xfrm>
              <a:off x="0" y="24"/>
              <a:ext cx="5472" cy="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7200" dirty="0" smtClean="0">
                  <a:solidFill>
                    <a:srgbClr val="1E1D1D"/>
                  </a:solidFill>
                  <a:latin typeface="Bebas Neue" pitchFamily="34" charset="0"/>
                  <a:ea typeface="Bebas Neue" pitchFamily="34" charset="0"/>
                  <a:cs typeface="Bebas Neue" pitchFamily="34" charset="0"/>
                  <a:sym typeface="Bebas Neue" pitchFamily="34" charset="0"/>
                </a:rPr>
                <a:t>Our services</a:t>
              </a:r>
              <a:endParaRPr lang="en-US" sz="7200" dirty="0">
                <a:solidFill>
                  <a:srgbClr val="1E1D1D"/>
                </a:solidFill>
                <a:latin typeface="Bebas Neue" pitchFamily="34" charset="0"/>
                <a:ea typeface="Bebas Neue" pitchFamily="34" charset="0"/>
                <a:cs typeface="Bebas Neue" pitchFamily="34" charset="0"/>
                <a:sym typeface="Bebas Neue" pitchFamily="34" charset="0"/>
              </a:endParaRPr>
            </a:p>
          </p:txBody>
        </p:sp>
        <p:sp>
          <p:nvSpPr>
            <p:cNvPr id="30760" name="Rectangle 40"/>
            <p:cNvSpPr>
              <a:spLocks/>
            </p:cNvSpPr>
            <p:nvPr/>
          </p:nvSpPr>
          <p:spPr bwMode="auto">
            <a:xfrm>
              <a:off x="1" y="896"/>
              <a:ext cx="5472" cy="37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lstStyle/>
            <a:p>
              <a:pPr algn="l">
                <a:defRPr/>
              </a:pPr>
              <a:r>
                <a:rPr lang="en-US" sz="3600" dirty="0" smtClean="0">
                  <a:solidFill>
                    <a:srgbClr val="1E1D1D"/>
                  </a:solidFill>
                  <a:latin typeface="Arial" pitchFamily="34" charset="0"/>
                  <a:ea typeface="Helvetica Light" charset="0"/>
                  <a:cs typeface="Arial" pitchFamily="34" charset="0"/>
                  <a:sym typeface="Helvetica Light" charset="0"/>
                </a:rPr>
                <a:t>We offer 4 different options with regards the management of your Adwords account</a:t>
              </a:r>
            </a:p>
            <a:p>
              <a:pPr marL="342900" algn="l">
                <a:buClr>
                  <a:srgbClr val="139FD2"/>
                </a:buClr>
                <a:buSzPct val="125000"/>
                <a:defRPr/>
              </a:pPr>
              <a:endParaRPr lang="en-US" sz="3600" dirty="0" smtClean="0">
                <a:solidFill>
                  <a:srgbClr val="1E1D1D"/>
                </a:solidFill>
                <a:latin typeface="Arial" pitchFamily="34" charset="0"/>
                <a:ea typeface="Helvetica Light" charset="0"/>
                <a:cs typeface="Arial" pitchFamily="34" charset="0"/>
                <a:sym typeface="Helvetica Light" charset="0"/>
              </a:endParaRPr>
            </a:p>
            <a:p>
              <a:pPr marL="977900" indent="-635000" algn="l">
                <a:buClr>
                  <a:srgbClr val="139FD2"/>
                </a:buClr>
                <a:buSzPct val="125000"/>
                <a:buFont typeface="Helvetica Light" charset="0"/>
                <a:buChar char="•"/>
                <a:defRPr/>
              </a:pPr>
              <a:r>
                <a:rPr lang="en-US" sz="3600" dirty="0" smtClean="0">
                  <a:solidFill>
                    <a:srgbClr val="1E1D1D"/>
                  </a:solidFill>
                  <a:latin typeface="Arial" pitchFamily="34" charset="0"/>
                  <a:ea typeface="Helvetica Light" charset="0"/>
                  <a:cs typeface="Arial" pitchFamily="34" charset="0"/>
                  <a:sym typeface="Helvetica Light" charset="0"/>
                </a:rPr>
                <a:t>Create your G+.</a:t>
              </a:r>
            </a:p>
            <a:p>
              <a:pPr marL="977900" indent="-635000" algn="l">
                <a:buClr>
                  <a:srgbClr val="139FD2"/>
                </a:buClr>
                <a:buSzPct val="125000"/>
                <a:buFont typeface="Helvetica Light" charset="0"/>
                <a:buChar char="•"/>
                <a:defRPr/>
              </a:pPr>
              <a:endParaRPr lang="en-US" sz="3600" dirty="0">
                <a:solidFill>
                  <a:srgbClr val="1E1D1D"/>
                </a:solidFill>
                <a:latin typeface="Arial" pitchFamily="34" charset="0"/>
                <a:ea typeface="Helvetica Light" charset="0"/>
                <a:cs typeface="Arial" pitchFamily="34" charset="0"/>
                <a:sym typeface="Helvetica Light" charset="0"/>
              </a:endParaRPr>
            </a:p>
            <a:p>
              <a:pPr marL="977900" indent="-635000" algn="l">
                <a:buClr>
                  <a:srgbClr val="139FD2"/>
                </a:buClr>
                <a:buSzPct val="125000"/>
                <a:buFont typeface="Helvetica Light" charset="0"/>
                <a:buChar char="•"/>
                <a:defRPr/>
              </a:pPr>
              <a:r>
                <a:rPr lang="en-US" sz="3600" dirty="0" smtClean="0">
                  <a:solidFill>
                    <a:srgbClr val="1E1D1D"/>
                  </a:solidFill>
                  <a:latin typeface="Arial" pitchFamily="34" charset="0"/>
                  <a:ea typeface="Helvetica Light" charset="0"/>
                  <a:cs typeface="Arial" pitchFamily="34" charset="0"/>
                  <a:sym typeface="Helvetica Light" charset="0"/>
                </a:rPr>
                <a:t>Ad Setup.</a:t>
              </a:r>
            </a:p>
            <a:p>
              <a:pPr marL="977900" indent="-635000" algn="l">
                <a:buClr>
                  <a:srgbClr val="139FD2"/>
                </a:buClr>
                <a:buSzPct val="125000"/>
                <a:buFont typeface="Helvetica Light" charset="0"/>
                <a:buChar char="•"/>
                <a:defRPr/>
              </a:pPr>
              <a:endParaRPr lang="en-US" sz="3600" dirty="0">
                <a:solidFill>
                  <a:srgbClr val="1E1D1D"/>
                </a:solidFill>
                <a:latin typeface="Arial" pitchFamily="34" charset="0"/>
                <a:ea typeface="Helvetica Light" charset="0"/>
                <a:cs typeface="Arial" pitchFamily="34" charset="0"/>
                <a:sym typeface="Helvetica Light" charset="0"/>
              </a:endParaRPr>
            </a:p>
            <a:p>
              <a:pPr marL="977900" indent="-635000" algn="l">
                <a:buClr>
                  <a:srgbClr val="139FD2"/>
                </a:buClr>
                <a:buSzPct val="125000"/>
                <a:buFont typeface="Helvetica Light" charset="0"/>
                <a:buChar char="•"/>
                <a:defRPr/>
              </a:pPr>
              <a:r>
                <a:rPr lang="en-US" sz="3600" dirty="0" smtClean="0">
                  <a:solidFill>
                    <a:srgbClr val="1E1D1D"/>
                  </a:solidFill>
                  <a:latin typeface="Arial" pitchFamily="34" charset="0"/>
                  <a:ea typeface="Helvetica Light" charset="0"/>
                  <a:cs typeface="Arial" pitchFamily="34" charset="0"/>
                  <a:sym typeface="Helvetica Light" charset="0"/>
                </a:rPr>
                <a:t>Ad Management.</a:t>
              </a:r>
            </a:p>
            <a:p>
              <a:pPr marL="342900" algn="l">
                <a:buClr>
                  <a:srgbClr val="139FD2"/>
                </a:buClr>
                <a:buSzPct val="125000"/>
                <a:defRPr/>
              </a:pPr>
              <a:endParaRPr lang="en-US" sz="3600" dirty="0">
                <a:solidFill>
                  <a:srgbClr val="1E1D1D"/>
                </a:solidFill>
                <a:latin typeface="Arial" pitchFamily="34" charset="0"/>
                <a:ea typeface="Helvetica Light" charset="0"/>
                <a:cs typeface="Arial" pitchFamily="34" charset="0"/>
                <a:sym typeface="Helvetica Light" charset="0"/>
              </a:endParaRPr>
            </a:p>
            <a:p>
              <a:pPr marL="977900" indent="-635000" algn="l">
                <a:buClr>
                  <a:srgbClr val="139FD2"/>
                </a:buClr>
                <a:buSzPct val="125000"/>
                <a:buFont typeface="Helvetica Light" charset="0"/>
                <a:buChar char="•"/>
                <a:defRPr/>
              </a:pPr>
              <a:r>
                <a:rPr lang="en-US" sz="3600" dirty="0" smtClean="0">
                  <a:solidFill>
                    <a:srgbClr val="1E1D1D"/>
                  </a:solidFill>
                  <a:latin typeface="Arial" pitchFamily="34" charset="0"/>
                  <a:ea typeface="Helvetica Light" charset="0"/>
                  <a:cs typeface="Arial" pitchFamily="34" charset="0"/>
                  <a:sym typeface="Helvetica Light" charset="0"/>
                </a:rPr>
                <a:t>Full Package.</a:t>
              </a:r>
            </a:p>
            <a:p>
              <a:pPr marL="342900" algn="l">
                <a:buClr>
                  <a:srgbClr val="139FD2"/>
                </a:buClr>
                <a:buSzPct val="125000"/>
                <a:defRPr/>
              </a:pPr>
              <a:endParaRPr lang="en-US" sz="3600" dirty="0">
                <a:solidFill>
                  <a:srgbClr val="1E1D1D"/>
                </a:solidFill>
                <a:latin typeface="Arial" pitchFamily="34" charset="0"/>
                <a:ea typeface="Helvetica Light" charset="0"/>
                <a:cs typeface="Arial" pitchFamily="34" charset="0"/>
                <a:sym typeface="Helvetica Light" charset="0"/>
              </a:endParaRPr>
            </a:p>
            <a:p>
              <a:pPr marL="342900" algn="l">
                <a:buClr>
                  <a:srgbClr val="139FD2"/>
                </a:buClr>
                <a:buSzPct val="125000"/>
                <a:defRPr/>
              </a:pPr>
              <a:endParaRPr lang="en-US" sz="3600" dirty="0">
                <a:solidFill>
                  <a:srgbClr val="1E1D1D"/>
                </a:solidFill>
                <a:latin typeface="Arial" pitchFamily="34" charset="0"/>
                <a:ea typeface="Helvetica Light" charset="0"/>
                <a:cs typeface="Arial" pitchFamily="34" charset="0"/>
                <a:sym typeface="Helvetica Light" charset="0"/>
              </a:endParaRPr>
            </a:p>
            <a:p>
              <a:pPr algn="l">
                <a:defRPr/>
              </a:pPr>
              <a:endParaRPr lang="en-US" sz="3600" dirty="0">
                <a:solidFill>
                  <a:srgbClr val="1E1D1D"/>
                </a:solidFill>
                <a:latin typeface="Arial" pitchFamily="34" charset="0"/>
                <a:ea typeface="Helvetica Light" charset="0"/>
                <a:cs typeface="Arial" pitchFamily="34" charset="0"/>
                <a:sym typeface="Helvetica Light" charset="0"/>
              </a:endParaRPr>
            </a:p>
          </p:txBody>
        </p:sp>
        <p:sp>
          <p:nvSpPr>
            <p:cNvPr id="25619" name="Line 41"/>
            <p:cNvSpPr>
              <a:spLocks noChangeShapeType="1"/>
            </p:cNvSpPr>
            <p:nvPr/>
          </p:nvSpPr>
          <p:spPr bwMode="auto">
            <a:xfrm>
              <a:off x="0" y="656"/>
              <a:ext cx="5472" cy="0"/>
            </a:xfrm>
            <a:prstGeom prst="line">
              <a:avLst/>
            </a:prstGeom>
            <a:noFill/>
            <a:ln w="114300">
              <a:solidFill>
                <a:srgbClr val="139FD2"/>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a:p>
          </p:txBody>
        </p:sp>
      </p:grpSp>
      <p:sp>
        <p:nvSpPr>
          <p:cNvPr id="25616" name="Rectangle 43"/>
          <p:cNvSpPr>
            <a:spLocks/>
          </p:cNvSpPr>
          <p:nvPr/>
        </p:nvSpPr>
        <p:spPr bwMode="auto">
          <a:xfrm>
            <a:off x="2438400" y="1104900"/>
            <a:ext cx="14630400"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14400" dirty="0" smtClean="0">
                <a:solidFill>
                  <a:srgbClr val="139FD2"/>
                </a:solidFill>
                <a:latin typeface="Bebas Neue" pitchFamily="34" charset="0"/>
                <a:ea typeface="Bebas Neue" pitchFamily="34" charset="0"/>
                <a:cs typeface="Bebas Neue" pitchFamily="34" charset="0"/>
                <a:sym typeface="Bebas Neue" pitchFamily="34" charset="0"/>
              </a:rPr>
              <a:t>Google adwords</a:t>
            </a:r>
            <a:endParaRPr lang="en-US" sz="14400" dirty="0">
              <a:solidFill>
                <a:srgbClr val="139FD2"/>
              </a:solidFill>
              <a:latin typeface="Bebas Neue" pitchFamily="34" charset="0"/>
              <a:ea typeface="Bebas Neue" pitchFamily="34" charset="0"/>
              <a:cs typeface="Bebas Neue" pitchFamily="34" charset="0"/>
              <a:sym typeface="Bebas Neue" pitchFamily="34" charset="0"/>
            </a:endParaRPr>
          </a:p>
        </p:txBody>
      </p:sp>
    </p:spTree>
    <p:extLst>
      <p:ext uri="{BB962C8B-B14F-4D97-AF65-F5344CB8AC3E}">
        <p14:creationId xmlns:p14="http://schemas.microsoft.com/office/powerpoint/2010/main" val="22423439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bg>
      <p:bgPr>
        <a:solidFill>
          <a:srgbClr val="139FD2"/>
        </a:solidFill>
        <a:effectLst/>
      </p:bgPr>
    </p:bg>
    <p:spTree>
      <p:nvGrpSpPr>
        <p:cNvPr id="1" name=""/>
        <p:cNvGrpSpPr/>
        <p:nvPr/>
      </p:nvGrpSpPr>
      <p:grpSpPr>
        <a:xfrm>
          <a:off x="0" y="0"/>
          <a:ext cx="0" cy="0"/>
          <a:chOff x="0" y="0"/>
          <a:chExt cx="0" cy="0"/>
        </a:xfrm>
      </p:grpSpPr>
      <p:sp>
        <p:nvSpPr>
          <p:cNvPr id="46084" name="Oval 1"/>
          <p:cNvSpPr>
            <a:spLocks/>
          </p:cNvSpPr>
          <p:nvPr/>
        </p:nvSpPr>
        <p:spPr bwMode="auto">
          <a:xfrm>
            <a:off x="9347200" y="2779713"/>
            <a:ext cx="5613400" cy="5462587"/>
          </a:xfrm>
          <a:prstGeom prst="ellipse">
            <a:avLst/>
          </a:prstGeom>
          <a:solidFill>
            <a:schemeClr val="bg1"/>
          </a:solidFill>
          <a:ln w="25400">
            <a:solidFill>
              <a:srgbClr val="E8E8E8"/>
            </a:solidFill>
            <a:miter lim="800000"/>
            <a:headEnd/>
            <a:tailEnd/>
          </a:ln>
        </p:spPr>
        <p:txBody>
          <a:bodyPr lIns="0" tIns="0" rIns="0" bIns="0"/>
          <a:lstStyle/>
          <a:p>
            <a:endParaRPr lang="en-US"/>
          </a:p>
        </p:txBody>
      </p:sp>
      <p:sp>
        <p:nvSpPr>
          <p:cNvPr id="46083" name="Rectangle 5"/>
          <p:cNvSpPr>
            <a:spLocks/>
          </p:cNvSpPr>
          <p:nvPr/>
        </p:nvSpPr>
        <p:spPr bwMode="auto">
          <a:xfrm>
            <a:off x="0" y="8559800"/>
            <a:ext cx="24384000" cy="187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nSpc>
                <a:spcPct val="80000"/>
              </a:lnSpc>
            </a:pPr>
            <a:r>
              <a:rPr lang="en-US" sz="14400" dirty="0" smtClean="0">
                <a:solidFill>
                  <a:srgbClr val="FFFFFF"/>
                </a:solidFill>
                <a:latin typeface="Bebas Neue" pitchFamily="34" charset="0"/>
                <a:ea typeface="Bebas Neue" pitchFamily="34" charset="0"/>
                <a:cs typeface="Bebas Neue" pitchFamily="34" charset="0"/>
                <a:sym typeface="Bebas Neue" pitchFamily="34" charset="0"/>
              </a:rPr>
              <a:t>YouTube</a:t>
            </a:r>
            <a:endParaRPr lang="en-US" sz="14400" dirty="0">
              <a:solidFill>
                <a:srgbClr val="FFFFFF"/>
              </a:solidFill>
              <a:latin typeface="Bebas Neue" pitchFamily="34" charset="0"/>
              <a:ea typeface="Bebas Neue" pitchFamily="34" charset="0"/>
              <a:cs typeface="Bebas Neue" pitchFamily="34" charset="0"/>
              <a:sym typeface="Bebas Neue" pitchFamily="34" charset="0"/>
            </a:endParaRPr>
          </a:p>
        </p:txBody>
      </p:sp>
      <p:pic>
        <p:nvPicPr>
          <p:cNvPr id="2" name="Picture 1"/>
          <p:cNvPicPr>
            <a:picLocks noChangeAspect="1"/>
          </p:cNvPicPr>
          <p:nvPr/>
        </p:nvPicPr>
        <p:blipFill rotWithShape="1">
          <a:blip r:embed="rId3"/>
          <a:srcRect l="8211" t="20807" r="15512" b="18501"/>
          <a:stretch/>
        </p:blipFill>
        <p:spPr>
          <a:xfrm>
            <a:off x="10180320" y="4116772"/>
            <a:ext cx="4023360" cy="2788467"/>
          </a:xfrm>
          <a:prstGeom prst="rect">
            <a:avLst/>
          </a:prstGeom>
        </p:spPr>
      </p:pic>
    </p:spTree>
    <p:extLst>
      <p:ext uri="{BB962C8B-B14F-4D97-AF65-F5344CB8AC3E}">
        <p14:creationId xmlns:p14="http://schemas.microsoft.com/office/powerpoint/2010/main" val="27422696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290" name="Slide Number Placeholder 3"/>
          <p:cNvSpPr>
            <a:spLocks noGrp="1"/>
          </p:cNvSpPr>
          <p:nvPr>
            <p:ph type="sldNum" sz="quarter" idx="10"/>
          </p:nvPr>
        </p:nvSpPr>
        <p:spPr>
          <a:noFill/>
        </p:spPr>
        <p:txBody>
          <a:bodyPr/>
          <a:lstStyle>
            <a:lvl1pPr eaLnBrk="0" hangingPunct="0">
              <a:defRPr sz="5600">
                <a:solidFill>
                  <a:srgbClr val="000000"/>
                </a:solidFill>
                <a:latin typeface="Gill Sans" charset="0"/>
                <a:ea typeface="ヒラギノ角ゴ ProN W3" charset="0"/>
                <a:cs typeface="ヒラギノ角ゴ ProN W3" charset="0"/>
                <a:sym typeface="Gill Sans" charset="0"/>
              </a:defRPr>
            </a:lvl1pPr>
            <a:lvl2pPr marL="742950" indent="-285750" eaLnBrk="0" hangingPunct="0">
              <a:defRPr sz="5600">
                <a:solidFill>
                  <a:srgbClr val="000000"/>
                </a:solidFill>
                <a:latin typeface="Gill Sans" charset="0"/>
                <a:ea typeface="ヒラギノ角ゴ ProN W3" charset="0"/>
                <a:cs typeface="ヒラギノ角ゴ ProN W3" charset="0"/>
                <a:sym typeface="Gill Sans" charset="0"/>
              </a:defRPr>
            </a:lvl2pPr>
            <a:lvl3pPr marL="1143000" indent="-228600" eaLnBrk="0" hangingPunct="0">
              <a:defRPr sz="5600">
                <a:solidFill>
                  <a:srgbClr val="000000"/>
                </a:solidFill>
                <a:latin typeface="Gill Sans" charset="0"/>
                <a:ea typeface="ヒラギノ角ゴ ProN W3" charset="0"/>
                <a:cs typeface="ヒラギノ角ゴ ProN W3" charset="0"/>
                <a:sym typeface="Gill Sans" charset="0"/>
              </a:defRPr>
            </a:lvl3pPr>
            <a:lvl4pPr marL="1600200" indent="-228600" eaLnBrk="0" hangingPunct="0">
              <a:defRPr sz="5600">
                <a:solidFill>
                  <a:srgbClr val="000000"/>
                </a:solidFill>
                <a:latin typeface="Gill Sans" charset="0"/>
                <a:ea typeface="ヒラギノ角ゴ ProN W3" charset="0"/>
                <a:cs typeface="ヒラギノ角ゴ ProN W3" charset="0"/>
                <a:sym typeface="Gill Sans" charset="0"/>
              </a:defRPr>
            </a:lvl4pPr>
            <a:lvl5pPr marL="2057400" indent="-228600" eaLnBrk="0" hangingPunct="0">
              <a:defRPr sz="5600">
                <a:solidFill>
                  <a:srgbClr val="000000"/>
                </a:solidFill>
                <a:latin typeface="Gill Sans" charset="0"/>
                <a:ea typeface="ヒラギノ角ゴ ProN W3" charset="0"/>
                <a:cs typeface="ヒラギノ角ゴ ProN W3" charset="0"/>
                <a:sym typeface="Gill Sans" charset="0"/>
              </a:defRPr>
            </a:lvl5pPr>
            <a:lvl6pPr marL="25146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6pPr>
            <a:lvl7pPr marL="29718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7pPr>
            <a:lvl8pPr marL="34290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8pPr>
            <a:lvl9pPr marL="38862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9pPr>
          </a:lstStyle>
          <a:p>
            <a:pPr eaLnBrk="1" hangingPunct="1"/>
            <a:fld id="{9AEA6E64-A88D-44D2-8E1A-F022D9792D24}" type="slidenum">
              <a:rPr lang="en-US" sz="3600" smtClean="0">
                <a:solidFill>
                  <a:srgbClr val="139FD2"/>
                </a:solidFill>
                <a:latin typeface="Bebas Neue" pitchFamily="34" charset="0"/>
                <a:ea typeface="Bebas Neue" pitchFamily="34" charset="0"/>
                <a:cs typeface="Bebas Neue" pitchFamily="34" charset="0"/>
                <a:sym typeface="Bebas Neue" pitchFamily="34" charset="0"/>
              </a:rPr>
              <a:pPr eaLnBrk="1" hangingPunct="1"/>
              <a:t>56</a:t>
            </a:fld>
            <a:endParaRPr lang="en-US" sz="3600" smtClean="0">
              <a:solidFill>
                <a:srgbClr val="139FD2"/>
              </a:solidFill>
              <a:latin typeface="Bebas Neue" pitchFamily="34" charset="0"/>
              <a:ea typeface="Bebas Neue" pitchFamily="34" charset="0"/>
              <a:cs typeface="Bebas Neue" pitchFamily="34" charset="0"/>
              <a:sym typeface="Bebas Neue" pitchFamily="34" charset="0"/>
            </a:endParaRPr>
          </a:p>
        </p:txBody>
      </p:sp>
      <p:sp>
        <p:nvSpPr>
          <p:cNvPr id="12291" name="Rectangle 1"/>
          <p:cNvSpPr>
            <a:spLocks/>
          </p:cNvSpPr>
          <p:nvPr/>
        </p:nvSpPr>
        <p:spPr bwMode="auto">
          <a:xfrm>
            <a:off x="2427288" y="1079500"/>
            <a:ext cx="14630400"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14400" dirty="0" smtClean="0">
                <a:solidFill>
                  <a:srgbClr val="139FD2"/>
                </a:solidFill>
                <a:latin typeface="Bebas Neue" pitchFamily="34" charset="0"/>
                <a:ea typeface="Bebas Neue" pitchFamily="34" charset="0"/>
                <a:cs typeface="Bebas Neue" pitchFamily="34" charset="0"/>
                <a:sym typeface="Bebas Neue" pitchFamily="34" charset="0"/>
              </a:rPr>
              <a:t>Why use video</a:t>
            </a:r>
            <a:endParaRPr lang="en-US" sz="14400" dirty="0">
              <a:solidFill>
                <a:srgbClr val="139FD2"/>
              </a:solidFill>
              <a:latin typeface="Bebas Neue" pitchFamily="34" charset="0"/>
              <a:ea typeface="Bebas Neue" pitchFamily="34" charset="0"/>
              <a:cs typeface="Bebas Neue" pitchFamily="34" charset="0"/>
              <a:sym typeface="Bebas Neue" pitchFamily="34" charset="0"/>
            </a:endParaRPr>
          </a:p>
        </p:txBody>
      </p:sp>
      <p:sp>
        <p:nvSpPr>
          <p:cNvPr id="12292" name="Rectangle 2"/>
          <p:cNvSpPr>
            <a:spLocks/>
          </p:cNvSpPr>
          <p:nvPr/>
        </p:nvSpPr>
        <p:spPr bwMode="auto">
          <a:xfrm>
            <a:off x="10515600" y="10972800"/>
            <a:ext cx="6019800" cy="812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7200" dirty="0" smtClean="0">
                <a:solidFill>
                  <a:srgbClr val="D31E25"/>
                </a:solidFill>
                <a:latin typeface="Bebas Neue" pitchFamily="34" charset="0"/>
                <a:ea typeface="Bebas Neue" pitchFamily="34" charset="0"/>
                <a:cs typeface="Bebas Neue" pitchFamily="34" charset="0"/>
                <a:sym typeface="Bebas Neue" pitchFamily="34" charset="0"/>
              </a:rPr>
              <a:t>Human connection</a:t>
            </a:r>
            <a:endParaRPr lang="en-US" sz="7200" dirty="0">
              <a:solidFill>
                <a:srgbClr val="D31E25"/>
              </a:solidFill>
              <a:latin typeface="Bebas Neue" pitchFamily="34" charset="0"/>
              <a:ea typeface="Bebas Neue" pitchFamily="34" charset="0"/>
              <a:cs typeface="Bebas Neue" pitchFamily="34" charset="0"/>
              <a:sym typeface="Bebas Neue" pitchFamily="34" charset="0"/>
            </a:endParaRPr>
          </a:p>
        </p:txBody>
      </p:sp>
      <p:sp>
        <p:nvSpPr>
          <p:cNvPr id="12293" name="Rectangle 3"/>
          <p:cNvSpPr>
            <a:spLocks/>
          </p:cNvSpPr>
          <p:nvPr/>
        </p:nvSpPr>
        <p:spPr bwMode="auto">
          <a:xfrm>
            <a:off x="7504723" y="8229600"/>
            <a:ext cx="2590799" cy="965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7200" dirty="0" smtClean="0">
                <a:solidFill>
                  <a:srgbClr val="70AE45"/>
                </a:solidFill>
                <a:latin typeface="Bebas Neue" pitchFamily="34" charset="0"/>
                <a:ea typeface="Bebas Neue" pitchFamily="34" charset="0"/>
                <a:cs typeface="Bebas Neue" pitchFamily="34" charset="0"/>
                <a:sym typeface="Bebas Neue" pitchFamily="34" charset="0"/>
              </a:rPr>
              <a:t>emotion</a:t>
            </a:r>
            <a:endParaRPr lang="en-US" sz="7200" dirty="0">
              <a:solidFill>
                <a:srgbClr val="70AE45"/>
              </a:solidFill>
              <a:latin typeface="Bebas Neue" pitchFamily="34" charset="0"/>
              <a:ea typeface="Bebas Neue" pitchFamily="34" charset="0"/>
              <a:cs typeface="Bebas Neue" pitchFamily="34" charset="0"/>
              <a:sym typeface="Bebas Neue" pitchFamily="34" charset="0"/>
            </a:endParaRPr>
          </a:p>
        </p:txBody>
      </p:sp>
      <p:sp>
        <p:nvSpPr>
          <p:cNvPr id="12294" name="Rectangle 4"/>
          <p:cNvSpPr>
            <a:spLocks/>
          </p:cNvSpPr>
          <p:nvPr/>
        </p:nvSpPr>
        <p:spPr bwMode="auto">
          <a:xfrm>
            <a:off x="3089275" y="5737519"/>
            <a:ext cx="3781424" cy="965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7200" dirty="0" smtClean="0">
                <a:solidFill>
                  <a:srgbClr val="139FD2"/>
                </a:solidFill>
                <a:latin typeface="Bebas Neue" pitchFamily="34" charset="0"/>
                <a:ea typeface="Bebas Neue" pitchFamily="34" charset="0"/>
                <a:cs typeface="Bebas Neue" pitchFamily="34" charset="0"/>
                <a:sym typeface="Bebas Neue" pitchFamily="34" charset="0"/>
              </a:rPr>
              <a:t>information</a:t>
            </a:r>
            <a:endParaRPr lang="en-US" sz="7200" dirty="0">
              <a:solidFill>
                <a:srgbClr val="139FD2"/>
              </a:solidFill>
              <a:latin typeface="Bebas Neue" pitchFamily="34" charset="0"/>
              <a:ea typeface="Bebas Neue" pitchFamily="34" charset="0"/>
              <a:cs typeface="Bebas Neue" pitchFamily="34" charset="0"/>
              <a:sym typeface="Bebas Neue" pitchFamily="34" charset="0"/>
            </a:endParaRPr>
          </a:p>
        </p:txBody>
      </p:sp>
      <p:sp>
        <p:nvSpPr>
          <p:cNvPr id="12295" name="Rectangle 5"/>
          <p:cNvSpPr>
            <a:spLocks/>
          </p:cNvSpPr>
          <p:nvPr/>
        </p:nvSpPr>
        <p:spPr bwMode="auto">
          <a:xfrm>
            <a:off x="2603500" y="11303000"/>
            <a:ext cx="5092700" cy="965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7200" dirty="0" smtClean="0">
                <a:solidFill>
                  <a:srgbClr val="FDBE36"/>
                </a:solidFill>
                <a:latin typeface="Bebas Neue" pitchFamily="34" charset="0"/>
                <a:ea typeface="Bebas Neue" pitchFamily="34" charset="0"/>
                <a:cs typeface="Bebas Neue" pitchFamily="34" charset="0"/>
                <a:sym typeface="Bebas Neue" pitchFamily="34" charset="0"/>
              </a:rPr>
              <a:t>Grab attention</a:t>
            </a:r>
            <a:endParaRPr lang="en-US" sz="7200" dirty="0">
              <a:solidFill>
                <a:srgbClr val="FDBE36"/>
              </a:solidFill>
              <a:latin typeface="Bebas Neue" pitchFamily="34" charset="0"/>
              <a:ea typeface="Bebas Neue" pitchFamily="34" charset="0"/>
              <a:cs typeface="Bebas Neue" pitchFamily="34" charset="0"/>
              <a:sym typeface="Bebas Neue" pitchFamily="34" charset="0"/>
            </a:endParaRPr>
          </a:p>
        </p:txBody>
      </p:sp>
      <p:grpSp>
        <p:nvGrpSpPr>
          <p:cNvPr id="12296" name="Group 11"/>
          <p:cNvGrpSpPr>
            <a:grpSpLocks/>
          </p:cNvGrpSpPr>
          <p:nvPr/>
        </p:nvGrpSpPr>
        <p:grpSpPr bwMode="auto">
          <a:xfrm>
            <a:off x="3541713" y="5334000"/>
            <a:ext cx="13660437" cy="2835275"/>
            <a:chOff x="117" y="-7"/>
            <a:chExt cx="8604" cy="1785"/>
          </a:xfrm>
        </p:grpSpPr>
        <p:sp>
          <p:nvSpPr>
            <p:cNvPr id="12321" name="Line 6"/>
            <p:cNvSpPr>
              <a:spLocks noChangeShapeType="1"/>
            </p:cNvSpPr>
            <p:nvPr/>
          </p:nvSpPr>
          <p:spPr bwMode="auto">
            <a:xfrm>
              <a:off x="2414" y="-7"/>
              <a:ext cx="1952" cy="0"/>
            </a:xfrm>
            <a:prstGeom prst="line">
              <a:avLst/>
            </a:prstGeom>
            <a:noFill/>
            <a:ln w="114300">
              <a:solidFill>
                <a:srgbClr val="139FD2"/>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a:p>
          </p:txBody>
        </p:sp>
        <p:sp>
          <p:nvSpPr>
            <p:cNvPr id="12322" name="Line 7"/>
            <p:cNvSpPr>
              <a:spLocks noChangeShapeType="1"/>
            </p:cNvSpPr>
            <p:nvPr/>
          </p:nvSpPr>
          <p:spPr bwMode="auto">
            <a:xfrm flipV="1">
              <a:off x="4366" y="-7"/>
              <a:ext cx="1727" cy="8"/>
            </a:xfrm>
            <a:prstGeom prst="line">
              <a:avLst/>
            </a:prstGeom>
            <a:noFill/>
            <a:ln w="114300">
              <a:solidFill>
                <a:srgbClr val="139FD2"/>
              </a:solidFill>
              <a:miter lim="800000"/>
              <a:headEnd/>
              <a:tailEnd type="oval" w="med" len="med"/>
            </a:ln>
            <a:extLst>
              <a:ext uri="{909E8E84-426E-40DD-AFC4-6F175D3DCCD1}">
                <a14:hiddenFill xmlns:a14="http://schemas.microsoft.com/office/drawing/2010/main">
                  <a:noFill/>
                </a14:hiddenFill>
              </a:ext>
            </a:extLst>
          </p:spPr>
          <p:txBody>
            <a:bodyPr lIns="0" tIns="0" rIns="0" bIns="0"/>
            <a:lstStyle/>
            <a:p>
              <a:endParaRPr lang="en-US"/>
            </a:p>
          </p:txBody>
        </p:sp>
        <p:sp>
          <p:nvSpPr>
            <p:cNvPr id="12323" name="Line 8"/>
            <p:cNvSpPr>
              <a:spLocks noChangeShapeType="1"/>
            </p:cNvSpPr>
            <p:nvPr/>
          </p:nvSpPr>
          <p:spPr bwMode="auto">
            <a:xfrm>
              <a:off x="117" y="-7"/>
              <a:ext cx="2271" cy="0"/>
            </a:xfrm>
            <a:prstGeom prst="line">
              <a:avLst/>
            </a:prstGeom>
            <a:noFill/>
            <a:ln w="114300">
              <a:solidFill>
                <a:srgbClr val="139FD2"/>
              </a:solidFill>
              <a:miter lim="800000"/>
              <a:headEnd type="oval" w="med" len="med"/>
              <a:tailEnd/>
            </a:ln>
            <a:extLst>
              <a:ext uri="{909E8E84-426E-40DD-AFC4-6F175D3DCCD1}">
                <a14:hiddenFill xmlns:a14="http://schemas.microsoft.com/office/drawing/2010/main">
                  <a:noFill/>
                </a14:hiddenFill>
              </a:ext>
            </a:extLst>
          </p:spPr>
          <p:txBody>
            <a:bodyPr lIns="0" tIns="0" rIns="0" bIns="0"/>
            <a:lstStyle/>
            <a:p>
              <a:endParaRPr lang="en-US"/>
            </a:p>
          </p:txBody>
        </p:sp>
        <p:sp>
          <p:nvSpPr>
            <p:cNvPr id="12324" name="Line 9"/>
            <p:cNvSpPr>
              <a:spLocks noChangeShapeType="1"/>
            </p:cNvSpPr>
            <p:nvPr/>
          </p:nvSpPr>
          <p:spPr bwMode="auto">
            <a:xfrm>
              <a:off x="6082" y="13"/>
              <a:ext cx="11" cy="1765"/>
            </a:xfrm>
            <a:prstGeom prst="line">
              <a:avLst/>
            </a:prstGeom>
            <a:noFill/>
            <a:ln w="114300">
              <a:solidFill>
                <a:srgbClr val="139FD2"/>
              </a:solidFill>
              <a:miter lim="800000"/>
              <a:headEnd/>
              <a:tailEnd type="oval" w="med" len="med"/>
            </a:ln>
            <a:extLst>
              <a:ext uri="{909E8E84-426E-40DD-AFC4-6F175D3DCCD1}">
                <a14:hiddenFill xmlns:a14="http://schemas.microsoft.com/office/drawing/2010/main">
                  <a:noFill/>
                </a14:hiddenFill>
              </a:ext>
            </a:extLst>
          </p:spPr>
          <p:txBody>
            <a:bodyPr lIns="0" tIns="0" rIns="0" bIns="0"/>
            <a:lstStyle/>
            <a:p>
              <a:endParaRPr lang="en-US"/>
            </a:p>
          </p:txBody>
        </p:sp>
        <p:sp>
          <p:nvSpPr>
            <p:cNvPr id="12325" name="Line 10"/>
            <p:cNvSpPr>
              <a:spLocks noChangeShapeType="1"/>
            </p:cNvSpPr>
            <p:nvPr/>
          </p:nvSpPr>
          <p:spPr bwMode="auto">
            <a:xfrm rot="10800000" flipH="1">
              <a:off x="6133" y="1768"/>
              <a:ext cx="2588" cy="0"/>
            </a:xfrm>
            <a:prstGeom prst="line">
              <a:avLst/>
            </a:prstGeom>
            <a:noFill/>
            <a:ln w="114300">
              <a:solidFill>
                <a:srgbClr val="139FD2"/>
              </a:solidFill>
              <a:miter lim="800000"/>
              <a:headEnd/>
              <a:tailEnd type="oval" w="med" len="med"/>
            </a:ln>
            <a:extLst>
              <a:ext uri="{909E8E84-426E-40DD-AFC4-6F175D3DCCD1}">
                <a14:hiddenFill xmlns:a14="http://schemas.microsoft.com/office/drawing/2010/main">
                  <a:noFill/>
                </a14:hiddenFill>
              </a:ext>
            </a:extLst>
          </p:spPr>
          <p:txBody>
            <a:bodyPr lIns="0" tIns="0" rIns="0" bIns="0"/>
            <a:lstStyle/>
            <a:p>
              <a:endParaRPr lang="en-US"/>
            </a:p>
          </p:txBody>
        </p:sp>
      </p:grpSp>
      <p:grpSp>
        <p:nvGrpSpPr>
          <p:cNvPr id="12297" name="Group 16"/>
          <p:cNvGrpSpPr>
            <a:grpSpLocks/>
          </p:cNvGrpSpPr>
          <p:nvPr/>
        </p:nvGrpSpPr>
        <p:grpSpPr bwMode="auto">
          <a:xfrm>
            <a:off x="7213600" y="5346700"/>
            <a:ext cx="9991725" cy="3949700"/>
            <a:chOff x="0" y="96"/>
            <a:chExt cx="6294" cy="2488"/>
          </a:xfrm>
        </p:grpSpPr>
        <p:sp>
          <p:nvSpPr>
            <p:cNvPr id="12317" name="Line 12"/>
            <p:cNvSpPr>
              <a:spLocks noChangeShapeType="1"/>
            </p:cNvSpPr>
            <p:nvPr/>
          </p:nvSpPr>
          <p:spPr bwMode="auto">
            <a:xfrm rot="10800000" flipH="1">
              <a:off x="1936" y="96"/>
              <a:ext cx="0" cy="2488"/>
            </a:xfrm>
            <a:prstGeom prst="line">
              <a:avLst/>
            </a:prstGeom>
            <a:noFill/>
            <a:ln w="114300">
              <a:solidFill>
                <a:srgbClr val="70AE45"/>
              </a:solidFill>
              <a:miter lim="800000"/>
              <a:headEnd type="oval" w="med" len="med"/>
              <a:tailEnd type="oval" w="med" len="med"/>
            </a:ln>
            <a:extLst>
              <a:ext uri="{909E8E84-426E-40DD-AFC4-6F175D3DCCD1}">
                <a14:hiddenFill xmlns:a14="http://schemas.microsoft.com/office/drawing/2010/main">
                  <a:noFill/>
                </a14:hiddenFill>
              </a:ext>
            </a:extLst>
          </p:spPr>
          <p:txBody>
            <a:bodyPr lIns="0" tIns="0" rIns="0" bIns="0"/>
            <a:lstStyle/>
            <a:p>
              <a:endParaRPr lang="en-US"/>
            </a:p>
          </p:txBody>
        </p:sp>
        <p:sp>
          <p:nvSpPr>
            <p:cNvPr id="12318" name="Line 13"/>
            <p:cNvSpPr>
              <a:spLocks noChangeShapeType="1"/>
            </p:cNvSpPr>
            <p:nvPr/>
          </p:nvSpPr>
          <p:spPr bwMode="auto">
            <a:xfrm flipV="1">
              <a:off x="0" y="2584"/>
              <a:ext cx="1936" cy="0"/>
            </a:xfrm>
            <a:prstGeom prst="line">
              <a:avLst/>
            </a:prstGeom>
            <a:noFill/>
            <a:ln w="114300">
              <a:solidFill>
                <a:srgbClr val="70AE45"/>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a:p>
          </p:txBody>
        </p:sp>
        <p:sp>
          <p:nvSpPr>
            <p:cNvPr id="12319" name="Line 14"/>
            <p:cNvSpPr>
              <a:spLocks noChangeShapeType="1"/>
            </p:cNvSpPr>
            <p:nvPr/>
          </p:nvSpPr>
          <p:spPr bwMode="auto">
            <a:xfrm>
              <a:off x="1936" y="2584"/>
              <a:ext cx="1717" cy="0"/>
            </a:xfrm>
            <a:prstGeom prst="line">
              <a:avLst/>
            </a:prstGeom>
            <a:noFill/>
            <a:ln w="114300">
              <a:solidFill>
                <a:srgbClr val="70AE45"/>
              </a:solidFill>
              <a:miter lim="800000"/>
              <a:headEnd/>
              <a:tailEnd type="oval" w="med" len="med"/>
            </a:ln>
            <a:extLst>
              <a:ext uri="{909E8E84-426E-40DD-AFC4-6F175D3DCCD1}">
                <a14:hiddenFill xmlns:a14="http://schemas.microsoft.com/office/drawing/2010/main">
                  <a:noFill/>
                </a14:hiddenFill>
              </a:ext>
            </a:extLst>
          </p:spPr>
          <p:txBody>
            <a:bodyPr lIns="0" tIns="0" rIns="0" bIns="0"/>
            <a:lstStyle/>
            <a:p>
              <a:endParaRPr lang="en-US"/>
            </a:p>
          </p:txBody>
        </p:sp>
        <p:sp>
          <p:nvSpPr>
            <p:cNvPr id="12320" name="Line 15"/>
            <p:cNvSpPr>
              <a:spLocks noChangeShapeType="1"/>
            </p:cNvSpPr>
            <p:nvPr/>
          </p:nvSpPr>
          <p:spPr bwMode="auto">
            <a:xfrm>
              <a:off x="3744" y="2584"/>
              <a:ext cx="2550" cy="0"/>
            </a:xfrm>
            <a:prstGeom prst="line">
              <a:avLst/>
            </a:prstGeom>
            <a:noFill/>
            <a:ln w="114300">
              <a:solidFill>
                <a:srgbClr val="70AE45"/>
              </a:solidFill>
              <a:miter lim="800000"/>
              <a:headEnd/>
              <a:tailEnd type="oval" w="med" len="med"/>
            </a:ln>
            <a:extLst>
              <a:ext uri="{909E8E84-426E-40DD-AFC4-6F175D3DCCD1}">
                <a14:hiddenFill xmlns:a14="http://schemas.microsoft.com/office/drawing/2010/main">
                  <a:noFill/>
                </a14:hiddenFill>
              </a:ext>
            </a:extLst>
          </p:spPr>
          <p:txBody>
            <a:bodyPr lIns="0" tIns="0" rIns="0" bIns="0"/>
            <a:lstStyle/>
            <a:p>
              <a:endParaRPr lang="en-US"/>
            </a:p>
          </p:txBody>
        </p:sp>
      </p:grpSp>
      <p:grpSp>
        <p:nvGrpSpPr>
          <p:cNvPr id="12298" name="Group 23"/>
          <p:cNvGrpSpPr>
            <a:grpSpLocks/>
          </p:cNvGrpSpPr>
          <p:nvPr/>
        </p:nvGrpSpPr>
        <p:grpSpPr bwMode="auto">
          <a:xfrm>
            <a:off x="7134225" y="4749800"/>
            <a:ext cx="10039350" cy="5767388"/>
            <a:chOff x="0" y="0"/>
            <a:chExt cx="6324" cy="3633"/>
          </a:xfrm>
        </p:grpSpPr>
        <p:sp>
          <p:nvSpPr>
            <p:cNvPr id="12311" name="Line 17"/>
            <p:cNvSpPr>
              <a:spLocks noChangeShapeType="1"/>
            </p:cNvSpPr>
            <p:nvPr/>
          </p:nvSpPr>
          <p:spPr bwMode="auto">
            <a:xfrm rot="10800000" flipH="1">
              <a:off x="8" y="388"/>
              <a:ext cx="0" cy="2394"/>
            </a:xfrm>
            <a:prstGeom prst="line">
              <a:avLst/>
            </a:prstGeom>
            <a:noFill/>
            <a:ln w="114300">
              <a:solidFill>
                <a:srgbClr val="D31E25"/>
              </a:solidFill>
              <a:miter lim="800000"/>
              <a:headEnd/>
              <a:tailEnd type="oval" w="med" len="med"/>
            </a:ln>
            <a:extLst>
              <a:ext uri="{909E8E84-426E-40DD-AFC4-6F175D3DCCD1}">
                <a14:hiddenFill xmlns:a14="http://schemas.microsoft.com/office/drawing/2010/main">
                  <a:noFill/>
                </a14:hiddenFill>
              </a:ext>
            </a:extLst>
          </p:spPr>
          <p:txBody>
            <a:bodyPr lIns="0" tIns="0" rIns="0" bIns="0"/>
            <a:lstStyle/>
            <a:p>
              <a:endParaRPr lang="en-US"/>
            </a:p>
          </p:txBody>
        </p:sp>
        <p:sp>
          <p:nvSpPr>
            <p:cNvPr id="12312" name="Line 18"/>
            <p:cNvSpPr>
              <a:spLocks noChangeShapeType="1"/>
            </p:cNvSpPr>
            <p:nvPr/>
          </p:nvSpPr>
          <p:spPr bwMode="auto">
            <a:xfrm rot="10800000" flipH="1">
              <a:off x="0" y="0"/>
              <a:ext cx="0" cy="331"/>
            </a:xfrm>
            <a:prstGeom prst="line">
              <a:avLst/>
            </a:prstGeom>
            <a:noFill/>
            <a:ln w="114300">
              <a:solidFill>
                <a:srgbClr val="D31E25"/>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a:p>
          </p:txBody>
        </p:sp>
        <p:sp>
          <p:nvSpPr>
            <p:cNvPr id="12313" name="Line 19"/>
            <p:cNvSpPr>
              <a:spLocks noChangeShapeType="1"/>
            </p:cNvSpPr>
            <p:nvPr/>
          </p:nvSpPr>
          <p:spPr bwMode="auto">
            <a:xfrm rot="10800000">
              <a:off x="0" y="2960"/>
              <a:ext cx="8" cy="673"/>
            </a:xfrm>
            <a:prstGeom prst="line">
              <a:avLst/>
            </a:prstGeom>
            <a:noFill/>
            <a:ln w="114300">
              <a:solidFill>
                <a:srgbClr val="D31E25"/>
              </a:solidFill>
              <a:miter lim="800000"/>
              <a:headEnd type="oval" w="med" len="med"/>
              <a:tailEnd/>
            </a:ln>
            <a:extLst>
              <a:ext uri="{909E8E84-426E-40DD-AFC4-6F175D3DCCD1}">
                <a14:hiddenFill xmlns:a14="http://schemas.microsoft.com/office/drawing/2010/main">
                  <a:noFill/>
                </a14:hiddenFill>
              </a:ext>
            </a:extLst>
          </p:spPr>
          <p:txBody>
            <a:bodyPr lIns="0" tIns="0" rIns="0" bIns="0"/>
            <a:lstStyle/>
            <a:p>
              <a:endParaRPr lang="en-US"/>
            </a:p>
          </p:txBody>
        </p:sp>
        <p:sp>
          <p:nvSpPr>
            <p:cNvPr id="12314" name="Line 20"/>
            <p:cNvSpPr>
              <a:spLocks noChangeShapeType="1"/>
            </p:cNvSpPr>
            <p:nvPr/>
          </p:nvSpPr>
          <p:spPr bwMode="auto">
            <a:xfrm flipH="1">
              <a:off x="66" y="3632"/>
              <a:ext cx="1979" cy="0"/>
            </a:xfrm>
            <a:prstGeom prst="line">
              <a:avLst/>
            </a:prstGeom>
            <a:noFill/>
            <a:ln w="114300">
              <a:solidFill>
                <a:srgbClr val="D31E25"/>
              </a:solidFill>
              <a:miter lim="800000"/>
              <a:headEnd type="oval" w="med" len="med"/>
              <a:tailEnd/>
            </a:ln>
            <a:extLst>
              <a:ext uri="{909E8E84-426E-40DD-AFC4-6F175D3DCCD1}">
                <a14:hiddenFill xmlns:a14="http://schemas.microsoft.com/office/drawing/2010/main">
                  <a:noFill/>
                </a14:hiddenFill>
              </a:ext>
            </a:extLst>
          </p:spPr>
          <p:txBody>
            <a:bodyPr lIns="0" tIns="0" rIns="0" bIns="0"/>
            <a:lstStyle/>
            <a:p>
              <a:endParaRPr lang="en-US"/>
            </a:p>
          </p:txBody>
        </p:sp>
        <p:sp>
          <p:nvSpPr>
            <p:cNvPr id="12315" name="Line 21"/>
            <p:cNvSpPr>
              <a:spLocks noChangeShapeType="1"/>
            </p:cNvSpPr>
            <p:nvPr/>
          </p:nvSpPr>
          <p:spPr bwMode="auto">
            <a:xfrm flipH="1">
              <a:off x="2130" y="3632"/>
              <a:ext cx="1610" cy="0"/>
            </a:xfrm>
            <a:prstGeom prst="line">
              <a:avLst/>
            </a:prstGeom>
            <a:noFill/>
            <a:ln w="114300">
              <a:solidFill>
                <a:srgbClr val="D31E25"/>
              </a:solidFill>
              <a:miter lim="800000"/>
              <a:headEnd type="oval" w="med" len="med"/>
              <a:tailEnd/>
            </a:ln>
            <a:extLst>
              <a:ext uri="{909E8E84-426E-40DD-AFC4-6F175D3DCCD1}">
                <a14:hiddenFill xmlns:a14="http://schemas.microsoft.com/office/drawing/2010/main">
                  <a:noFill/>
                </a14:hiddenFill>
              </a:ext>
            </a:extLst>
          </p:spPr>
          <p:txBody>
            <a:bodyPr lIns="0" tIns="0" rIns="0" bIns="0"/>
            <a:lstStyle/>
            <a:p>
              <a:endParaRPr lang="en-US"/>
            </a:p>
          </p:txBody>
        </p:sp>
        <p:sp>
          <p:nvSpPr>
            <p:cNvPr id="12316" name="Line 22"/>
            <p:cNvSpPr>
              <a:spLocks noChangeShapeType="1"/>
            </p:cNvSpPr>
            <p:nvPr/>
          </p:nvSpPr>
          <p:spPr bwMode="auto">
            <a:xfrm flipH="1">
              <a:off x="3714" y="3632"/>
              <a:ext cx="2610" cy="0"/>
            </a:xfrm>
            <a:prstGeom prst="line">
              <a:avLst/>
            </a:prstGeom>
            <a:noFill/>
            <a:ln w="114300">
              <a:solidFill>
                <a:srgbClr val="D31E25"/>
              </a:solidFill>
              <a:miter lim="800000"/>
              <a:headEnd type="oval" w="med" len="med"/>
              <a:tailEnd/>
            </a:ln>
            <a:extLst>
              <a:ext uri="{909E8E84-426E-40DD-AFC4-6F175D3DCCD1}">
                <a14:hiddenFill xmlns:a14="http://schemas.microsoft.com/office/drawing/2010/main">
                  <a:noFill/>
                </a14:hiddenFill>
              </a:ext>
            </a:extLst>
          </p:spPr>
          <p:txBody>
            <a:bodyPr lIns="0" tIns="0" rIns="0" bIns="0"/>
            <a:lstStyle/>
            <a:p>
              <a:endParaRPr lang="en-US"/>
            </a:p>
          </p:txBody>
        </p:sp>
      </p:grpSp>
      <p:grpSp>
        <p:nvGrpSpPr>
          <p:cNvPr id="12299" name="Group 34"/>
          <p:cNvGrpSpPr>
            <a:grpSpLocks/>
          </p:cNvGrpSpPr>
          <p:nvPr/>
        </p:nvGrpSpPr>
        <p:grpSpPr bwMode="auto">
          <a:xfrm>
            <a:off x="2784475" y="4540250"/>
            <a:ext cx="14400213" cy="6462713"/>
            <a:chOff x="0" y="105"/>
            <a:chExt cx="9071" cy="4070"/>
          </a:xfrm>
        </p:grpSpPr>
        <p:sp>
          <p:nvSpPr>
            <p:cNvPr id="12301" name="Line 24"/>
            <p:cNvSpPr>
              <a:spLocks noChangeShapeType="1"/>
            </p:cNvSpPr>
            <p:nvPr/>
          </p:nvSpPr>
          <p:spPr bwMode="auto">
            <a:xfrm flipV="1">
              <a:off x="8" y="3100"/>
              <a:ext cx="2750" cy="0"/>
            </a:xfrm>
            <a:prstGeom prst="line">
              <a:avLst/>
            </a:prstGeom>
            <a:noFill/>
            <a:ln w="114300">
              <a:solidFill>
                <a:srgbClr val="FDBE36"/>
              </a:solidFill>
              <a:miter lim="800000"/>
              <a:headEnd/>
              <a:tailEnd type="oval" w="med" len="med"/>
            </a:ln>
            <a:extLst>
              <a:ext uri="{909E8E84-426E-40DD-AFC4-6F175D3DCCD1}">
                <a14:hiddenFill xmlns:a14="http://schemas.microsoft.com/office/drawing/2010/main">
                  <a:noFill/>
                </a14:hiddenFill>
              </a:ext>
            </a:extLst>
          </p:spPr>
          <p:txBody>
            <a:bodyPr lIns="0" tIns="0" rIns="0" bIns="0"/>
            <a:lstStyle/>
            <a:p>
              <a:endParaRPr lang="en-US"/>
            </a:p>
          </p:txBody>
        </p:sp>
        <p:grpSp>
          <p:nvGrpSpPr>
            <p:cNvPr id="12302" name="Group 33"/>
            <p:cNvGrpSpPr>
              <a:grpSpLocks/>
            </p:cNvGrpSpPr>
            <p:nvPr/>
          </p:nvGrpSpPr>
          <p:grpSpPr bwMode="auto">
            <a:xfrm>
              <a:off x="0" y="105"/>
              <a:ext cx="9071" cy="4070"/>
              <a:chOff x="0" y="105"/>
              <a:chExt cx="9071" cy="4070"/>
            </a:xfrm>
          </p:grpSpPr>
          <p:sp>
            <p:nvSpPr>
              <p:cNvPr id="12303" name="Line 25"/>
              <p:cNvSpPr>
                <a:spLocks noChangeShapeType="1"/>
              </p:cNvSpPr>
              <p:nvPr/>
            </p:nvSpPr>
            <p:spPr bwMode="auto">
              <a:xfrm flipH="1">
                <a:off x="116" y="125"/>
                <a:ext cx="2628" cy="0"/>
              </a:xfrm>
              <a:prstGeom prst="line">
                <a:avLst/>
              </a:prstGeom>
              <a:noFill/>
              <a:ln w="114300">
                <a:solidFill>
                  <a:srgbClr val="FDBE36"/>
                </a:solidFill>
                <a:miter lim="800000"/>
                <a:headEnd type="oval" w="med" len="med"/>
                <a:tailEnd/>
              </a:ln>
              <a:extLst>
                <a:ext uri="{909E8E84-426E-40DD-AFC4-6F175D3DCCD1}">
                  <a14:hiddenFill xmlns:a14="http://schemas.microsoft.com/office/drawing/2010/main">
                    <a:noFill/>
                  </a14:hiddenFill>
                </a:ext>
              </a:extLst>
            </p:spPr>
            <p:txBody>
              <a:bodyPr lIns="0" tIns="0" rIns="0" bIns="0"/>
              <a:lstStyle/>
              <a:p>
                <a:endParaRPr lang="en-US"/>
              </a:p>
            </p:txBody>
          </p:sp>
          <p:sp>
            <p:nvSpPr>
              <p:cNvPr id="12304" name="Line 26"/>
              <p:cNvSpPr>
                <a:spLocks noChangeShapeType="1"/>
              </p:cNvSpPr>
              <p:nvPr/>
            </p:nvSpPr>
            <p:spPr bwMode="auto">
              <a:xfrm>
                <a:off x="8" y="105"/>
                <a:ext cx="0" cy="1508"/>
              </a:xfrm>
              <a:prstGeom prst="line">
                <a:avLst/>
              </a:prstGeom>
              <a:noFill/>
              <a:ln w="114300">
                <a:solidFill>
                  <a:srgbClr val="FDBE36"/>
                </a:solidFill>
                <a:miter lim="800000"/>
                <a:headEnd type="oval" w="med" len="med"/>
                <a:tailEnd type="oval" w="med" len="med"/>
              </a:ln>
              <a:extLst>
                <a:ext uri="{909E8E84-426E-40DD-AFC4-6F175D3DCCD1}">
                  <a14:hiddenFill xmlns:a14="http://schemas.microsoft.com/office/drawing/2010/main">
                    <a:noFill/>
                  </a14:hiddenFill>
                </a:ext>
              </a:extLst>
            </p:spPr>
            <p:txBody>
              <a:bodyPr lIns="0" tIns="0" rIns="0" bIns="0"/>
              <a:lstStyle/>
              <a:p>
                <a:endParaRPr lang="en-US"/>
              </a:p>
            </p:txBody>
          </p:sp>
          <p:sp>
            <p:nvSpPr>
              <p:cNvPr id="12305" name="Line 27"/>
              <p:cNvSpPr>
                <a:spLocks noChangeShapeType="1"/>
              </p:cNvSpPr>
              <p:nvPr/>
            </p:nvSpPr>
            <p:spPr bwMode="auto">
              <a:xfrm>
                <a:off x="8" y="1589"/>
                <a:ext cx="0" cy="1511"/>
              </a:xfrm>
              <a:prstGeom prst="line">
                <a:avLst/>
              </a:prstGeom>
              <a:noFill/>
              <a:ln w="114300">
                <a:solidFill>
                  <a:srgbClr val="FDBE36"/>
                </a:solidFill>
                <a:miter lim="800000"/>
                <a:headEnd/>
                <a:tailEnd type="oval" w="med" len="med"/>
              </a:ln>
              <a:extLst>
                <a:ext uri="{909E8E84-426E-40DD-AFC4-6F175D3DCCD1}">
                  <a14:hiddenFill xmlns:a14="http://schemas.microsoft.com/office/drawing/2010/main">
                    <a:noFill/>
                  </a14:hiddenFill>
                </a:ext>
              </a:extLst>
            </p:spPr>
            <p:txBody>
              <a:bodyPr lIns="0" tIns="0" rIns="0" bIns="0"/>
              <a:lstStyle/>
              <a:p>
                <a:endParaRPr lang="en-US"/>
              </a:p>
            </p:txBody>
          </p:sp>
          <p:sp>
            <p:nvSpPr>
              <p:cNvPr id="12306" name="Line 28"/>
              <p:cNvSpPr>
                <a:spLocks noChangeShapeType="1"/>
              </p:cNvSpPr>
              <p:nvPr/>
            </p:nvSpPr>
            <p:spPr bwMode="auto">
              <a:xfrm>
                <a:off x="0" y="3196"/>
                <a:ext cx="0" cy="979"/>
              </a:xfrm>
              <a:prstGeom prst="line">
                <a:avLst/>
              </a:prstGeom>
              <a:noFill/>
              <a:ln w="114300">
                <a:solidFill>
                  <a:srgbClr val="FDBE36"/>
                </a:solidFill>
                <a:miter lim="800000"/>
                <a:headEnd/>
                <a:tailEnd type="oval" w="med" len="med"/>
              </a:ln>
              <a:extLst>
                <a:ext uri="{909E8E84-426E-40DD-AFC4-6F175D3DCCD1}">
                  <a14:hiddenFill xmlns:a14="http://schemas.microsoft.com/office/drawing/2010/main">
                    <a:noFill/>
                  </a14:hiddenFill>
                </a:ext>
              </a:extLst>
            </p:spPr>
            <p:txBody>
              <a:bodyPr lIns="0" tIns="0" rIns="0" bIns="0"/>
              <a:lstStyle/>
              <a:p>
                <a:endParaRPr lang="en-US"/>
              </a:p>
            </p:txBody>
          </p:sp>
          <p:sp>
            <p:nvSpPr>
              <p:cNvPr id="12307" name="Line 29"/>
              <p:cNvSpPr>
                <a:spLocks noChangeShapeType="1"/>
              </p:cNvSpPr>
              <p:nvPr/>
            </p:nvSpPr>
            <p:spPr bwMode="auto">
              <a:xfrm flipH="1">
                <a:off x="2768" y="125"/>
                <a:ext cx="2079" cy="0"/>
              </a:xfrm>
              <a:prstGeom prst="line">
                <a:avLst/>
              </a:prstGeom>
              <a:noFill/>
              <a:ln w="114300">
                <a:solidFill>
                  <a:srgbClr val="FDBE36"/>
                </a:solidFill>
                <a:miter lim="800000"/>
                <a:headEnd type="oval" w="med" len="med"/>
                <a:tailEnd/>
              </a:ln>
              <a:extLst>
                <a:ext uri="{909E8E84-426E-40DD-AFC4-6F175D3DCCD1}">
                  <a14:hiddenFill xmlns:a14="http://schemas.microsoft.com/office/drawing/2010/main">
                    <a:noFill/>
                  </a14:hiddenFill>
                </a:ext>
              </a:extLst>
            </p:spPr>
            <p:txBody>
              <a:bodyPr lIns="0" tIns="0" rIns="0" bIns="0"/>
              <a:lstStyle/>
              <a:p>
                <a:endParaRPr lang="en-US"/>
              </a:p>
            </p:txBody>
          </p:sp>
          <p:sp>
            <p:nvSpPr>
              <p:cNvPr id="12308" name="Line 30"/>
              <p:cNvSpPr>
                <a:spLocks noChangeShapeType="1"/>
              </p:cNvSpPr>
              <p:nvPr/>
            </p:nvSpPr>
            <p:spPr bwMode="auto">
              <a:xfrm rot="10800000" flipH="1">
                <a:off x="7462" y="221"/>
                <a:ext cx="0" cy="1376"/>
              </a:xfrm>
              <a:prstGeom prst="line">
                <a:avLst/>
              </a:prstGeom>
              <a:noFill/>
              <a:ln w="114300">
                <a:solidFill>
                  <a:srgbClr val="FDBE36"/>
                </a:solidFill>
                <a:miter lim="800000"/>
                <a:headEnd type="oval" w="med" len="med"/>
                <a:tailEnd/>
              </a:ln>
              <a:extLst>
                <a:ext uri="{909E8E84-426E-40DD-AFC4-6F175D3DCCD1}">
                  <a14:hiddenFill xmlns:a14="http://schemas.microsoft.com/office/drawing/2010/main">
                    <a:noFill/>
                  </a14:hiddenFill>
                </a:ext>
              </a:extLst>
            </p:spPr>
            <p:txBody>
              <a:bodyPr lIns="0" tIns="0" rIns="0" bIns="0"/>
              <a:lstStyle/>
              <a:p>
                <a:endParaRPr lang="en-US"/>
              </a:p>
            </p:txBody>
          </p:sp>
          <p:sp>
            <p:nvSpPr>
              <p:cNvPr id="12309" name="Line 31"/>
              <p:cNvSpPr>
                <a:spLocks noChangeShapeType="1"/>
              </p:cNvSpPr>
              <p:nvPr/>
            </p:nvSpPr>
            <p:spPr bwMode="auto">
              <a:xfrm flipH="1">
                <a:off x="4944" y="125"/>
                <a:ext cx="2514" cy="0"/>
              </a:xfrm>
              <a:prstGeom prst="line">
                <a:avLst/>
              </a:prstGeom>
              <a:noFill/>
              <a:ln w="114300">
                <a:solidFill>
                  <a:srgbClr val="FDBE36"/>
                </a:solidFill>
                <a:miter lim="800000"/>
                <a:headEnd type="oval" w="med" len="med"/>
                <a:tailEnd/>
              </a:ln>
              <a:extLst>
                <a:ext uri="{909E8E84-426E-40DD-AFC4-6F175D3DCCD1}">
                  <a14:hiddenFill xmlns:a14="http://schemas.microsoft.com/office/drawing/2010/main">
                    <a:noFill/>
                  </a14:hiddenFill>
                </a:ext>
              </a:extLst>
            </p:spPr>
            <p:txBody>
              <a:bodyPr lIns="0" tIns="0" rIns="0" bIns="0"/>
              <a:lstStyle/>
              <a:p>
                <a:endParaRPr lang="en-US"/>
              </a:p>
            </p:txBody>
          </p:sp>
          <p:sp>
            <p:nvSpPr>
              <p:cNvPr id="12310" name="Line 32"/>
              <p:cNvSpPr>
                <a:spLocks noChangeShapeType="1"/>
              </p:cNvSpPr>
              <p:nvPr/>
            </p:nvSpPr>
            <p:spPr bwMode="auto">
              <a:xfrm flipH="1">
                <a:off x="7462" y="1613"/>
                <a:ext cx="1609" cy="0"/>
              </a:xfrm>
              <a:prstGeom prst="line">
                <a:avLst/>
              </a:prstGeom>
              <a:noFill/>
              <a:ln w="114300">
                <a:solidFill>
                  <a:srgbClr val="FDBE36"/>
                </a:solidFill>
                <a:miter lim="800000"/>
                <a:headEnd type="oval" w="med" len="med"/>
                <a:tailEnd/>
              </a:ln>
              <a:extLst>
                <a:ext uri="{909E8E84-426E-40DD-AFC4-6F175D3DCCD1}">
                  <a14:hiddenFill xmlns:a14="http://schemas.microsoft.com/office/drawing/2010/main">
                    <a:noFill/>
                  </a14:hiddenFill>
                </a:ext>
              </a:extLst>
            </p:spPr>
            <p:txBody>
              <a:bodyPr lIns="0" tIns="0" rIns="0" bIns="0"/>
              <a:lstStyle/>
              <a:p>
                <a:endParaRPr lang="en-US"/>
              </a:p>
            </p:txBody>
          </p:sp>
        </p:grpSp>
      </p:grpSp>
      <p:sp>
        <p:nvSpPr>
          <p:cNvPr id="12300" name="Oval 35"/>
          <p:cNvSpPr>
            <a:spLocks/>
          </p:cNvSpPr>
          <p:nvPr/>
        </p:nvSpPr>
        <p:spPr bwMode="auto">
          <a:xfrm>
            <a:off x="17741900" y="6896100"/>
            <a:ext cx="4089400" cy="4089400"/>
          </a:xfrm>
          <a:prstGeom prst="ellipse">
            <a:avLst/>
          </a:prstGeom>
          <a:solidFill>
            <a:srgbClr val="D31E25"/>
          </a:solidFill>
          <a:ln w="25400">
            <a:solidFill>
              <a:srgbClr val="D31E25"/>
            </a:solidFill>
            <a:miter lim="800000"/>
            <a:headEnd/>
            <a:tailEnd/>
          </a:ln>
        </p:spPr>
        <p:txBody>
          <a:bodyPr lIns="508000" tIns="508000" rIns="508000" bIns="508000" anchor="ctr"/>
          <a:lstStyle/>
          <a:p>
            <a:pPr>
              <a:lnSpc>
                <a:spcPct val="70000"/>
              </a:lnSpc>
            </a:pPr>
            <a:r>
              <a:rPr lang="en-US" sz="6600">
                <a:solidFill>
                  <a:srgbClr val="FFFFFF"/>
                </a:solidFill>
                <a:latin typeface="Bebas Neue" pitchFamily="34" charset="0"/>
                <a:ea typeface="Bebas Neue" pitchFamily="34" charset="0"/>
                <a:cs typeface="Bebas Neue" pitchFamily="34" charset="0"/>
                <a:sym typeface="Bebas Neue" pitchFamily="34" charset="0"/>
              </a:rPr>
              <a:t>VALUE</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314" name="Slide Number Placeholder 3"/>
          <p:cNvSpPr>
            <a:spLocks noGrp="1"/>
          </p:cNvSpPr>
          <p:nvPr>
            <p:ph type="sldNum" sz="quarter" idx="10"/>
          </p:nvPr>
        </p:nvSpPr>
        <p:spPr>
          <a:noFill/>
        </p:spPr>
        <p:txBody>
          <a:bodyPr/>
          <a:lstStyle>
            <a:lvl1pPr eaLnBrk="0" hangingPunct="0">
              <a:defRPr sz="5600">
                <a:solidFill>
                  <a:srgbClr val="000000"/>
                </a:solidFill>
                <a:latin typeface="Gill Sans" charset="0"/>
                <a:ea typeface="ヒラギノ角ゴ ProN W3" charset="0"/>
                <a:cs typeface="ヒラギノ角ゴ ProN W3" charset="0"/>
                <a:sym typeface="Gill Sans" charset="0"/>
              </a:defRPr>
            </a:lvl1pPr>
            <a:lvl2pPr marL="742950" indent="-285750" eaLnBrk="0" hangingPunct="0">
              <a:defRPr sz="5600">
                <a:solidFill>
                  <a:srgbClr val="000000"/>
                </a:solidFill>
                <a:latin typeface="Gill Sans" charset="0"/>
                <a:ea typeface="ヒラギノ角ゴ ProN W3" charset="0"/>
                <a:cs typeface="ヒラギノ角ゴ ProN W3" charset="0"/>
                <a:sym typeface="Gill Sans" charset="0"/>
              </a:defRPr>
            </a:lvl2pPr>
            <a:lvl3pPr marL="1143000" indent="-228600" eaLnBrk="0" hangingPunct="0">
              <a:defRPr sz="5600">
                <a:solidFill>
                  <a:srgbClr val="000000"/>
                </a:solidFill>
                <a:latin typeface="Gill Sans" charset="0"/>
                <a:ea typeface="ヒラギノ角ゴ ProN W3" charset="0"/>
                <a:cs typeface="ヒラギノ角ゴ ProN W3" charset="0"/>
                <a:sym typeface="Gill Sans" charset="0"/>
              </a:defRPr>
            </a:lvl3pPr>
            <a:lvl4pPr marL="1600200" indent="-228600" eaLnBrk="0" hangingPunct="0">
              <a:defRPr sz="5600">
                <a:solidFill>
                  <a:srgbClr val="000000"/>
                </a:solidFill>
                <a:latin typeface="Gill Sans" charset="0"/>
                <a:ea typeface="ヒラギノ角ゴ ProN W3" charset="0"/>
                <a:cs typeface="ヒラギノ角ゴ ProN W3" charset="0"/>
                <a:sym typeface="Gill Sans" charset="0"/>
              </a:defRPr>
            </a:lvl4pPr>
            <a:lvl5pPr marL="2057400" indent="-228600" eaLnBrk="0" hangingPunct="0">
              <a:defRPr sz="5600">
                <a:solidFill>
                  <a:srgbClr val="000000"/>
                </a:solidFill>
                <a:latin typeface="Gill Sans" charset="0"/>
                <a:ea typeface="ヒラギノ角ゴ ProN W3" charset="0"/>
                <a:cs typeface="ヒラギノ角ゴ ProN W3" charset="0"/>
                <a:sym typeface="Gill Sans" charset="0"/>
              </a:defRPr>
            </a:lvl5pPr>
            <a:lvl6pPr marL="25146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6pPr>
            <a:lvl7pPr marL="29718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7pPr>
            <a:lvl8pPr marL="34290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8pPr>
            <a:lvl9pPr marL="38862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9pPr>
          </a:lstStyle>
          <a:p>
            <a:pPr eaLnBrk="1" hangingPunct="1"/>
            <a:fld id="{D49608CD-D1BF-49A8-9CC0-EA1CC314FA5A}" type="slidenum">
              <a:rPr lang="en-US" sz="3600" smtClean="0">
                <a:solidFill>
                  <a:srgbClr val="139FD2"/>
                </a:solidFill>
                <a:latin typeface="Bebas Neue" pitchFamily="34" charset="0"/>
                <a:ea typeface="Bebas Neue" pitchFamily="34" charset="0"/>
                <a:cs typeface="Bebas Neue" pitchFamily="34" charset="0"/>
                <a:sym typeface="Bebas Neue" pitchFamily="34" charset="0"/>
              </a:rPr>
              <a:pPr eaLnBrk="1" hangingPunct="1"/>
              <a:t>57</a:t>
            </a:fld>
            <a:endParaRPr lang="en-US" sz="3600" smtClean="0">
              <a:solidFill>
                <a:srgbClr val="139FD2"/>
              </a:solidFill>
              <a:latin typeface="Bebas Neue" pitchFamily="34" charset="0"/>
              <a:ea typeface="Bebas Neue" pitchFamily="34" charset="0"/>
              <a:cs typeface="Bebas Neue" pitchFamily="34" charset="0"/>
              <a:sym typeface="Bebas Neue" pitchFamily="34" charset="0"/>
            </a:endParaRPr>
          </a:p>
        </p:txBody>
      </p:sp>
      <p:grpSp>
        <p:nvGrpSpPr>
          <p:cNvPr id="13315" name="Group 4"/>
          <p:cNvGrpSpPr>
            <a:grpSpLocks/>
          </p:cNvGrpSpPr>
          <p:nvPr/>
        </p:nvGrpSpPr>
        <p:grpSpPr bwMode="auto">
          <a:xfrm>
            <a:off x="2451100" y="4343400"/>
            <a:ext cx="8751888" cy="7327900"/>
            <a:chOff x="0" y="72"/>
            <a:chExt cx="5513" cy="4616"/>
          </a:xfrm>
        </p:grpSpPr>
        <p:sp>
          <p:nvSpPr>
            <p:cNvPr id="13326" name="Rectangle 1"/>
            <p:cNvSpPr>
              <a:spLocks/>
            </p:cNvSpPr>
            <p:nvPr/>
          </p:nvSpPr>
          <p:spPr bwMode="auto">
            <a:xfrm>
              <a:off x="24" y="72"/>
              <a:ext cx="5472" cy="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endParaRPr lang="en-US" sz="7200" dirty="0">
                <a:solidFill>
                  <a:srgbClr val="1E1D1D"/>
                </a:solidFill>
                <a:latin typeface="Bebas Neue" pitchFamily="34" charset="0"/>
                <a:ea typeface="Bebas Neue" pitchFamily="34" charset="0"/>
                <a:cs typeface="Bebas Neue" pitchFamily="34" charset="0"/>
                <a:sym typeface="Bebas Neue" pitchFamily="34" charset="0"/>
              </a:endParaRPr>
            </a:p>
          </p:txBody>
        </p:sp>
        <p:sp>
          <p:nvSpPr>
            <p:cNvPr id="18434" name="Rectangle 2"/>
            <p:cNvSpPr>
              <a:spLocks/>
            </p:cNvSpPr>
            <p:nvPr/>
          </p:nvSpPr>
          <p:spPr bwMode="auto">
            <a:xfrm>
              <a:off x="41" y="896"/>
              <a:ext cx="5472" cy="37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lstStyle/>
            <a:p>
              <a:pPr marL="914400" indent="-571500" algn="l">
                <a:buClr>
                  <a:srgbClr val="D31E25"/>
                </a:buClr>
                <a:buSzPct val="125000"/>
                <a:buFont typeface="Arial" pitchFamily="34" charset="0"/>
                <a:buChar char="•"/>
                <a:defRPr/>
              </a:pPr>
              <a:endParaRPr lang="en-GB" sz="2800" dirty="0" smtClean="0">
                <a:solidFill>
                  <a:srgbClr val="1E1D1D"/>
                </a:solidFill>
                <a:latin typeface="Arial" pitchFamily="34" charset="0"/>
                <a:ea typeface="Helvetica Light" charset="0"/>
                <a:cs typeface="Arial" pitchFamily="34" charset="0"/>
                <a:sym typeface="Helvetica Light" charset="0"/>
              </a:endParaRPr>
            </a:p>
            <a:p>
              <a:pPr marL="914400" indent="-571500" algn="l">
                <a:buClr>
                  <a:srgbClr val="D31E25"/>
                </a:buClr>
                <a:buSzPct val="125000"/>
                <a:buFont typeface="Arial" pitchFamily="34" charset="0"/>
                <a:buChar char="•"/>
                <a:defRPr/>
              </a:pPr>
              <a:r>
                <a:rPr lang="en-GB" sz="2800" dirty="0" smtClean="0">
                  <a:solidFill>
                    <a:srgbClr val="1E1D1D"/>
                  </a:solidFill>
                  <a:latin typeface="Arial" pitchFamily="34" charset="0"/>
                  <a:ea typeface="Helvetica Light" charset="0"/>
                  <a:cs typeface="Arial" pitchFamily="34" charset="0"/>
                  <a:sym typeface="Helvetica Light" charset="0"/>
                </a:rPr>
                <a:t>More </a:t>
              </a:r>
              <a:r>
                <a:rPr lang="en-GB" sz="2800" dirty="0">
                  <a:solidFill>
                    <a:srgbClr val="1E1D1D"/>
                  </a:solidFill>
                  <a:latin typeface="Arial" pitchFamily="34" charset="0"/>
                  <a:ea typeface="Helvetica Light" charset="0"/>
                  <a:cs typeface="Arial" pitchFamily="34" charset="0"/>
                  <a:sym typeface="Helvetica Light" charset="0"/>
                </a:rPr>
                <a:t>than 1 billion unique users visit </a:t>
              </a:r>
              <a:r>
                <a:rPr lang="en-GB" sz="2800" dirty="0" smtClean="0">
                  <a:solidFill>
                    <a:srgbClr val="1E1D1D"/>
                  </a:solidFill>
                  <a:latin typeface="Arial" pitchFamily="34" charset="0"/>
                  <a:ea typeface="Helvetica Light" charset="0"/>
                  <a:cs typeface="Arial" pitchFamily="34" charset="0"/>
                  <a:sym typeface="Helvetica Light" charset="0"/>
                </a:rPr>
                <a:t>per month.</a:t>
              </a:r>
              <a:endParaRPr lang="en-GB" sz="2800" dirty="0">
                <a:solidFill>
                  <a:srgbClr val="1E1D1D"/>
                </a:solidFill>
                <a:latin typeface="Arial" pitchFamily="34" charset="0"/>
                <a:ea typeface="Helvetica Light" charset="0"/>
                <a:cs typeface="Arial" pitchFamily="34" charset="0"/>
                <a:sym typeface="Helvetica Light" charset="0"/>
              </a:endParaRPr>
            </a:p>
            <a:p>
              <a:pPr marL="914400" indent="-571500" algn="l">
                <a:buClr>
                  <a:srgbClr val="D31E25"/>
                </a:buClr>
                <a:buSzPct val="125000"/>
                <a:buFont typeface="Arial" pitchFamily="34" charset="0"/>
                <a:buChar char="•"/>
                <a:defRPr/>
              </a:pPr>
              <a:endParaRPr lang="en-GB" sz="2800" dirty="0" smtClean="0">
                <a:solidFill>
                  <a:srgbClr val="1E1D1D"/>
                </a:solidFill>
                <a:latin typeface="Arial" pitchFamily="34" charset="0"/>
                <a:ea typeface="Helvetica Light" charset="0"/>
                <a:cs typeface="Arial" pitchFamily="34" charset="0"/>
                <a:sym typeface="Helvetica Light" charset="0"/>
              </a:endParaRPr>
            </a:p>
            <a:p>
              <a:pPr marL="914400" indent="-571500" algn="l">
                <a:buClr>
                  <a:srgbClr val="D31E25"/>
                </a:buClr>
                <a:buSzPct val="125000"/>
                <a:buFont typeface="Arial" pitchFamily="34" charset="0"/>
                <a:buChar char="•"/>
                <a:defRPr/>
              </a:pPr>
              <a:r>
                <a:rPr lang="en-GB" sz="2800" dirty="0" smtClean="0">
                  <a:solidFill>
                    <a:srgbClr val="1E1D1D"/>
                  </a:solidFill>
                  <a:latin typeface="Arial" pitchFamily="34" charset="0"/>
                  <a:ea typeface="Helvetica Light" charset="0"/>
                  <a:cs typeface="Arial" pitchFamily="34" charset="0"/>
                  <a:sym typeface="Helvetica Light" charset="0"/>
                </a:rPr>
                <a:t>Over </a:t>
              </a:r>
              <a:r>
                <a:rPr lang="en-GB" sz="2800" dirty="0">
                  <a:solidFill>
                    <a:srgbClr val="1E1D1D"/>
                  </a:solidFill>
                  <a:latin typeface="Arial" pitchFamily="34" charset="0"/>
                  <a:ea typeface="Helvetica Light" charset="0"/>
                  <a:cs typeface="Arial" pitchFamily="34" charset="0"/>
                  <a:sym typeface="Helvetica Light" charset="0"/>
                </a:rPr>
                <a:t>6 billion hours of video are watched each month on </a:t>
              </a:r>
              <a:r>
                <a:rPr lang="en-GB" sz="2800" dirty="0" smtClean="0">
                  <a:solidFill>
                    <a:srgbClr val="1E1D1D"/>
                  </a:solidFill>
                  <a:latin typeface="Arial" pitchFamily="34" charset="0"/>
                  <a:ea typeface="Helvetica Light" charset="0"/>
                  <a:cs typeface="Arial" pitchFamily="34" charset="0"/>
                  <a:sym typeface="Helvetica Light" charset="0"/>
                </a:rPr>
                <a:t>YouTube.</a:t>
              </a:r>
            </a:p>
            <a:p>
              <a:pPr marL="800100" indent="-457200" algn="l">
                <a:buClr>
                  <a:srgbClr val="D31E25"/>
                </a:buClr>
                <a:buSzPct val="125000"/>
                <a:buFont typeface="Arial" pitchFamily="34" charset="0"/>
                <a:buChar char="•"/>
                <a:defRPr/>
              </a:pPr>
              <a:endParaRPr lang="en-GB" sz="2800" dirty="0" smtClean="0">
                <a:solidFill>
                  <a:srgbClr val="1E1D1D"/>
                </a:solidFill>
                <a:latin typeface="Arial" pitchFamily="34" charset="0"/>
                <a:ea typeface="Helvetica Light" charset="0"/>
                <a:cs typeface="Arial" pitchFamily="34" charset="0"/>
                <a:sym typeface="Helvetica Light" charset="0"/>
              </a:endParaRPr>
            </a:p>
            <a:p>
              <a:pPr marL="800100" indent="-457200" algn="l">
                <a:buClr>
                  <a:srgbClr val="D31E25"/>
                </a:buClr>
                <a:buSzPct val="125000"/>
                <a:buFont typeface="Arial" pitchFamily="34" charset="0"/>
                <a:buChar char="•"/>
                <a:defRPr/>
              </a:pPr>
              <a:r>
                <a:rPr lang="en-GB" sz="2800" dirty="0" smtClean="0">
                  <a:solidFill>
                    <a:srgbClr val="1E1D1D"/>
                  </a:solidFill>
                  <a:latin typeface="Arial" pitchFamily="34" charset="0"/>
                  <a:ea typeface="Helvetica Light" charset="0"/>
                  <a:cs typeface="Arial" pitchFamily="34" charset="0"/>
                  <a:sym typeface="Helvetica Light" charset="0"/>
                </a:rPr>
                <a:t>YouTube is localised in 61 countries and across 61 languages.</a:t>
              </a:r>
            </a:p>
            <a:p>
              <a:pPr marL="914400" indent="-571500" algn="l">
                <a:buClr>
                  <a:srgbClr val="D31E25"/>
                </a:buClr>
                <a:buSzPct val="125000"/>
                <a:buFont typeface="Arial" pitchFamily="34" charset="0"/>
                <a:buChar char="•"/>
                <a:defRPr/>
              </a:pPr>
              <a:endParaRPr lang="en-GB" sz="2800" dirty="0">
                <a:solidFill>
                  <a:srgbClr val="1E1D1D"/>
                </a:solidFill>
                <a:latin typeface="Arial" pitchFamily="34" charset="0"/>
                <a:ea typeface="Helvetica Light" charset="0"/>
                <a:cs typeface="Arial" pitchFamily="34" charset="0"/>
                <a:sym typeface="Helvetica Light" charset="0"/>
              </a:endParaRPr>
            </a:p>
            <a:p>
              <a:pPr marL="914400" indent="-571500" algn="l">
                <a:buClr>
                  <a:srgbClr val="D31E25"/>
                </a:buClr>
                <a:buSzPct val="125000"/>
                <a:buFont typeface="Arial" pitchFamily="34" charset="0"/>
                <a:buChar char="•"/>
                <a:defRPr/>
              </a:pPr>
              <a:r>
                <a:rPr lang="en-GB" sz="2800" dirty="0">
                  <a:solidFill>
                    <a:srgbClr val="1E1D1D"/>
                  </a:solidFill>
                  <a:latin typeface="Arial" pitchFamily="34" charset="0"/>
                  <a:ea typeface="Helvetica Light" charset="0"/>
                  <a:cs typeface="Arial" pitchFamily="34" charset="0"/>
                  <a:sym typeface="Helvetica Light" charset="0"/>
                </a:rPr>
                <a:t>According to Nielsen, YouTube reaches more US adults aged 18-34 than any cable </a:t>
              </a:r>
              <a:r>
                <a:rPr lang="en-GB" sz="2800" dirty="0" smtClean="0">
                  <a:solidFill>
                    <a:srgbClr val="1E1D1D"/>
                  </a:solidFill>
                  <a:latin typeface="Arial" pitchFamily="34" charset="0"/>
                  <a:ea typeface="Helvetica Light" charset="0"/>
                  <a:cs typeface="Arial" pitchFamily="34" charset="0"/>
                  <a:sym typeface="Helvetica Light" charset="0"/>
                </a:rPr>
                <a:t>network.</a:t>
              </a:r>
              <a:endParaRPr lang="en-GB" sz="2800" dirty="0">
                <a:solidFill>
                  <a:srgbClr val="1E1D1D"/>
                </a:solidFill>
                <a:latin typeface="Arial" pitchFamily="34" charset="0"/>
                <a:ea typeface="Helvetica Light" charset="0"/>
                <a:cs typeface="Arial" pitchFamily="34" charset="0"/>
                <a:sym typeface="Helvetica Light" charset="0"/>
              </a:endParaRPr>
            </a:p>
            <a:p>
              <a:pPr marL="800100" indent="-457200" algn="l">
                <a:buClr>
                  <a:srgbClr val="D31E25"/>
                </a:buClr>
                <a:buSzPct val="125000"/>
                <a:buFont typeface="Arial" pitchFamily="34" charset="0"/>
                <a:buChar char="•"/>
                <a:defRPr/>
              </a:pPr>
              <a:endParaRPr lang="en-GB" sz="2800" dirty="0" smtClean="0">
                <a:solidFill>
                  <a:srgbClr val="1E1D1D"/>
                </a:solidFill>
                <a:latin typeface="Arial" pitchFamily="34" charset="0"/>
                <a:ea typeface="Helvetica Light" charset="0"/>
                <a:cs typeface="Arial" pitchFamily="34" charset="0"/>
                <a:sym typeface="Helvetica Light" charset="0"/>
              </a:endParaRPr>
            </a:p>
            <a:p>
              <a:pPr marL="800100" indent="-457200" algn="l">
                <a:buClr>
                  <a:srgbClr val="D31E25"/>
                </a:buClr>
                <a:buSzPct val="125000"/>
                <a:buFont typeface="Arial" pitchFamily="34" charset="0"/>
                <a:buChar char="•"/>
                <a:defRPr/>
              </a:pPr>
              <a:r>
                <a:rPr lang="en-GB" sz="2800" dirty="0" smtClean="0">
                  <a:solidFill>
                    <a:srgbClr val="1E1D1D"/>
                  </a:solidFill>
                  <a:latin typeface="Arial" pitchFamily="34" charset="0"/>
                  <a:ea typeface="Helvetica Light" charset="0"/>
                  <a:cs typeface="Arial" pitchFamily="34" charset="0"/>
                  <a:sym typeface="Helvetica Light" charset="0"/>
                </a:rPr>
                <a:t>Thousands </a:t>
              </a:r>
              <a:r>
                <a:rPr lang="en-GB" sz="2800" dirty="0">
                  <a:solidFill>
                    <a:srgbClr val="1E1D1D"/>
                  </a:solidFill>
                  <a:latin typeface="Arial" pitchFamily="34" charset="0"/>
                  <a:ea typeface="Helvetica Light" charset="0"/>
                  <a:cs typeface="Arial" pitchFamily="34" charset="0"/>
                  <a:sym typeface="Helvetica Light" charset="0"/>
                </a:rPr>
                <a:t>of </a:t>
              </a:r>
              <a:r>
                <a:rPr lang="en-GB" sz="2800" dirty="0" smtClean="0">
                  <a:solidFill>
                    <a:srgbClr val="1E1D1D"/>
                  </a:solidFill>
                  <a:latin typeface="Arial" pitchFamily="34" charset="0"/>
                  <a:ea typeface="Helvetica Light" charset="0"/>
                  <a:cs typeface="Arial" pitchFamily="34" charset="0"/>
                  <a:sym typeface="Helvetica Light" charset="0"/>
                </a:rPr>
                <a:t>YouTube channels </a:t>
              </a:r>
              <a:r>
                <a:rPr lang="en-GB" sz="2800" dirty="0">
                  <a:solidFill>
                    <a:srgbClr val="1E1D1D"/>
                  </a:solidFill>
                  <a:latin typeface="Arial" pitchFamily="34" charset="0"/>
                  <a:ea typeface="Helvetica Light" charset="0"/>
                  <a:cs typeface="Arial" pitchFamily="34" charset="0"/>
                  <a:sym typeface="Helvetica Light" charset="0"/>
                </a:rPr>
                <a:t>are making six figures a </a:t>
              </a:r>
              <a:r>
                <a:rPr lang="en-GB" sz="2800" dirty="0" smtClean="0">
                  <a:solidFill>
                    <a:srgbClr val="1E1D1D"/>
                  </a:solidFill>
                  <a:latin typeface="Arial" pitchFamily="34" charset="0"/>
                  <a:ea typeface="Helvetica Light" charset="0"/>
                  <a:cs typeface="Arial" pitchFamily="34" charset="0"/>
                  <a:sym typeface="Helvetica Light" charset="0"/>
                </a:rPr>
                <a:t>year.</a:t>
              </a:r>
              <a:endParaRPr lang="en-GB" sz="2800" dirty="0">
                <a:solidFill>
                  <a:srgbClr val="1E1D1D"/>
                </a:solidFill>
                <a:latin typeface="Arial" pitchFamily="34" charset="0"/>
                <a:ea typeface="Helvetica Light" charset="0"/>
                <a:cs typeface="Arial" pitchFamily="34" charset="0"/>
                <a:sym typeface="Helvetica Light" charset="0"/>
              </a:endParaRPr>
            </a:p>
          </p:txBody>
        </p:sp>
        <p:sp>
          <p:nvSpPr>
            <p:cNvPr id="13328" name="Line 3"/>
            <p:cNvSpPr>
              <a:spLocks noChangeShapeType="1"/>
            </p:cNvSpPr>
            <p:nvPr/>
          </p:nvSpPr>
          <p:spPr bwMode="auto">
            <a:xfrm>
              <a:off x="0" y="688"/>
              <a:ext cx="5472" cy="0"/>
            </a:xfrm>
            <a:prstGeom prst="line">
              <a:avLst/>
            </a:prstGeom>
            <a:noFill/>
            <a:ln w="114300">
              <a:solidFill>
                <a:srgbClr val="D31E25"/>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a:p>
          </p:txBody>
        </p:sp>
      </p:grpSp>
      <p:grpSp>
        <p:nvGrpSpPr>
          <p:cNvPr id="13316" name="Group 7"/>
          <p:cNvGrpSpPr>
            <a:grpSpLocks/>
          </p:cNvGrpSpPr>
          <p:nvPr/>
        </p:nvGrpSpPr>
        <p:grpSpPr bwMode="auto">
          <a:xfrm>
            <a:off x="12941300" y="6553200"/>
            <a:ext cx="8724900" cy="965200"/>
            <a:chOff x="0" y="80"/>
            <a:chExt cx="5496" cy="608"/>
          </a:xfrm>
        </p:grpSpPr>
        <p:sp>
          <p:nvSpPr>
            <p:cNvPr id="13324" name="Line 5"/>
            <p:cNvSpPr>
              <a:spLocks noChangeShapeType="1"/>
            </p:cNvSpPr>
            <p:nvPr/>
          </p:nvSpPr>
          <p:spPr bwMode="auto">
            <a:xfrm>
              <a:off x="0" y="688"/>
              <a:ext cx="5472" cy="0"/>
            </a:xfrm>
            <a:prstGeom prst="line">
              <a:avLst/>
            </a:prstGeom>
            <a:noFill/>
            <a:ln w="114300">
              <a:solidFill>
                <a:srgbClr val="FDBE36"/>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a:p>
          </p:txBody>
        </p:sp>
        <p:sp>
          <p:nvSpPr>
            <p:cNvPr id="13325" name="Rectangle 6"/>
            <p:cNvSpPr>
              <a:spLocks/>
            </p:cNvSpPr>
            <p:nvPr/>
          </p:nvSpPr>
          <p:spPr bwMode="auto">
            <a:xfrm>
              <a:off x="24" y="80"/>
              <a:ext cx="5472" cy="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buFontTx/>
                <a:buAutoNum type="arabicPeriod"/>
              </a:pPr>
              <a:r>
                <a:rPr lang="en-US" sz="7200" dirty="0">
                  <a:solidFill>
                    <a:srgbClr val="1E1D1D"/>
                  </a:solidFill>
                  <a:latin typeface="Bebas Neue" pitchFamily="34" charset="0"/>
                  <a:ea typeface="Bebas Neue" pitchFamily="34" charset="0"/>
                  <a:cs typeface="Bebas Neue" pitchFamily="34" charset="0"/>
                  <a:sym typeface="Bebas Neue" pitchFamily="34" charset="0"/>
                </a:rPr>
                <a:t> </a:t>
              </a:r>
              <a:r>
                <a:rPr lang="en-US" sz="7200" dirty="0" smtClean="0">
                  <a:solidFill>
                    <a:srgbClr val="1E1D1D"/>
                  </a:solidFill>
                  <a:latin typeface="Bebas Neue" pitchFamily="34" charset="0"/>
                  <a:ea typeface="Bebas Neue" pitchFamily="34" charset="0"/>
                  <a:cs typeface="Bebas Neue" pitchFamily="34" charset="0"/>
                  <a:sym typeface="Bebas Neue" pitchFamily="34" charset="0"/>
                </a:rPr>
                <a:t>search engine</a:t>
              </a:r>
              <a:endParaRPr lang="en-US" sz="7200" dirty="0">
                <a:solidFill>
                  <a:srgbClr val="1E1D1D"/>
                </a:solidFill>
                <a:latin typeface="Bebas Neue" pitchFamily="34" charset="0"/>
                <a:ea typeface="Bebas Neue" pitchFamily="34" charset="0"/>
                <a:cs typeface="Bebas Neue" pitchFamily="34" charset="0"/>
                <a:sym typeface="Bebas Neue" pitchFamily="34" charset="0"/>
              </a:endParaRPr>
            </a:p>
          </p:txBody>
        </p:sp>
      </p:grpSp>
      <p:grpSp>
        <p:nvGrpSpPr>
          <p:cNvPr id="13317" name="Group 10"/>
          <p:cNvGrpSpPr>
            <a:grpSpLocks/>
          </p:cNvGrpSpPr>
          <p:nvPr/>
        </p:nvGrpSpPr>
        <p:grpSpPr bwMode="auto">
          <a:xfrm>
            <a:off x="12941300" y="8077200"/>
            <a:ext cx="8724900" cy="965200"/>
            <a:chOff x="0" y="80"/>
            <a:chExt cx="5496" cy="608"/>
          </a:xfrm>
        </p:grpSpPr>
        <p:sp>
          <p:nvSpPr>
            <p:cNvPr id="13322" name="Line 8"/>
            <p:cNvSpPr>
              <a:spLocks noChangeShapeType="1"/>
            </p:cNvSpPr>
            <p:nvPr/>
          </p:nvSpPr>
          <p:spPr bwMode="auto">
            <a:xfrm>
              <a:off x="0" y="688"/>
              <a:ext cx="5472" cy="0"/>
            </a:xfrm>
            <a:prstGeom prst="line">
              <a:avLst/>
            </a:prstGeom>
            <a:noFill/>
            <a:ln w="114300">
              <a:solidFill>
                <a:srgbClr val="139FD2"/>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a:p>
          </p:txBody>
        </p:sp>
        <p:sp>
          <p:nvSpPr>
            <p:cNvPr id="13323" name="Rectangle 9"/>
            <p:cNvSpPr>
              <a:spLocks/>
            </p:cNvSpPr>
            <p:nvPr/>
          </p:nvSpPr>
          <p:spPr bwMode="auto">
            <a:xfrm>
              <a:off x="24" y="80"/>
              <a:ext cx="5472" cy="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buFontTx/>
                <a:buAutoNum type="arabicPeriod" startAt="2"/>
              </a:pPr>
              <a:r>
                <a:rPr lang="en-US" sz="7200" dirty="0" smtClean="0">
                  <a:solidFill>
                    <a:srgbClr val="1E1D1D"/>
                  </a:solidFill>
                  <a:latin typeface="Bebas Neue" pitchFamily="34" charset="0"/>
                  <a:ea typeface="Bebas Neue" pitchFamily="34" charset="0"/>
                  <a:cs typeface="Bebas Neue" pitchFamily="34" charset="0"/>
                  <a:sym typeface="Bebas Neue" pitchFamily="34" charset="0"/>
                </a:rPr>
                <a:t> rank on Google</a:t>
              </a:r>
              <a:endParaRPr lang="en-US" sz="7200" dirty="0">
                <a:solidFill>
                  <a:srgbClr val="1E1D1D"/>
                </a:solidFill>
                <a:latin typeface="Bebas Neue" pitchFamily="34" charset="0"/>
                <a:ea typeface="Bebas Neue" pitchFamily="34" charset="0"/>
                <a:cs typeface="Bebas Neue" pitchFamily="34" charset="0"/>
                <a:sym typeface="Bebas Neue" pitchFamily="34" charset="0"/>
              </a:endParaRPr>
            </a:p>
          </p:txBody>
        </p:sp>
      </p:grpSp>
      <p:grpSp>
        <p:nvGrpSpPr>
          <p:cNvPr id="13318" name="Group 13"/>
          <p:cNvGrpSpPr>
            <a:grpSpLocks/>
          </p:cNvGrpSpPr>
          <p:nvPr/>
        </p:nvGrpSpPr>
        <p:grpSpPr bwMode="auto">
          <a:xfrm>
            <a:off x="12941300" y="9601200"/>
            <a:ext cx="8724900" cy="965200"/>
            <a:chOff x="0" y="80"/>
            <a:chExt cx="5496" cy="608"/>
          </a:xfrm>
        </p:grpSpPr>
        <p:sp>
          <p:nvSpPr>
            <p:cNvPr id="13320" name="Line 11"/>
            <p:cNvSpPr>
              <a:spLocks noChangeShapeType="1"/>
            </p:cNvSpPr>
            <p:nvPr/>
          </p:nvSpPr>
          <p:spPr bwMode="auto">
            <a:xfrm>
              <a:off x="0" y="688"/>
              <a:ext cx="5472" cy="0"/>
            </a:xfrm>
            <a:prstGeom prst="line">
              <a:avLst/>
            </a:prstGeom>
            <a:noFill/>
            <a:ln w="114300">
              <a:solidFill>
                <a:srgbClr val="70AE45"/>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a:p>
          </p:txBody>
        </p:sp>
        <p:sp>
          <p:nvSpPr>
            <p:cNvPr id="13321" name="Rectangle 12"/>
            <p:cNvSpPr>
              <a:spLocks/>
            </p:cNvSpPr>
            <p:nvPr/>
          </p:nvSpPr>
          <p:spPr bwMode="auto">
            <a:xfrm>
              <a:off x="24" y="80"/>
              <a:ext cx="5472" cy="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buFontTx/>
                <a:buAutoNum type="arabicPeriod" startAt="3"/>
              </a:pPr>
              <a:r>
                <a:rPr lang="en-US" sz="7200" dirty="0">
                  <a:solidFill>
                    <a:srgbClr val="1E1D1D"/>
                  </a:solidFill>
                  <a:latin typeface="Bebas Neue" pitchFamily="34" charset="0"/>
                  <a:ea typeface="Bebas Neue" pitchFamily="34" charset="0"/>
                  <a:cs typeface="Bebas Neue" pitchFamily="34" charset="0"/>
                  <a:sym typeface="Bebas Neue" pitchFamily="34" charset="0"/>
                </a:rPr>
                <a:t> </a:t>
              </a:r>
              <a:r>
                <a:rPr lang="en-US" sz="7200" dirty="0" smtClean="0">
                  <a:solidFill>
                    <a:srgbClr val="1E1D1D"/>
                  </a:solidFill>
                  <a:latin typeface="Bebas Neue" pitchFamily="34" charset="0"/>
                  <a:ea typeface="Bebas Neue" pitchFamily="34" charset="0"/>
                  <a:cs typeface="Bebas Neue" pitchFamily="34" charset="0"/>
                  <a:sym typeface="Bebas Neue" pitchFamily="34" charset="0"/>
                </a:rPr>
                <a:t>leads on auto</a:t>
              </a:r>
              <a:endParaRPr lang="en-US" sz="7200" dirty="0">
                <a:solidFill>
                  <a:srgbClr val="1E1D1D"/>
                </a:solidFill>
                <a:latin typeface="Bebas Neue" pitchFamily="34" charset="0"/>
                <a:ea typeface="Bebas Neue" pitchFamily="34" charset="0"/>
                <a:cs typeface="Bebas Neue" pitchFamily="34" charset="0"/>
                <a:sym typeface="Bebas Neue" pitchFamily="34" charset="0"/>
              </a:endParaRPr>
            </a:p>
          </p:txBody>
        </p:sp>
      </p:grpSp>
      <p:sp>
        <p:nvSpPr>
          <p:cNvPr id="13319" name="Rectangle 14"/>
          <p:cNvSpPr>
            <a:spLocks/>
          </p:cNvSpPr>
          <p:nvPr/>
        </p:nvSpPr>
        <p:spPr bwMode="auto">
          <a:xfrm>
            <a:off x="2438400" y="1104900"/>
            <a:ext cx="14630400"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14400" dirty="0" smtClean="0">
                <a:solidFill>
                  <a:srgbClr val="139FD2"/>
                </a:solidFill>
                <a:latin typeface="Bebas Neue" pitchFamily="34" charset="0"/>
                <a:ea typeface="Bebas Neue" pitchFamily="34" charset="0"/>
                <a:cs typeface="Bebas Neue" pitchFamily="34" charset="0"/>
                <a:sym typeface="Bebas Neue" pitchFamily="34" charset="0"/>
              </a:rPr>
              <a:t>YouTube </a:t>
            </a:r>
            <a:endParaRPr lang="en-US" sz="14400" dirty="0">
              <a:solidFill>
                <a:srgbClr val="139FD2"/>
              </a:solidFill>
              <a:latin typeface="Bebas Neue" pitchFamily="34" charset="0"/>
              <a:ea typeface="Bebas Neue" pitchFamily="34" charset="0"/>
              <a:cs typeface="Bebas Neue" pitchFamily="34" charset="0"/>
              <a:sym typeface="Bebas Neue" pitchFamily="34" charset="0"/>
            </a:endParaRPr>
          </a:p>
        </p:txBody>
      </p:sp>
      <p:pic>
        <p:nvPicPr>
          <p:cNvPr id="2" name="Picture 1"/>
          <p:cNvPicPr>
            <a:picLocks noChangeAspect="1"/>
          </p:cNvPicPr>
          <p:nvPr/>
        </p:nvPicPr>
        <p:blipFill rotWithShape="1">
          <a:blip r:embed="rId3"/>
          <a:srcRect t="14025" r="10537" b="13223"/>
          <a:stretch/>
        </p:blipFill>
        <p:spPr>
          <a:xfrm>
            <a:off x="2438400" y="3481347"/>
            <a:ext cx="2448000" cy="1724106"/>
          </a:xfrm>
          <a:prstGeom prst="rect">
            <a:avLst/>
          </a:prstGeom>
        </p:spPr>
      </p:pic>
    </p:spTree>
    <p:extLst>
      <p:ext uri="{BB962C8B-B14F-4D97-AF65-F5344CB8AC3E}">
        <p14:creationId xmlns:p14="http://schemas.microsoft.com/office/powerpoint/2010/main" val="23170509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bg>
      <p:bgPr>
        <a:solidFill>
          <a:srgbClr val="FFFEFE"/>
        </a:solidFill>
        <a:effectLst/>
      </p:bgPr>
    </p:bg>
    <p:spTree>
      <p:nvGrpSpPr>
        <p:cNvPr id="1" name=""/>
        <p:cNvGrpSpPr/>
        <p:nvPr/>
      </p:nvGrpSpPr>
      <p:grpSpPr>
        <a:xfrm>
          <a:off x="0" y="0"/>
          <a:ext cx="0" cy="0"/>
          <a:chOff x="0" y="0"/>
          <a:chExt cx="0" cy="0"/>
        </a:xfrm>
      </p:grpSpPr>
      <p:sp>
        <p:nvSpPr>
          <p:cNvPr id="7170" name="Slide Number Placeholder 3"/>
          <p:cNvSpPr>
            <a:spLocks noGrp="1"/>
          </p:cNvSpPr>
          <p:nvPr>
            <p:ph type="sldNum" sz="quarter" idx="10"/>
          </p:nvPr>
        </p:nvSpPr>
        <p:spPr>
          <a:noFill/>
        </p:spPr>
        <p:txBody>
          <a:bodyPr/>
          <a:lstStyle>
            <a:lvl1pPr eaLnBrk="0" hangingPunct="0">
              <a:defRPr sz="5600">
                <a:solidFill>
                  <a:srgbClr val="000000"/>
                </a:solidFill>
                <a:latin typeface="Gill Sans" charset="0"/>
                <a:ea typeface="ヒラギノ角ゴ ProN W3" charset="0"/>
                <a:cs typeface="ヒラギノ角ゴ ProN W3" charset="0"/>
                <a:sym typeface="Gill Sans" charset="0"/>
              </a:defRPr>
            </a:lvl1pPr>
            <a:lvl2pPr marL="742950" indent="-285750" eaLnBrk="0" hangingPunct="0">
              <a:defRPr sz="5600">
                <a:solidFill>
                  <a:srgbClr val="000000"/>
                </a:solidFill>
                <a:latin typeface="Gill Sans" charset="0"/>
                <a:ea typeface="ヒラギノ角ゴ ProN W3" charset="0"/>
                <a:cs typeface="ヒラギノ角ゴ ProN W3" charset="0"/>
                <a:sym typeface="Gill Sans" charset="0"/>
              </a:defRPr>
            </a:lvl2pPr>
            <a:lvl3pPr marL="1143000" indent="-228600" eaLnBrk="0" hangingPunct="0">
              <a:defRPr sz="5600">
                <a:solidFill>
                  <a:srgbClr val="000000"/>
                </a:solidFill>
                <a:latin typeface="Gill Sans" charset="0"/>
                <a:ea typeface="ヒラギノ角ゴ ProN W3" charset="0"/>
                <a:cs typeface="ヒラギノ角ゴ ProN W3" charset="0"/>
                <a:sym typeface="Gill Sans" charset="0"/>
              </a:defRPr>
            </a:lvl3pPr>
            <a:lvl4pPr marL="1600200" indent="-228600" eaLnBrk="0" hangingPunct="0">
              <a:defRPr sz="5600">
                <a:solidFill>
                  <a:srgbClr val="000000"/>
                </a:solidFill>
                <a:latin typeface="Gill Sans" charset="0"/>
                <a:ea typeface="ヒラギノ角ゴ ProN W3" charset="0"/>
                <a:cs typeface="ヒラギノ角ゴ ProN W3" charset="0"/>
                <a:sym typeface="Gill Sans" charset="0"/>
              </a:defRPr>
            </a:lvl4pPr>
            <a:lvl5pPr marL="2057400" indent="-228600" eaLnBrk="0" hangingPunct="0">
              <a:defRPr sz="5600">
                <a:solidFill>
                  <a:srgbClr val="000000"/>
                </a:solidFill>
                <a:latin typeface="Gill Sans" charset="0"/>
                <a:ea typeface="ヒラギノ角ゴ ProN W3" charset="0"/>
                <a:cs typeface="ヒラギノ角ゴ ProN W3" charset="0"/>
                <a:sym typeface="Gill Sans" charset="0"/>
              </a:defRPr>
            </a:lvl5pPr>
            <a:lvl6pPr marL="25146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6pPr>
            <a:lvl7pPr marL="29718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7pPr>
            <a:lvl8pPr marL="34290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8pPr>
            <a:lvl9pPr marL="38862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9pPr>
          </a:lstStyle>
          <a:p>
            <a:pPr eaLnBrk="1" hangingPunct="1"/>
            <a:fld id="{31266F40-6EF5-47BB-B1E5-344610E89D57}" type="slidenum">
              <a:rPr lang="en-US" sz="3600" smtClean="0">
                <a:solidFill>
                  <a:srgbClr val="139FD2"/>
                </a:solidFill>
                <a:latin typeface="Bebas Neue" pitchFamily="34" charset="0"/>
                <a:ea typeface="Bebas Neue" pitchFamily="34" charset="0"/>
                <a:cs typeface="Bebas Neue" pitchFamily="34" charset="0"/>
                <a:sym typeface="Bebas Neue" pitchFamily="34" charset="0"/>
              </a:rPr>
              <a:pPr eaLnBrk="1" hangingPunct="1"/>
              <a:t>58</a:t>
            </a:fld>
            <a:endParaRPr lang="en-US" sz="3600" smtClean="0">
              <a:solidFill>
                <a:srgbClr val="139FD2"/>
              </a:solidFill>
              <a:latin typeface="Bebas Neue" pitchFamily="34" charset="0"/>
              <a:ea typeface="Bebas Neue" pitchFamily="34" charset="0"/>
              <a:cs typeface="Bebas Neue" pitchFamily="34" charset="0"/>
              <a:sym typeface="Bebas Neue" pitchFamily="34" charset="0"/>
            </a:endParaRPr>
          </a:p>
        </p:txBody>
      </p:sp>
      <p:sp>
        <p:nvSpPr>
          <p:cNvPr id="7171" name="Rectangle 1"/>
          <p:cNvSpPr>
            <a:spLocks/>
          </p:cNvSpPr>
          <p:nvPr/>
        </p:nvSpPr>
        <p:spPr bwMode="auto">
          <a:xfrm>
            <a:off x="2438400" y="1104900"/>
            <a:ext cx="14630400"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14400" dirty="0" smtClean="0">
                <a:solidFill>
                  <a:srgbClr val="139FD2"/>
                </a:solidFill>
                <a:latin typeface="Bebas Neue" pitchFamily="34" charset="0"/>
                <a:ea typeface="Bebas Neue" pitchFamily="34" charset="0"/>
                <a:cs typeface="Bebas Neue" pitchFamily="34" charset="0"/>
                <a:sym typeface="Bebas Neue" pitchFamily="34" charset="0"/>
              </a:rPr>
              <a:t>Other factors</a:t>
            </a:r>
            <a:endParaRPr lang="en-US" sz="14400" dirty="0">
              <a:solidFill>
                <a:srgbClr val="139FD2"/>
              </a:solidFill>
              <a:latin typeface="Bebas Neue" pitchFamily="34" charset="0"/>
              <a:ea typeface="Bebas Neue" pitchFamily="34" charset="0"/>
              <a:cs typeface="Bebas Neue" pitchFamily="34" charset="0"/>
              <a:sym typeface="Bebas Neue" pitchFamily="34" charset="0"/>
            </a:endParaRPr>
          </a:p>
        </p:txBody>
      </p:sp>
      <p:grpSp>
        <p:nvGrpSpPr>
          <p:cNvPr id="7172" name="Group 1"/>
          <p:cNvGrpSpPr>
            <a:grpSpLocks/>
          </p:cNvGrpSpPr>
          <p:nvPr/>
        </p:nvGrpSpPr>
        <p:grpSpPr bwMode="auto">
          <a:xfrm>
            <a:off x="2451100" y="4343400"/>
            <a:ext cx="8751888" cy="3810000"/>
            <a:chOff x="2451099" y="4343400"/>
            <a:chExt cx="8751889" cy="3810000"/>
          </a:xfrm>
        </p:grpSpPr>
        <p:sp>
          <p:nvSpPr>
            <p:cNvPr id="7185" name="Rectangle 2"/>
            <p:cNvSpPr>
              <a:spLocks/>
            </p:cNvSpPr>
            <p:nvPr/>
          </p:nvSpPr>
          <p:spPr bwMode="auto">
            <a:xfrm>
              <a:off x="2516188" y="5659582"/>
              <a:ext cx="8686800" cy="24938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r>
                <a:rPr lang="en-US" sz="3600" dirty="0" smtClean="0">
                  <a:solidFill>
                    <a:srgbClr val="1E1D1D"/>
                  </a:solidFill>
                  <a:latin typeface="Arial" charset="0"/>
                  <a:ea typeface="Helvetica Light" charset="0"/>
                  <a:cs typeface="Arial" charset="0"/>
                  <a:sym typeface="Helvetica Light" charset="0"/>
                </a:rPr>
                <a:t>Your video doesn’t have to be a Hollywood blockbuster! It can be very cost effective to create or you could even produce the video yourself for free!</a:t>
              </a:r>
              <a:endParaRPr lang="en-US" sz="3600" dirty="0">
                <a:solidFill>
                  <a:srgbClr val="1E1D1D"/>
                </a:solidFill>
                <a:latin typeface="Arial" charset="0"/>
                <a:ea typeface="Helvetica Light" charset="0"/>
                <a:cs typeface="Arial" charset="0"/>
                <a:sym typeface="Helvetica Light" charset="0"/>
              </a:endParaRPr>
            </a:p>
          </p:txBody>
        </p:sp>
        <p:sp>
          <p:nvSpPr>
            <p:cNvPr id="7186" name="Line 3"/>
            <p:cNvSpPr>
              <a:spLocks noChangeShapeType="1"/>
            </p:cNvSpPr>
            <p:nvPr/>
          </p:nvSpPr>
          <p:spPr bwMode="auto">
            <a:xfrm>
              <a:off x="2451099" y="5321300"/>
              <a:ext cx="8686800" cy="0"/>
            </a:xfrm>
            <a:prstGeom prst="line">
              <a:avLst/>
            </a:prstGeom>
            <a:noFill/>
            <a:ln w="114300">
              <a:solidFill>
                <a:srgbClr val="FDBE36"/>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a:p>
          </p:txBody>
        </p:sp>
        <p:sp>
          <p:nvSpPr>
            <p:cNvPr id="7187" name="Rectangle 4"/>
            <p:cNvSpPr>
              <a:spLocks/>
            </p:cNvSpPr>
            <p:nvPr/>
          </p:nvSpPr>
          <p:spPr bwMode="auto">
            <a:xfrm>
              <a:off x="2489200" y="4343400"/>
              <a:ext cx="86868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7200" dirty="0" smtClean="0">
                  <a:solidFill>
                    <a:srgbClr val="1E1D1D"/>
                  </a:solidFill>
                  <a:latin typeface="Bebas Neue" pitchFamily="34" charset="0"/>
                  <a:ea typeface="Bebas Neue" pitchFamily="34" charset="0"/>
                  <a:cs typeface="Bebas Neue" pitchFamily="34" charset="0"/>
                  <a:sym typeface="Bebas Neue" pitchFamily="34" charset="0"/>
                </a:rPr>
                <a:t>cost</a:t>
              </a:r>
              <a:endParaRPr lang="en-US" sz="7200" dirty="0">
                <a:solidFill>
                  <a:srgbClr val="1E1D1D"/>
                </a:solidFill>
                <a:latin typeface="Bebas Neue" pitchFamily="34" charset="0"/>
                <a:ea typeface="Bebas Neue" pitchFamily="34" charset="0"/>
                <a:cs typeface="Bebas Neue" pitchFamily="34" charset="0"/>
                <a:sym typeface="Bebas Neue" pitchFamily="34" charset="0"/>
              </a:endParaRPr>
            </a:p>
          </p:txBody>
        </p:sp>
      </p:grpSp>
      <p:grpSp>
        <p:nvGrpSpPr>
          <p:cNvPr id="7173" name="Group 2"/>
          <p:cNvGrpSpPr>
            <a:grpSpLocks/>
          </p:cNvGrpSpPr>
          <p:nvPr/>
        </p:nvGrpSpPr>
        <p:grpSpPr bwMode="auto">
          <a:xfrm>
            <a:off x="13423900" y="4343400"/>
            <a:ext cx="8712200" cy="3429000"/>
            <a:chOff x="13423899" y="4343400"/>
            <a:chExt cx="8712201" cy="3429000"/>
          </a:xfrm>
        </p:grpSpPr>
        <p:sp>
          <p:nvSpPr>
            <p:cNvPr id="7182" name="Rectangle 6"/>
            <p:cNvSpPr>
              <a:spLocks/>
            </p:cNvSpPr>
            <p:nvPr/>
          </p:nvSpPr>
          <p:spPr bwMode="auto">
            <a:xfrm>
              <a:off x="13423900" y="4343400"/>
              <a:ext cx="86868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7200" dirty="0" smtClean="0">
                  <a:solidFill>
                    <a:srgbClr val="1E1D1D"/>
                  </a:solidFill>
                  <a:latin typeface="Bebas Neue" pitchFamily="34" charset="0"/>
                  <a:ea typeface="Bebas Neue" pitchFamily="34" charset="0"/>
                  <a:cs typeface="Bebas Neue" pitchFamily="34" charset="0"/>
                  <a:sym typeface="Bebas Neue" pitchFamily="34" charset="0"/>
                </a:rPr>
                <a:t>simple</a:t>
              </a:r>
              <a:endParaRPr lang="en-US" sz="7200" dirty="0">
                <a:solidFill>
                  <a:srgbClr val="1E1D1D"/>
                </a:solidFill>
                <a:latin typeface="Bebas Neue" pitchFamily="34" charset="0"/>
                <a:ea typeface="Bebas Neue" pitchFamily="34" charset="0"/>
                <a:cs typeface="Bebas Neue" pitchFamily="34" charset="0"/>
                <a:sym typeface="Bebas Neue" pitchFamily="34" charset="0"/>
              </a:endParaRPr>
            </a:p>
          </p:txBody>
        </p:sp>
        <p:sp>
          <p:nvSpPr>
            <p:cNvPr id="7183" name="Rectangle 7"/>
            <p:cNvSpPr>
              <a:spLocks/>
            </p:cNvSpPr>
            <p:nvPr/>
          </p:nvSpPr>
          <p:spPr bwMode="auto">
            <a:xfrm>
              <a:off x="13449300" y="5711394"/>
              <a:ext cx="8686800" cy="20610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r>
                <a:rPr lang="en-US" sz="3600" dirty="0" smtClean="0">
                  <a:solidFill>
                    <a:srgbClr val="1E1D1D"/>
                  </a:solidFill>
                  <a:latin typeface="Arial" charset="0"/>
                  <a:ea typeface="Helvetica Light" charset="0"/>
                  <a:cs typeface="Arial" charset="0"/>
                  <a:sym typeface="Helvetica Light" charset="0"/>
                </a:rPr>
                <a:t>YouTube has a step by step process of uploading and optimizing your video and once you are aware of this process it is very easy to repeat.</a:t>
              </a:r>
              <a:endParaRPr lang="en-US" sz="3600" dirty="0">
                <a:solidFill>
                  <a:srgbClr val="1E1D1D"/>
                </a:solidFill>
                <a:latin typeface="Arial" charset="0"/>
                <a:ea typeface="Helvetica Light" charset="0"/>
                <a:cs typeface="Arial" charset="0"/>
                <a:sym typeface="Helvetica Light" charset="0"/>
              </a:endParaRPr>
            </a:p>
          </p:txBody>
        </p:sp>
        <p:sp>
          <p:nvSpPr>
            <p:cNvPr id="7184" name="Line 8"/>
            <p:cNvSpPr>
              <a:spLocks noChangeShapeType="1"/>
            </p:cNvSpPr>
            <p:nvPr/>
          </p:nvSpPr>
          <p:spPr bwMode="auto">
            <a:xfrm>
              <a:off x="13423899" y="5308601"/>
              <a:ext cx="8686800" cy="0"/>
            </a:xfrm>
            <a:prstGeom prst="line">
              <a:avLst/>
            </a:prstGeom>
            <a:noFill/>
            <a:ln w="114300">
              <a:solidFill>
                <a:srgbClr val="D31E25"/>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a:p>
          </p:txBody>
        </p:sp>
      </p:grpSp>
      <p:grpSp>
        <p:nvGrpSpPr>
          <p:cNvPr id="7174" name="Group 6"/>
          <p:cNvGrpSpPr>
            <a:grpSpLocks/>
          </p:cNvGrpSpPr>
          <p:nvPr/>
        </p:nvGrpSpPr>
        <p:grpSpPr bwMode="auto">
          <a:xfrm>
            <a:off x="13423900" y="8991600"/>
            <a:ext cx="8712200" cy="3429000"/>
            <a:chOff x="13423899" y="8991600"/>
            <a:chExt cx="8712201" cy="3429000"/>
          </a:xfrm>
        </p:grpSpPr>
        <p:sp>
          <p:nvSpPr>
            <p:cNvPr id="7179" name="Line 10"/>
            <p:cNvSpPr>
              <a:spLocks noChangeShapeType="1"/>
            </p:cNvSpPr>
            <p:nvPr/>
          </p:nvSpPr>
          <p:spPr bwMode="auto">
            <a:xfrm>
              <a:off x="13423899" y="10007600"/>
              <a:ext cx="8686800" cy="0"/>
            </a:xfrm>
            <a:prstGeom prst="line">
              <a:avLst/>
            </a:prstGeom>
            <a:noFill/>
            <a:ln w="114300">
              <a:solidFill>
                <a:srgbClr val="E6481C"/>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a:p>
          </p:txBody>
        </p:sp>
        <p:sp>
          <p:nvSpPr>
            <p:cNvPr id="7180" name="Rectangle 11"/>
            <p:cNvSpPr>
              <a:spLocks/>
            </p:cNvSpPr>
            <p:nvPr/>
          </p:nvSpPr>
          <p:spPr bwMode="auto">
            <a:xfrm>
              <a:off x="13423900" y="8991600"/>
              <a:ext cx="86868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7200" dirty="0" smtClean="0">
                  <a:latin typeface="Bebas Neue" pitchFamily="34" charset="0"/>
                  <a:ea typeface="Bebas Neue" pitchFamily="34" charset="0"/>
                  <a:cs typeface="Bebas Neue" pitchFamily="34" charset="0"/>
                  <a:sym typeface="Bebas Neue" pitchFamily="34" charset="0"/>
                </a:rPr>
                <a:t>Ranking</a:t>
              </a:r>
              <a:endParaRPr lang="en-US" sz="7200" dirty="0">
                <a:latin typeface="Bebas Neue" pitchFamily="34" charset="0"/>
                <a:ea typeface="Bebas Neue" pitchFamily="34" charset="0"/>
                <a:cs typeface="Bebas Neue" pitchFamily="34" charset="0"/>
                <a:sym typeface="Bebas Neue" pitchFamily="34" charset="0"/>
              </a:endParaRPr>
            </a:p>
          </p:txBody>
        </p:sp>
        <p:sp>
          <p:nvSpPr>
            <p:cNvPr id="7181" name="Rectangle 12"/>
            <p:cNvSpPr>
              <a:spLocks/>
            </p:cNvSpPr>
            <p:nvPr/>
          </p:nvSpPr>
          <p:spPr bwMode="auto">
            <a:xfrm>
              <a:off x="13449300" y="10359594"/>
              <a:ext cx="8686800" cy="20610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r>
                <a:rPr lang="en-US" sz="3600" dirty="0" smtClean="0">
                  <a:solidFill>
                    <a:srgbClr val="1E1D1D"/>
                  </a:solidFill>
                  <a:latin typeface="Arial" charset="0"/>
                  <a:ea typeface="Helvetica Light" charset="0"/>
                  <a:cs typeface="Arial" charset="0"/>
                  <a:sym typeface="Helvetica Light" charset="0"/>
                </a:rPr>
                <a:t>Your video can easily rank in your chosen profession and as long as the content is good the ROI% will be staggering.</a:t>
              </a:r>
              <a:endParaRPr lang="en-US" sz="3600" dirty="0">
                <a:solidFill>
                  <a:srgbClr val="1E1D1D"/>
                </a:solidFill>
                <a:latin typeface="Arial" charset="0"/>
                <a:ea typeface="Helvetica Light" charset="0"/>
                <a:cs typeface="Arial" charset="0"/>
                <a:sym typeface="Helvetica Light" charset="0"/>
              </a:endParaRPr>
            </a:p>
          </p:txBody>
        </p:sp>
      </p:grpSp>
      <p:grpSp>
        <p:nvGrpSpPr>
          <p:cNvPr id="7175" name="Group 5"/>
          <p:cNvGrpSpPr>
            <a:grpSpLocks/>
          </p:cNvGrpSpPr>
          <p:nvPr/>
        </p:nvGrpSpPr>
        <p:grpSpPr bwMode="auto">
          <a:xfrm>
            <a:off x="2451100" y="8991600"/>
            <a:ext cx="8750300" cy="3505200"/>
            <a:chOff x="2451099" y="8991600"/>
            <a:chExt cx="8750301" cy="3505200"/>
          </a:xfrm>
        </p:grpSpPr>
        <p:sp>
          <p:nvSpPr>
            <p:cNvPr id="7176" name="Line 14"/>
            <p:cNvSpPr>
              <a:spLocks noChangeShapeType="1"/>
            </p:cNvSpPr>
            <p:nvPr/>
          </p:nvSpPr>
          <p:spPr bwMode="auto">
            <a:xfrm>
              <a:off x="2451099" y="10020300"/>
              <a:ext cx="8686800" cy="0"/>
            </a:xfrm>
            <a:prstGeom prst="line">
              <a:avLst/>
            </a:prstGeom>
            <a:noFill/>
            <a:ln w="114300">
              <a:solidFill>
                <a:srgbClr val="70AE45"/>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a:p>
          </p:txBody>
        </p:sp>
        <p:sp>
          <p:nvSpPr>
            <p:cNvPr id="7177" name="Rectangle 15"/>
            <p:cNvSpPr>
              <a:spLocks/>
            </p:cNvSpPr>
            <p:nvPr/>
          </p:nvSpPr>
          <p:spPr bwMode="auto">
            <a:xfrm>
              <a:off x="2489200" y="8991600"/>
              <a:ext cx="86868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7200" dirty="0" smtClean="0">
                  <a:solidFill>
                    <a:srgbClr val="1E1D1D"/>
                  </a:solidFill>
                  <a:latin typeface="Bebas Neue" pitchFamily="34" charset="0"/>
                  <a:ea typeface="Bebas Neue" pitchFamily="34" charset="0"/>
                  <a:cs typeface="Bebas Neue" pitchFamily="34" charset="0"/>
                  <a:sym typeface="Bebas Neue" pitchFamily="34" charset="0"/>
                </a:rPr>
                <a:t>viral</a:t>
              </a:r>
              <a:endParaRPr lang="en-US" sz="7200" dirty="0">
                <a:solidFill>
                  <a:srgbClr val="1E1D1D"/>
                </a:solidFill>
                <a:latin typeface="Bebas Neue" pitchFamily="34" charset="0"/>
                <a:ea typeface="Bebas Neue" pitchFamily="34" charset="0"/>
                <a:cs typeface="Bebas Neue" pitchFamily="34" charset="0"/>
                <a:sym typeface="Bebas Neue" pitchFamily="34" charset="0"/>
              </a:endParaRPr>
            </a:p>
          </p:txBody>
        </p:sp>
        <p:sp>
          <p:nvSpPr>
            <p:cNvPr id="7178" name="Rectangle 16"/>
            <p:cNvSpPr>
              <a:spLocks/>
            </p:cNvSpPr>
            <p:nvPr/>
          </p:nvSpPr>
          <p:spPr bwMode="auto">
            <a:xfrm>
              <a:off x="2514600" y="10435794"/>
              <a:ext cx="8686800" cy="20610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r>
                <a:rPr lang="en-US" sz="3600" dirty="0" smtClean="0">
                  <a:solidFill>
                    <a:srgbClr val="1E1D1D"/>
                  </a:solidFill>
                  <a:latin typeface="Arial" charset="0"/>
                  <a:ea typeface="Helvetica Light" charset="0"/>
                  <a:cs typeface="Arial" charset="0"/>
                  <a:sym typeface="Helvetica Light" charset="0"/>
                </a:rPr>
                <a:t>Dependent on your content </a:t>
              </a:r>
              <a:r>
                <a:rPr lang="en-US" sz="3600" dirty="0">
                  <a:solidFill>
                    <a:srgbClr val="1E1D1D"/>
                  </a:solidFill>
                  <a:latin typeface="Arial" charset="0"/>
                  <a:ea typeface="Helvetica Light" charset="0"/>
                  <a:cs typeface="Arial" charset="0"/>
                  <a:sym typeface="Helvetica Light" charset="0"/>
                </a:rPr>
                <a:t> </a:t>
              </a:r>
              <a:r>
                <a:rPr lang="en-US" sz="3600" dirty="0" smtClean="0">
                  <a:solidFill>
                    <a:srgbClr val="1E1D1D"/>
                  </a:solidFill>
                  <a:latin typeface="Arial" charset="0"/>
                  <a:ea typeface="Helvetica Light" charset="0"/>
                  <a:cs typeface="Arial" charset="0"/>
                  <a:sym typeface="Helvetica Light" charset="0"/>
                </a:rPr>
                <a:t>some videos can go viral very quickly – creating masses of free traffic.</a:t>
              </a:r>
              <a:endParaRPr lang="en-US" sz="3600" dirty="0">
                <a:solidFill>
                  <a:srgbClr val="1E1D1D"/>
                </a:solidFill>
                <a:latin typeface="Arial" charset="0"/>
                <a:ea typeface="Helvetica Light" charset="0"/>
                <a:cs typeface="Arial" charset="0"/>
                <a:sym typeface="Helvetica Light" charset="0"/>
              </a:endParaRPr>
            </a:p>
          </p:txBody>
        </p:sp>
      </p:grpSp>
    </p:spTree>
    <p:extLst>
      <p:ext uri="{BB962C8B-B14F-4D97-AF65-F5344CB8AC3E}">
        <p14:creationId xmlns:p14="http://schemas.microsoft.com/office/powerpoint/2010/main" val="9889318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266" name="Slide Number Placeholder 3"/>
          <p:cNvSpPr>
            <a:spLocks noGrp="1"/>
          </p:cNvSpPr>
          <p:nvPr>
            <p:ph type="sldNum" sz="quarter" idx="10"/>
          </p:nvPr>
        </p:nvSpPr>
        <p:spPr>
          <a:noFill/>
        </p:spPr>
        <p:txBody>
          <a:bodyPr/>
          <a:lstStyle>
            <a:lvl1pPr eaLnBrk="0" hangingPunct="0">
              <a:defRPr sz="5600">
                <a:solidFill>
                  <a:srgbClr val="000000"/>
                </a:solidFill>
                <a:latin typeface="Gill Sans" charset="0"/>
                <a:ea typeface="ヒラギノ角ゴ ProN W3" charset="0"/>
                <a:cs typeface="ヒラギノ角ゴ ProN W3" charset="0"/>
                <a:sym typeface="Gill Sans" charset="0"/>
              </a:defRPr>
            </a:lvl1pPr>
            <a:lvl2pPr marL="742950" indent="-285750" eaLnBrk="0" hangingPunct="0">
              <a:defRPr sz="5600">
                <a:solidFill>
                  <a:srgbClr val="000000"/>
                </a:solidFill>
                <a:latin typeface="Gill Sans" charset="0"/>
                <a:ea typeface="ヒラギノ角ゴ ProN W3" charset="0"/>
                <a:cs typeface="ヒラギノ角ゴ ProN W3" charset="0"/>
                <a:sym typeface="Gill Sans" charset="0"/>
              </a:defRPr>
            </a:lvl2pPr>
            <a:lvl3pPr marL="1143000" indent="-228600" eaLnBrk="0" hangingPunct="0">
              <a:defRPr sz="5600">
                <a:solidFill>
                  <a:srgbClr val="000000"/>
                </a:solidFill>
                <a:latin typeface="Gill Sans" charset="0"/>
                <a:ea typeface="ヒラギノ角ゴ ProN W3" charset="0"/>
                <a:cs typeface="ヒラギノ角ゴ ProN W3" charset="0"/>
                <a:sym typeface="Gill Sans" charset="0"/>
              </a:defRPr>
            </a:lvl3pPr>
            <a:lvl4pPr marL="1600200" indent="-228600" eaLnBrk="0" hangingPunct="0">
              <a:defRPr sz="5600">
                <a:solidFill>
                  <a:srgbClr val="000000"/>
                </a:solidFill>
                <a:latin typeface="Gill Sans" charset="0"/>
                <a:ea typeface="ヒラギノ角ゴ ProN W3" charset="0"/>
                <a:cs typeface="ヒラギノ角ゴ ProN W3" charset="0"/>
                <a:sym typeface="Gill Sans" charset="0"/>
              </a:defRPr>
            </a:lvl4pPr>
            <a:lvl5pPr marL="2057400" indent="-228600" eaLnBrk="0" hangingPunct="0">
              <a:defRPr sz="5600">
                <a:solidFill>
                  <a:srgbClr val="000000"/>
                </a:solidFill>
                <a:latin typeface="Gill Sans" charset="0"/>
                <a:ea typeface="ヒラギノ角ゴ ProN W3" charset="0"/>
                <a:cs typeface="ヒラギノ角ゴ ProN W3" charset="0"/>
                <a:sym typeface="Gill Sans" charset="0"/>
              </a:defRPr>
            </a:lvl5pPr>
            <a:lvl6pPr marL="25146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6pPr>
            <a:lvl7pPr marL="29718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7pPr>
            <a:lvl8pPr marL="34290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8pPr>
            <a:lvl9pPr marL="38862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9pPr>
          </a:lstStyle>
          <a:p>
            <a:pPr eaLnBrk="1" hangingPunct="1"/>
            <a:fld id="{4BDB93F1-000E-4803-8BA5-BCBA3D96AAF3}" type="slidenum">
              <a:rPr lang="en-US" sz="3600" smtClean="0">
                <a:solidFill>
                  <a:srgbClr val="139FD2"/>
                </a:solidFill>
                <a:latin typeface="Bebas Neue" pitchFamily="34" charset="0"/>
                <a:ea typeface="Bebas Neue" pitchFamily="34" charset="0"/>
                <a:cs typeface="Bebas Neue" pitchFamily="34" charset="0"/>
                <a:sym typeface="Bebas Neue" pitchFamily="34" charset="0"/>
              </a:rPr>
              <a:pPr eaLnBrk="1" hangingPunct="1"/>
              <a:t>59</a:t>
            </a:fld>
            <a:endParaRPr lang="en-US" sz="3600" smtClean="0">
              <a:solidFill>
                <a:srgbClr val="139FD2"/>
              </a:solidFill>
              <a:latin typeface="Bebas Neue" pitchFamily="34" charset="0"/>
              <a:ea typeface="Bebas Neue" pitchFamily="34" charset="0"/>
              <a:cs typeface="Bebas Neue" pitchFamily="34" charset="0"/>
              <a:sym typeface="Bebas Neue" pitchFamily="34" charset="0"/>
            </a:endParaRPr>
          </a:p>
        </p:txBody>
      </p:sp>
      <p:sp>
        <p:nvSpPr>
          <p:cNvPr id="11267" name="Rectangle 1"/>
          <p:cNvSpPr>
            <a:spLocks/>
          </p:cNvSpPr>
          <p:nvPr/>
        </p:nvSpPr>
        <p:spPr bwMode="auto">
          <a:xfrm>
            <a:off x="2438400" y="1104900"/>
            <a:ext cx="14630400"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14400" dirty="0" smtClean="0">
                <a:solidFill>
                  <a:srgbClr val="139FD2"/>
                </a:solidFill>
                <a:latin typeface="Bebas Neue" pitchFamily="34" charset="0"/>
                <a:ea typeface="Bebas Neue" pitchFamily="34" charset="0"/>
                <a:cs typeface="Bebas Neue" pitchFamily="34" charset="0"/>
                <a:sym typeface="Bebas Neue" pitchFamily="34" charset="0"/>
              </a:rPr>
              <a:t>sequence</a:t>
            </a:r>
            <a:endParaRPr lang="en-US" sz="14400" dirty="0">
              <a:solidFill>
                <a:srgbClr val="139FD2"/>
              </a:solidFill>
              <a:latin typeface="Bebas Neue" pitchFamily="34" charset="0"/>
              <a:ea typeface="Bebas Neue" pitchFamily="34" charset="0"/>
              <a:cs typeface="Bebas Neue" pitchFamily="34" charset="0"/>
              <a:sym typeface="Bebas Neue" pitchFamily="34" charset="0"/>
            </a:endParaRPr>
          </a:p>
        </p:txBody>
      </p:sp>
      <p:pic>
        <p:nvPicPr>
          <p:cNvPr id="1126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673725" y="5359400"/>
            <a:ext cx="11991975" cy="798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pic>
      <p:sp>
        <p:nvSpPr>
          <p:cNvPr id="11269" name="Rectangle 3"/>
          <p:cNvSpPr>
            <a:spLocks/>
          </p:cNvSpPr>
          <p:nvPr/>
        </p:nvSpPr>
        <p:spPr bwMode="auto">
          <a:xfrm>
            <a:off x="2501900" y="4292600"/>
            <a:ext cx="7327900" cy="965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7200" dirty="0" smtClean="0">
                <a:solidFill>
                  <a:srgbClr val="1E1D1D"/>
                </a:solidFill>
                <a:latin typeface="Bebas Neue" pitchFamily="34" charset="0"/>
                <a:ea typeface="Bebas Neue" pitchFamily="34" charset="0"/>
                <a:cs typeface="Bebas Neue" pitchFamily="34" charset="0"/>
                <a:sym typeface="Bebas Neue" pitchFamily="34" charset="0"/>
              </a:rPr>
              <a:t>Create video</a:t>
            </a:r>
            <a:endParaRPr lang="en-US" sz="7200" dirty="0">
              <a:solidFill>
                <a:srgbClr val="1E1D1D"/>
              </a:solidFill>
              <a:latin typeface="Bebas Neue" pitchFamily="34" charset="0"/>
              <a:ea typeface="Bebas Neue" pitchFamily="34" charset="0"/>
              <a:cs typeface="Bebas Neue" pitchFamily="34" charset="0"/>
              <a:sym typeface="Bebas Neue" pitchFamily="34" charset="0"/>
            </a:endParaRPr>
          </a:p>
        </p:txBody>
      </p:sp>
      <p:grpSp>
        <p:nvGrpSpPr>
          <p:cNvPr id="11270" name="Group 6"/>
          <p:cNvGrpSpPr>
            <a:grpSpLocks/>
          </p:cNvGrpSpPr>
          <p:nvPr/>
        </p:nvGrpSpPr>
        <p:grpSpPr bwMode="auto">
          <a:xfrm>
            <a:off x="2451100" y="5270500"/>
            <a:ext cx="8839200" cy="1638300"/>
            <a:chOff x="0" y="0"/>
            <a:chExt cx="5568" cy="1032"/>
          </a:xfrm>
        </p:grpSpPr>
        <p:sp>
          <p:nvSpPr>
            <p:cNvPr id="11283" name="Line 4"/>
            <p:cNvSpPr>
              <a:spLocks noChangeShapeType="1"/>
            </p:cNvSpPr>
            <p:nvPr/>
          </p:nvSpPr>
          <p:spPr bwMode="auto">
            <a:xfrm>
              <a:off x="0" y="32"/>
              <a:ext cx="5564" cy="0"/>
            </a:xfrm>
            <a:prstGeom prst="line">
              <a:avLst/>
            </a:prstGeom>
            <a:noFill/>
            <a:ln w="114300">
              <a:solidFill>
                <a:srgbClr val="FFC000"/>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a:p>
          </p:txBody>
        </p:sp>
        <p:sp>
          <p:nvSpPr>
            <p:cNvPr id="11284" name="Line 5"/>
            <p:cNvSpPr>
              <a:spLocks noChangeShapeType="1"/>
            </p:cNvSpPr>
            <p:nvPr/>
          </p:nvSpPr>
          <p:spPr bwMode="auto">
            <a:xfrm>
              <a:off x="5568" y="0"/>
              <a:ext cx="0" cy="939"/>
            </a:xfrm>
            <a:prstGeom prst="line">
              <a:avLst/>
            </a:prstGeom>
            <a:noFill/>
            <a:ln w="114300">
              <a:solidFill>
                <a:srgbClr val="FDBE36"/>
              </a:solidFill>
              <a:miter lim="800000"/>
              <a:headEnd/>
              <a:tailEnd type="oval" w="med" len="med"/>
            </a:ln>
            <a:extLst>
              <a:ext uri="{909E8E84-426E-40DD-AFC4-6F175D3DCCD1}">
                <a14:hiddenFill xmlns:a14="http://schemas.microsoft.com/office/drawing/2010/main">
                  <a:noFill/>
                </a14:hiddenFill>
              </a:ext>
            </a:extLst>
          </p:spPr>
          <p:txBody>
            <a:bodyPr lIns="0" tIns="0" rIns="0" bIns="0"/>
            <a:lstStyle/>
            <a:p>
              <a:endParaRPr lang="en-US"/>
            </a:p>
          </p:txBody>
        </p:sp>
      </p:grpSp>
      <p:grpSp>
        <p:nvGrpSpPr>
          <p:cNvPr id="11271" name="Group 9"/>
          <p:cNvGrpSpPr>
            <a:grpSpLocks/>
          </p:cNvGrpSpPr>
          <p:nvPr/>
        </p:nvGrpSpPr>
        <p:grpSpPr bwMode="auto">
          <a:xfrm>
            <a:off x="8928100" y="6030913"/>
            <a:ext cx="8839200" cy="1965214"/>
            <a:chOff x="0" y="0"/>
            <a:chExt cx="5568" cy="1237"/>
          </a:xfrm>
        </p:grpSpPr>
        <p:sp>
          <p:nvSpPr>
            <p:cNvPr id="11281" name="Line 7"/>
            <p:cNvSpPr>
              <a:spLocks noChangeShapeType="1"/>
            </p:cNvSpPr>
            <p:nvPr/>
          </p:nvSpPr>
          <p:spPr bwMode="auto">
            <a:xfrm flipH="1">
              <a:off x="3" y="36"/>
              <a:ext cx="5565" cy="0"/>
            </a:xfrm>
            <a:prstGeom prst="line">
              <a:avLst/>
            </a:prstGeom>
            <a:noFill/>
            <a:ln w="114300">
              <a:solidFill>
                <a:srgbClr val="D31E25"/>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a:p>
          </p:txBody>
        </p:sp>
        <p:sp>
          <p:nvSpPr>
            <p:cNvPr id="11282" name="Line 8"/>
            <p:cNvSpPr>
              <a:spLocks noChangeShapeType="1"/>
            </p:cNvSpPr>
            <p:nvPr/>
          </p:nvSpPr>
          <p:spPr bwMode="auto">
            <a:xfrm>
              <a:off x="0" y="0"/>
              <a:ext cx="0" cy="1237"/>
            </a:xfrm>
            <a:prstGeom prst="line">
              <a:avLst/>
            </a:prstGeom>
            <a:noFill/>
            <a:ln w="114300">
              <a:solidFill>
                <a:srgbClr val="D31E25"/>
              </a:solidFill>
              <a:miter lim="800000"/>
              <a:headEnd/>
              <a:tailEnd type="oval" w="med" len="med"/>
            </a:ln>
            <a:extLst>
              <a:ext uri="{909E8E84-426E-40DD-AFC4-6F175D3DCCD1}">
                <a14:hiddenFill xmlns:a14="http://schemas.microsoft.com/office/drawing/2010/main">
                  <a:noFill/>
                </a14:hiddenFill>
              </a:ext>
            </a:extLst>
          </p:spPr>
          <p:txBody>
            <a:bodyPr lIns="0" tIns="0" rIns="0" bIns="0"/>
            <a:lstStyle/>
            <a:p>
              <a:endParaRPr lang="en-US"/>
            </a:p>
          </p:txBody>
        </p:sp>
      </p:grpSp>
      <p:sp>
        <p:nvSpPr>
          <p:cNvPr id="11272" name="Rectangle 10"/>
          <p:cNvSpPr>
            <a:spLocks/>
          </p:cNvSpPr>
          <p:nvPr/>
        </p:nvSpPr>
        <p:spPr bwMode="auto">
          <a:xfrm>
            <a:off x="11836400" y="5054600"/>
            <a:ext cx="5994400" cy="965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r">
              <a:lnSpc>
                <a:spcPct val="80000"/>
              </a:lnSpc>
            </a:pPr>
            <a:r>
              <a:rPr lang="en-US" sz="7200" dirty="0" smtClean="0">
                <a:solidFill>
                  <a:srgbClr val="1E1D1D"/>
                </a:solidFill>
                <a:latin typeface="Bebas Neue" pitchFamily="34" charset="0"/>
                <a:ea typeface="Bebas Neue" pitchFamily="34" charset="0"/>
                <a:cs typeface="Bebas Neue" pitchFamily="34" charset="0"/>
                <a:sym typeface="Bebas Neue" pitchFamily="34" charset="0"/>
              </a:rPr>
              <a:t>Upload video </a:t>
            </a:r>
            <a:endParaRPr lang="en-US" sz="7200" dirty="0">
              <a:solidFill>
                <a:srgbClr val="1E1D1D"/>
              </a:solidFill>
              <a:latin typeface="Bebas Neue" pitchFamily="34" charset="0"/>
              <a:ea typeface="Bebas Neue" pitchFamily="34" charset="0"/>
              <a:cs typeface="Bebas Neue" pitchFamily="34" charset="0"/>
              <a:sym typeface="Bebas Neue" pitchFamily="34" charset="0"/>
            </a:endParaRPr>
          </a:p>
        </p:txBody>
      </p:sp>
      <p:grpSp>
        <p:nvGrpSpPr>
          <p:cNvPr id="11273" name="Group 13"/>
          <p:cNvGrpSpPr>
            <a:grpSpLocks/>
          </p:cNvGrpSpPr>
          <p:nvPr/>
        </p:nvGrpSpPr>
        <p:grpSpPr bwMode="auto">
          <a:xfrm>
            <a:off x="12052300" y="11747500"/>
            <a:ext cx="8832850" cy="879475"/>
            <a:chOff x="0" y="92"/>
            <a:chExt cx="5564" cy="554"/>
          </a:xfrm>
        </p:grpSpPr>
        <p:sp>
          <p:nvSpPr>
            <p:cNvPr id="11279" name="Line 11"/>
            <p:cNvSpPr>
              <a:spLocks noChangeShapeType="1"/>
            </p:cNvSpPr>
            <p:nvPr/>
          </p:nvSpPr>
          <p:spPr bwMode="auto">
            <a:xfrm rot="10800000">
              <a:off x="0" y="610"/>
              <a:ext cx="5564" cy="0"/>
            </a:xfrm>
            <a:prstGeom prst="line">
              <a:avLst/>
            </a:prstGeom>
            <a:noFill/>
            <a:ln w="114300">
              <a:solidFill>
                <a:srgbClr val="139FD2"/>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a:p>
          </p:txBody>
        </p:sp>
        <p:sp>
          <p:nvSpPr>
            <p:cNvPr id="11280" name="Line 12"/>
            <p:cNvSpPr>
              <a:spLocks noChangeShapeType="1"/>
            </p:cNvSpPr>
            <p:nvPr/>
          </p:nvSpPr>
          <p:spPr bwMode="auto">
            <a:xfrm rot="10800000" flipH="1">
              <a:off x="0" y="92"/>
              <a:ext cx="0" cy="554"/>
            </a:xfrm>
            <a:prstGeom prst="line">
              <a:avLst/>
            </a:prstGeom>
            <a:noFill/>
            <a:ln w="114300">
              <a:solidFill>
                <a:srgbClr val="139FD2"/>
              </a:solidFill>
              <a:miter lim="800000"/>
              <a:headEnd/>
              <a:tailEnd type="oval" w="med" len="med"/>
            </a:ln>
            <a:extLst>
              <a:ext uri="{909E8E84-426E-40DD-AFC4-6F175D3DCCD1}">
                <a14:hiddenFill xmlns:a14="http://schemas.microsoft.com/office/drawing/2010/main">
                  <a:noFill/>
                </a14:hiddenFill>
              </a:ext>
            </a:extLst>
          </p:spPr>
          <p:txBody>
            <a:bodyPr lIns="0" tIns="0" rIns="0" bIns="0"/>
            <a:lstStyle/>
            <a:p>
              <a:endParaRPr lang="en-US"/>
            </a:p>
          </p:txBody>
        </p:sp>
      </p:grpSp>
      <p:sp>
        <p:nvSpPr>
          <p:cNvPr id="11274" name="Rectangle 14"/>
          <p:cNvSpPr>
            <a:spLocks/>
          </p:cNvSpPr>
          <p:nvPr/>
        </p:nvSpPr>
        <p:spPr bwMode="auto">
          <a:xfrm>
            <a:off x="14884400" y="11531600"/>
            <a:ext cx="5994400" cy="965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r">
              <a:lnSpc>
                <a:spcPct val="80000"/>
              </a:lnSpc>
            </a:pPr>
            <a:r>
              <a:rPr lang="en-US" sz="7200" dirty="0" smtClean="0">
                <a:solidFill>
                  <a:srgbClr val="1E1D1D"/>
                </a:solidFill>
                <a:latin typeface="Bebas Neue" pitchFamily="34" charset="0"/>
                <a:ea typeface="Bebas Neue" pitchFamily="34" charset="0"/>
                <a:cs typeface="Bebas Neue" pitchFamily="34" charset="0"/>
                <a:sym typeface="Bebas Neue" pitchFamily="34" charset="0"/>
              </a:rPr>
              <a:t>Video ranks $$$</a:t>
            </a:r>
            <a:endParaRPr lang="en-US" sz="7200" dirty="0">
              <a:solidFill>
                <a:srgbClr val="1E1D1D"/>
              </a:solidFill>
              <a:latin typeface="Bebas Neue" pitchFamily="34" charset="0"/>
              <a:ea typeface="Bebas Neue" pitchFamily="34" charset="0"/>
              <a:cs typeface="Bebas Neue" pitchFamily="34" charset="0"/>
              <a:sym typeface="Bebas Neue" pitchFamily="34" charset="0"/>
            </a:endParaRPr>
          </a:p>
        </p:txBody>
      </p:sp>
      <p:grpSp>
        <p:nvGrpSpPr>
          <p:cNvPr id="11275" name="Group 17"/>
          <p:cNvGrpSpPr>
            <a:grpSpLocks/>
          </p:cNvGrpSpPr>
          <p:nvPr/>
        </p:nvGrpSpPr>
        <p:grpSpPr bwMode="auto">
          <a:xfrm>
            <a:off x="2482850" y="11728450"/>
            <a:ext cx="7385050" cy="879475"/>
            <a:chOff x="28" y="92"/>
            <a:chExt cx="4652" cy="554"/>
          </a:xfrm>
        </p:grpSpPr>
        <p:sp>
          <p:nvSpPr>
            <p:cNvPr id="11277" name="Line 15"/>
            <p:cNvSpPr>
              <a:spLocks noChangeShapeType="1"/>
            </p:cNvSpPr>
            <p:nvPr/>
          </p:nvSpPr>
          <p:spPr bwMode="auto">
            <a:xfrm rot="10800000" flipH="1">
              <a:off x="28" y="614"/>
              <a:ext cx="4652" cy="0"/>
            </a:xfrm>
            <a:prstGeom prst="line">
              <a:avLst/>
            </a:prstGeom>
            <a:noFill/>
            <a:ln w="114300">
              <a:solidFill>
                <a:srgbClr val="E6481C"/>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a:p>
          </p:txBody>
        </p:sp>
        <p:sp>
          <p:nvSpPr>
            <p:cNvPr id="11278" name="Line 16"/>
            <p:cNvSpPr>
              <a:spLocks noChangeShapeType="1"/>
            </p:cNvSpPr>
            <p:nvPr/>
          </p:nvSpPr>
          <p:spPr bwMode="auto">
            <a:xfrm rot="10800000" flipH="1">
              <a:off x="4652" y="92"/>
              <a:ext cx="0" cy="554"/>
            </a:xfrm>
            <a:prstGeom prst="line">
              <a:avLst/>
            </a:prstGeom>
            <a:noFill/>
            <a:ln w="114300">
              <a:solidFill>
                <a:srgbClr val="E6481C"/>
              </a:solidFill>
              <a:miter lim="800000"/>
              <a:headEnd/>
              <a:tailEnd type="oval" w="med" len="med"/>
            </a:ln>
            <a:extLst>
              <a:ext uri="{909E8E84-426E-40DD-AFC4-6F175D3DCCD1}">
                <a14:hiddenFill xmlns:a14="http://schemas.microsoft.com/office/drawing/2010/main">
                  <a:noFill/>
                </a14:hiddenFill>
              </a:ext>
            </a:extLst>
          </p:spPr>
          <p:txBody>
            <a:bodyPr lIns="0" tIns="0" rIns="0" bIns="0"/>
            <a:lstStyle/>
            <a:p>
              <a:endParaRPr lang="en-US"/>
            </a:p>
          </p:txBody>
        </p:sp>
      </p:grpSp>
      <p:sp>
        <p:nvSpPr>
          <p:cNvPr id="11276" name="Rectangle 18"/>
          <p:cNvSpPr>
            <a:spLocks/>
          </p:cNvSpPr>
          <p:nvPr/>
        </p:nvSpPr>
        <p:spPr bwMode="auto">
          <a:xfrm>
            <a:off x="2476500" y="11531600"/>
            <a:ext cx="7327900" cy="965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7200" dirty="0" smtClean="0">
                <a:solidFill>
                  <a:srgbClr val="1E1D1D"/>
                </a:solidFill>
                <a:latin typeface="Bebas Neue" pitchFamily="34" charset="0"/>
                <a:ea typeface="Bebas Neue" pitchFamily="34" charset="0"/>
                <a:cs typeface="Bebas Neue" pitchFamily="34" charset="0"/>
                <a:sym typeface="Bebas Neue" pitchFamily="34" charset="0"/>
              </a:rPr>
              <a:t>Optimize video</a:t>
            </a:r>
            <a:endParaRPr lang="en-US" sz="7200" dirty="0">
              <a:solidFill>
                <a:srgbClr val="1E1D1D"/>
              </a:solidFill>
              <a:latin typeface="Bebas Neue" pitchFamily="34" charset="0"/>
              <a:ea typeface="Bebas Neue" pitchFamily="34" charset="0"/>
              <a:cs typeface="Bebas Neue" pitchFamily="34" charset="0"/>
              <a:sym typeface="Bebas Neue" pitchFamily="34" charset="0"/>
            </a:endParaRPr>
          </a:p>
        </p:txBody>
      </p:sp>
    </p:spTree>
    <p:extLst>
      <p:ext uri="{BB962C8B-B14F-4D97-AF65-F5344CB8AC3E}">
        <p14:creationId xmlns:p14="http://schemas.microsoft.com/office/powerpoint/2010/main" val="23880978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22" name="Slide Number Placeholder 3"/>
          <p:cNvSpPr>
            <a:spLocks noGrp="1"/>
          </p:cNvSpPr>
          <p:nvPr>
            <p:ph type="sldNum" sz="quarter" idx="10"/>
          </p:nvPr>
        </p:nvSpPr>
        <p:spPr>
          <a:noFill/>
        </p:spPr>
        <p:txBody>
          <a:bodyPr/>
          <a:lstStyle>
            <a:lvl1pPr eaLnBrk="0" hangingPunct="0">
              <a:defRPr sz="5600">
                <a:solidFill>
                  <a:srgbClr val="000000"/>
                </a:solidFill>
                <a:latin typeface="Gill Sans" charset="0"/>
                <a:ea typeface="ヒラギノ角ゴ ProN W3" charset="0"/>
                <a:cs typeface="ヒラギノ角ゴ ProN W3" charset="0"/>
                <a:sym typeface="Gill Sans" charset="0"/>
              </a:defRPr>
            </a:lvl1pPr>
            <a:lvl2pPr marL="742950" indent="-285750" eaLnBrk="0" hangingPunct="0">
              <a:defRPr sz="5600">
                <a:solidFill>
                  <a:srgbClr val="000000"/>
                </a:solidFill>
                <a:latin typeface="Gill Sans" charset="0"/>
                <a:ea typeface="ヒラギノ角ゴ ProN W3" charset="0"/>
                <a:cs typeface="ヒラギノ角ゴ ProN W3" charset="0"/>
                <a:sym typeface="Gill Sans" charset="0"/>
              </a:defRPr>
            </a:lvl2pPr>
            <a:lvl3pPr marL="1143000" indent="-228600" eaLnBrk="0" hangingPunct="0">
              <a:defRPr sz="5600">
                <a:solidFill>
                  <a:srgbClr val="000000"/>
                </a:solidFill>
                <a:latin typeface="Gill Sans" charset="0"/>
                <a:ea typeface="ヒラギノ角ゴ ProN W3" charset="0"/>
                <a:cs typeface="ヒラギノ角ゴ ProN W3" charset="0"/>
                <a:sym typeface="Gill Sans" charset="0"/>
              </a:defRPr>
            </a:lvl3pPr>
            <a:lvl4pPr marL="1600200" indent="-228600" eaLnBrk="0" hangingPunct="0">
              <a:defRPr sz="5600">
                <a:solidFill>
                  <a:srgbClr val="000000"/>
                </a:solidFill>
                <a:latin typeface="Gill Sans" charset="0"/>
                <a:ea typeface="ヒラギノ角ゴ ProN W3" charset="0"/>
                <a:cs typeface="ヒラギノ角ゴ ProN W3" charset="0"/>
                <a:sym typeface="Gill Sans" charset="0"/>
              </a:defRPr>
            </a:lvl4pPr>
            <a:lvl5pPr marL="2057400" indent="-228600" eaLnBrk="0" hangingPunct="0">
              <a:defRPr sz="5600">
                <a:solidFill>
                  <a:srgbClr val="000000"/>
                </a:solidFill>
                <a:latin typeface="Gill Sans" charset="0"/>
                <a:ea typeface="ヒラギノ角ゴ ProN W3" charset="0"/>
                <a:cs typeface="ヒラギノ角ゴ ProN W3" charset="0"/>
                <a:sym typeface="Gill Sans" charset="0"/>
              </a:defRPr>
            </a:lvl5pPr>
            <a:lvl6pPr marL="25146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6pPr>
            <a:lvl7pPr marL="29718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7pPr>
            <a:lvl8pPr marL="34290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8pPr>
            <a:lvl9pPr marL="38862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9pPr>
          </a:lstStyle>
          <a:p>
            <a:pPr eaLnBrk="1" hangingPunct="1"/>
            <a:fld id="{69E37E45-6528-494D-BFC0-E5A57A5DEE82}" type="slidenum">
              <a:rPr lang="en-US" sz="3600" smtClean="0">
                <a:solidFill>
                  <a:srgbClr val="139FD2"/>
                </a:solidFill>
                <a:latin typeface="Bebas Neue" pitchFamily="34" charset="0"/>
                <a:ea typeface="Bebas Neue" pitchFamily="34" charset="0"/>
                <a:cs typeface="Bebas Neue" pitchFamily="34" charset="0"/>
                <a:sym typeface="Bebas Neue" pitchFamily="34" charset="0"/>
              </a:rPr>
              <a:pPr eaLnBrk="1" hangingPunct="1"/>
              <a:t>6</a:t>
            </a:fld>
            <a:endParaRPr lang="en-US" sz="3600" smtClean="0">
              <a:solidFill>
                <a:srgbClr val="139FD2"/>
              </a:solidFill>
              <a:latin typeface="Bebas Neue" pitchFamily="34" charset="0"/>
              <a:ea typeface="Bebas Neue" pitchFamily="34" charset="0"/>
              <a:cs typeface="Bebas Neue" pitchFamily="34" charset="0"/>
              <a:sym typeface="Bebas Neue" pitchFamily="34" charset="0"/>
            </a:endParaRPr>
          </a:p>
        </p:txBody>
      </p:sp>
      <p:sp>
        <p:nvSpPr>
          <p:cNvPr id="30723" name="Rectangle 1"/>
          <p:cNvSpPr>
            <a:spLocks/>
          </p:cNvSpPr>
          <p:nvPr/>
        </p:nvSpPr>
        <p:spPr bwMode="auto">
          <a:xfrm>
            <a:off x="2427288" y="1079500"/>
            <a:ext cx="10515600"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14400" dirty="0" smtClean="0">
                <a:solidFill>
                  <a:srgbClr val="139FD2"/>
                </a:solidFill>
                <a:latin typeface="Bebas Neue" pitchFamily="34" charset="0"/>
                <a:ea typeface="Bebas Neue" pitchFamily="34" charset="0"/>
                <a:cs typeface="Bebas Neue" pitchFamily="34" charset="0"/>
                <a:sym typeface="Bebas Neue" pitchFamily="34" charset="0"/>
              </a:rPr>
              <a:t>Company name</a:t>
            </a:r>
            <a:endParaRPr lang="en-US" sz="14400" dirty="0">
              <a:solidFill>
                <a:srgbClr val="139FD2"/>
              </a:solidFill>
              <a:latin typeface="Bebas Neue" pitchFamily="34" charset="0"/>
              <a:ea typeface="Bebas Neue" pitchFamily="34" charset="0"/>
              <a:cs typeface="Bebas Neue" pitchFamily="34" charset="0"/>
              <a:sym typeface="Bebas Neue" pitchFamily="34" charset="0"/>
            </a:endParaRPr>
          </a:p>
        </p:txBody>
      </p:sp>
      <p:grpSp>
        <p:nvGrpSpPr>
          <p:cNvPr id="30724" name="Group 8"/>
          <p:cNvGrpSpPr>
            <a:grpSpLocks/>
          </p:cNvGrpSpPr>
          <p:nvPr/>
        </p:nvGrpSpPr>
        <p:grpSpPr bwMode="auto">
          <a:xfrm>
            <a:off x="2451100" y="4305300"/>
            <a:ext cx="8751888" cy="8458200"/>
            <a:chOff x="0" y="8"/>
            <a:chExt cx="5513" cy="5328"/>
          </a:xfrm>
        </p:grpSpPr>
        <p:sp>
          <p:nvSpPr>
            <p:cNvPr id="30726" name="Line 2"/>
            <p:cNvSpPr>
              <a:spLocks noChangeShapeType="1"/>
            </p:cNvSpPr>
            <p:nvPr/>
          </p:nvSpPr>
          <p:spPr bwMode="auto">
            <a:xfrm>
              <a:off x="0" y="968"/>
              <a:ext cx="5472" cy="0"/>
            </a:xfrm>
            <a:prstGeom prst="line">
              <a:avLst/>
            </a:prstGeom>
            <a:noFill/>
            <a:ln w="114300">
              <a:solidFill>
                <a:srgbClr val="FDBE36"/>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a:p>
          </p:txBody>
        </p:sp>
        <p:sp>
          <p:nvSpPr>
            <p:cNvPr id="30727" name="Rectangle 3"/>
            <p:cNvSpPr>
              <a:spLocks/>
            </p:cNvSpPr>
            <p:nvPr/>
          </p:nvSpPr>
          <p:spPr bwMode="auto">
            <a:xfrm>
              <a:off x="16" y="1136"/>
              <a:ext cx="5472" cy="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7200" dirty="0" smtClean="0">
                  <a:solidFill>
                    <a:srgbClr val="1E1D1D"/>
                  </a:solidFill>
                  <a:latin typeface="Bebas Neue" pitchFamily="34" charset="0"/>
                  <a:ea typeface="Bebas Neue" pitchFamily="34" charset="0"/>
                  <a:cs typeface="Bebas Neue" pitchFamily="34" charset="0"/>
                  <a:sym typeface="Bebas Neue" pitchFamily="34" charset="0"/>
                </a:rPr>
                <a:t>What we provide</a:t>
              </a:r>
              <a:endParaRPr lang="en-US" sz="7200" dirty="0">
                <a:solidFill>
                  <a:srgbClr val="1E1D1D"/>
                </a:solidFill>
                <a:latin typeface="Bebas Neue" pitchFamily="34" charset="0"/>
                <a:ea typeface="Bebas Neue" pitchFamily="34" charset="0"/>
                <a:cs typeface="Bebas Neue" pitchFamily="34" charset="0"/>
                <a:sym typeface="Bebas Neue" pitchFamily="34" charset="0"/>
              </a:endParaRPr>
            </a:p>
          </p:txBody>
        </p:sp>
        <p:sp>
          <p:nvSpPr>
            <p:cNvPr id="35844" name="Rectangle 4"/>
            <p:cNvSpPr>
              <a:spLocks/>
            </p:cNvSpPr>
            <p:nvPr/>
          </p:nvSpPr>
          <p:spPr bwMode="auto">
            <a:xfrm>
              <a:off x="41" y="1896"/>
              <a:ext cx="5472" cy="34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lstStyle/>
            <a:p>
              <a:pPr algn="l">
                <a:defRPr/>
              </a:pPr>
              <a:r>
                <a:rPr lang="en-GB" sz="3600" dirty="0">
                  <a:solidFill>
                    <a:srgbClr val="1E1D1D"/>
                  </a:solidFill>
                  <a:latin typeface="Arial" pitchFamily="34" charset="0"/>
                  <a:ea typeface="Helvetica Light" charset="0"/>
                  <a:cs typeface="Arial" pitchFamily="34" charset="0"/>
                  <a:sym typeface="Helvetica Light" charset="0"/>
                </a:rPr>
                <a:t>We are a marketing company who provide local companies and individuals the most up to date online </a:t>
              </a:r>
              <a:r>
                <a:rPr lang="en-GB" sz="3600" dirty="0">
                  <a:solidFill>
                    <a:schemeClr val="tx1"/>
                  </a:solidFill>
                  <a:latin typeface="Arial" pitchFamily="34" charset="0"/>
                  <a:ea typeface="Helvetica Light" charset="0"/>
                  <a:cs typeface="Arial" pitchFamily="34" charset="0"/>
                  <a:sym typeface="Helvetica Light" charset="0"/>
                </a:rPr>
                <a:t>strategies for traffic generation.</a:t>
              </a:r>
            </a:p>
            <a:p>
              <a:pPr algn="l">
                <a:defRPr/>
              </a:pPr>
              <a:endParaRPr lang="en-GB" sz="3600" dirty="0">
                <a:solidFill>
                  <a:srgbClr val="1E1D1D"/>
                </a:solidFill>
                <a:latin typeface="Arial" pitchFamily="34" charset="0"/>
                <a:ea typeface="Helvetica Light" charset="0"/>
                <a:cs typeface="Arial" pitchFamily="34" charset="0"/>
                <a:sym typeface="Helvetica Light" charset="0"/>
              </a:endParaRPr>
            </a:p>
            <a:p>
              <a:pPr algn="l">
                <a:defRPr/>
              </a:pPr>
              <a:r>
                <a:rPr lang="en-GB" sz="3600" dirty="0">
                  <a:solidFill>
                    <a:srgbClr val="1E1D1D"/>
                  </a:solidFill>
                  <a:latin typeface="Arial" pitchFamily="34" charset="0"/>
                  <a:ea typeface="Helvetica Light" charset="0"/>
                  <a:cs typeface="Arial" pitchFamily="34" charset="0"/>
                  <a:sym typeface="Helvetica Light" charset="0"/>
                </a:rPr>
                <a:t>We provide a range of </a:t>
              </a:r>
              <a:r>
                <a:rPr lang="en-GB" sz="3600" dirty="0" smtClean="0">
                  <a:solidFill>
                    <a:srgbClr val="1E1D1D"/>
                  </a:solidFill>
                  <a:latin typeface="Arial" pitchFamily="34" charset="0"/>
                  <a:ea typeface="Helvetica Light" charset="0"/>
                  <a:cs typeface="Arial" pitchFamily="34" charset="0"/>
                  <a:sym typeface="Helvetica Light" charset="0"/>
                </a:rPr>
                <a:t>services </a:t>
              </a:r>
              <a:r>
                <a:rPr lang="en-GB" sz="3600" dirty="0">
                  <a:solidFill>
                    <a:srgbClr val="1E1D1D"/>
                  </a:solidFill>
                  <a:latin typeface="Arial" pitchFamily="34" charset="0"/>
                  <a:ea typeface="Helvetica Light" charset="0"/>
                  <a:cs typeface="Arial" pitchFamily="34" charset="0"/>
                  <a:sym typeface="Helvetica Light" charset="0"/>
                </a:rPr>
                <a:t>all tailored made towards making your business as successful as possible.</a:t>
              </a:r>
            </a:p>
            <a:p>
              <a:pPr algn="l">
                <a:buClr>
                  <a:srgbClr val="FDBE36"/>
                </a:buClr>
                <a:buSzPct val="125000"/>
                <a:defRPr/>
              </a:pPr>
              <a:endParaRPr lang="en-US" sz="3600" dirty="0">
                <a:solidFill>
                  <a:srgbClr val="1E1D1D"/>
                </a:solidFill>
                <a:latin typeface="Arial" pitchFamily="34" charset="0"/>
                <a:ea typeface="Helvetica Light" charset="0"/>
                <a:cs typeface="Arial" pitchFamily="34" charset="0"/>
                <a:sym typeface="Helvetica Light" charset="0"/>
              </a:endParaRPr>
            </a:p>
            <a:p>
              <a:pPr algn="l">
                <a:defRPr/>
              </a:pPr>
              <a:endParaRPr lang="en-US" sz="3600" dirty="0">
                <a:solidFill>
                  <a:srgbClr val="1E1D1D"/>
                </a:solidFill>
                <a:latin typeface="Arial" pitchFamily="34" charset="0"/>
                <a:ea typeface="Helvetica Light" charset="0"/>
                <a:cs typeface="Arial" pitchFamily="34" charset="0"/>
                <a:sym typeface="Helvetica Light" charset="0"/>
              </a:endParaRPr>
            </a:p>
          </p:txBody>
        </p:sp>
        <p:grpSp>
          <p:nvGrpSpPr>
            <p:cNvPr id="30729" name="Group 7"/>
            <p:cNvGrpSpPr>
              <a:grpSpLocks/>
            </p:cNvGrpSpPr>
            <p:nvPr/>
          </p:nvGrpSpPr>
          <p:grpSpPr bwMode="auto">
            <a:xfrm>
              <a:off x="16" y="8"/>
              <a:ext cx="840" cy="840"/>
              <a:chOff x="0" y="8"/>
              <a:chExt cx="840" cy="840"/>
            </a:xfrm>
          </p:grpSpPr>
          <p:sp>
            <p:nvSpPr>
              <p:cNvPr id="30730" name="Oval 5"/>
              <p:cNvSpPr>
                <a:spLocks/>
              </p:cNvSpPr>
              <p:nvPr/>
            </p:nvSpPr>
            <p:spPr bwMode="auto">
              <a:xfrm>
                <a:off x="0" y="8"/>
                <a:ext cx="840" cy="840"/>
              </a:xfrm>
              <a:prstGeom prst="ellipse">
                <a:avLst/>
              </a:prstGeom>
              <a:solidFill>
                <a:srgbClr val="FDBE36"/>
              </a:solidFill>
              <a:ln>
                <a:noFill/>
              </a:ln>
              <a:extLst>
                <a:ext uri="{91240B29-F687-4F45-9708-019B960494DF}">
                  <a14:hiddenLine xmlns:a14="http://schemas.microsoft.com/office/drawing/2010/main" w="25400">
                    <a:solidFill>
                      <a:schemeClr val="tx1"/>
                    </a:solidFill>
                    <a:miter lim="800000"/>
                    <a:headEnd/>
                    <a:tailEnd/>
                  </a14:hiddenLine>
                </a:ext>
              </a:extLst>
            </p:spPr>
            <p:txBody>
              <a:bodyPr lIns="0" tIns="0" rIns="0" bIns="0"/>
              <a:lstStyle/>
              <a:p>
                <a:endParaRPr lang="en-US"/>
              </a:p>
            </p:txBody>
          </p:sp>
          <p:sp>
            <p:nvSpPr>
              <p:cNvPr id="30731" name="AutoShape 6"/>
              <p:cNvSpPr>
                <a:spLocks/>
              </p:cNvSpPr>
              <p:nvPr/>
            </p:nvSpPr>
            <p:spPr bwMode="auto">
              <a:xfrm>
                <a:off x="219" y="227"/>
                <a:ext cx="401" cy="385"/>
              </a:xfrm>
              <a:custGeom>
                <a:avLst/>
                <a:gdLst>
                  <a:gd name="T0" fmla="*/ 0 w 21458"/>
                  <a:gd name="T1" fmla="*/ 0 h 21600"/>
                  <a:gd name="T2" fmla="*/ 0 w 21458"/>
                  <a:gd name="T3" fmla="*/ 0 h 21600"/>
                  <a:gd name="T4" fmla="*/ 0 w 21458"/>
                  <a:gd name="T5" fmla="*/ 0 h 21600"/>
                  <a:gd name="T6" fmla="*/ 0 w 21458"/>
                  <a:gd name="T7" fmla="*/ 0 h 21600"/>
                  <a:gd name="T8" fmla="*/ 0 w 21458"/>
                  <a:gd name="T9" fmla="*/ 0 h 21600"/>
                  <a:gd name="T10" fmla="*/ 0 w 21458"/>
                  <a:gd name="T11" fmla="*/ 0 h 21600"/>
                  <a:gd name="T12" fmla="*/ 0 w 21458"/>
                  <a:gd name="T13" fmla="*/ 0 h 21600"/>
                  <a:gd name="T14" fmla="*/ 0 w 21458"/>
                  <a:gd name="T15" fmla="*/ 0 h 21600"/>
                  <a:gd name="T16" fmla="*/ 0 w 21458"/>
                  <a:gd name="T17" fmla="*/ 0 h 21600"/>
                  <a:gd name="T18" fmla="*/ 0 w 21458"/>
                  <a:gd name="T19" fmla="*/ 0 h 21600"/>
                  <a:gd name="T20" fmla="*/ 0 w 21458"/>
                  <a:gd name="T21" fmla="*/ 0 h 21600"/>
                  <a:gd name="T22" fmla="*/ 0 w 21458"/>
                  <a:gd name="T23" fmla="*/ 0 h 21600"/>
                  <a:gd name="T24" fmla="*/ 0 w 21458"/>
                  <a:gd name="T25" fmla="*/ 0 h 21600"/>
                  <a:gd name="T26" fmla="*/ 0 w 21458"/>
                  <a:gd name="T27" fmla="*/ 0 h 21600"/>
                  <a:gd name="T28" fmla="*/ 0 w 21458"/>
                  <a:gd name="T29" fmla="*/ 0 h 21600"/>
                  <a:gd name="T30" fmla="*/ 0 w 21458"/>
                  <a:gd name="T31" fmla="*/ 0 h 21600"/>
                  <a:gd name="T32" fmla="*/ 0 w 21458"/>
                  <a:gd name="T33" fmla="*/ 0 h 21600"/>
                  <a:gd name="T34" fmla="*/ 0 w 21458"/>
                  <a:gd name="T35" fmla="*/ 0 h 21600"/>
                  <a:gd name="T36" fmla="*/ 0 w 21458"/>
                  <a:gd name="T37" fmla="*/ 0 h 21600"/>
                  <a:gd name="T38" fmla="*/ 0 w 21458"/>
                  <a:gd name="T39" fmla="*/ 0 h 21600"/>
                  <a:gd name="T40" fmla="*/ 0 w 21458"/>
                  <a:gd name="T41" fmla="*/ 0 h 21600"/>
                  <a:gd name="T42" fmla="*/ 0 w 21458"/>
                  <a:gd name="T43" fmla="*/ 0 h 2160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21458" h="21600">
                    <a:moveTo>
                      <a:pt x="8323" y="2671"/>
                    </a:moveTo>
                    <a:cubicBezTo>
                      <a:pt x="11495" y="2671"/>
                      <a:pt x="14080" y="5361"/>
                      <a:pt x="14080" y="8670"/>
                    </a:cubicBezTo>
                    <a:cubicBezTo>
                      <a:pt x="14080" y="9789"/>
                      <a:pt x="13772" y="10879"/>
                      <a:pt x="13203" y="11841"/>
                    </a:cubicBezTo>
                    <a:lnTo>
                      <a:pt x="12680" y="12715"/>
                    </a:lnTo>
                    <a:lnTo>
                      <a:pt x="11943" y="13333"/>
                    </a:lnTo>
                    <a:cubicBezTo>
                      <a:pt x="10907" y="14208"/>
                      <a:pt x="9657" y="14668"/>
                      <a:pt x="8323" y="14668"/>
                    </a:cubicBezTo>
                    <a:cubicBezTo>
                      <a:pt x="5141" y="14668"/>
                      <a:pt x="2566" y="11978"/>
                      <a:pt x="2566" y="8670"/>
                    </a:cubicBezTo>
                    <a:cubicBezTo>
                      <a:pt x="2566" y="5361"/>
                      <a:pt x="5141" y="2671"/>
                      <a:pt x="8323" y="2671"/>
                    </a:cubicBezTo>
                    <a:close/>
                    <a:moveTo>
                      <a:pt x="8323" y="0"/>
                    </a:moveTo>
                    <a:cubicBezTo>
                      <a:pt x="3723" y="0"/>
                      <a:pt x="0" y="3878"/>
                      <a:pt x="0" y="8670"/>
                    </a:cubicBezTo>
                    <a:cubicBezTo>
                      <a:pt x="0" y="13461"/>
                      <a:pt x="3723" y="17339"/>
                      <a:pt x="8323" y="17339"/>
                    </a:cubicBezTo>
                    <a:cubicBezTo>
                      <a:pt x="10310" y="17339"/>
                      <a:pt x="12121" y="16612"/>
                      <a:pt x="13557" y="15404"/>
                    </a:cubicBezTo>
                    <a:cubicBezTo>
                      <a:pt x="13623" y="15523"/>
                      <a:pt x="13679" y="15650"/>
                      <a:pt x="13781" y="15748"/>
                    </a:cubicBezTo>
                    <a:lnTo>
                      <a:pt x="18959" y="21158"/>
                    </a:lnTo>
                    <a:cubicBezTo>
                      <a:pt x="19249" y="21452"/>
                      <a:pt x="19622" y="21600"/>
                      <a:pt x="19995" y="21600"/>
                    </a:cubicBezTo>
                    <a:cubicBezTo>
                      <a:pt x="20369" y="21600"/>
                      <a:pt x="20742" y="21452"/>
                      <a:pt x="21031" y="21148"/>
                    </a:cubicBezTo>
                    <a:cubicBezTo>
                      <a:pt x="21600" y="20559"/>
                      <a:pt x="21600" y="19587"/>
                      <a:pt x="21031" y="18998"/>
                    </a:cubicBezTo>
                    <a:lnTo>
                      <a:pt x="15853" y="13588"/>
                    </a:lnTo>
                    <a:cubicBezTo>
                      <a:pt x="15703" y="13441"/>
                      <a:pt x="15545" y="13333"/>
                      <a:pt x="15367" y="13255"/>
                    </a:cubicBezTo>
                    <a:cubicBezTo>
                      <a:pt x="16170" y="11929"/>
                      <a:pt x="16636" y="10358"/>
                      <a:pt x="16636" y="8670"/>
                    </a:cubicBezTo>
                    <a:cubicBezTo>
                      <a:pt x="16636" y="3878"/>
                      <a:pt x="12913" y="0"/>
                      <a:pt x="8323" y="0"/>
                    </a:cubicBezTo>
                    <a:close/>
                    <a:moveTo>
                      <a:pt x="8323" y="0"/>
                    </a:moveTo>
                  </a:path>
                </a:pathLst>
              </a:custGeom>
              <a:solidFill>
                <a:srgbClr val="FFFEFE"/>
              </a:solidFill>
              <a:ln>
                <a:noFill/>
              </a:ln>
              <a:extLs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lstStyle/>
              <a:p>
                <a:endParaRPr lang="en-US"/>
              </a:p>
            </p:txBody>
          </p:sp>
        </p:grpSp>
      </p:grpSp>
      <p:pic>
        <p:nvPicPr>
          <p:cNvPr id="3" name="Picture 2"/>
          <p:cNvPicPr>
            <a:picLocks noChangeAspect="1"/>
          </p:cNvPicPr>
          <p:nvPr/>
        </p:nvPicPr>
        <p:blipFill rotWithShape="1">
          <a:blip r:embed="rId3" cstate="print">
            <a:extLst>
              <a:ext uri="{28A0092B-C50C-407E-A947-70E740481C1C}">
                <a14:useLocalDpi xmlns:a14="http://schemas.microsoft.com/office/drawing/2010/main" val="0"/>
              </a:ext>
            </a:extLst>
          </a:blip>
          <a:srcRect t="11390" r="52506"/>
          <a:stretch/>
        </p:blipFill>
        <p:spPr>
          <a:xfrm>
            <a:off x="13290551" y="-32658"/>
            <a:ext cx="11093449" cy="13748657"/>
          </a:xfrm>
          <a:prstGeom prst="rect">
            <a:avLst/>
          </a:prstGeom>
        </p:spPr>
      </p:pic>
    </p:spTree>
    <p:extLst>
      <p:ext uri="{BB962C8B-B14F-4D97-AF65-F5344CB8AC3E}">
        <p14:creationId xmlns:p14="http://schemas.microsoft.com/office/powerpoint/2010/main" val="25374383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bg>
      <p:bgPr>
        <a:solidFill>
          <a:srgbClr val="D31E25"/>
        </a:solidFill>
        <a:effectLst/>
      </p:bgPr>
    </p:bg>
    <p:spTree>
      <p:nvGrpSpPr>
        <p:cNvPr id="1" name=""/>
        <p:cNvGrpSpPr/>
        <p:nvPr/>
      </p:nvGrpSpPr>
      <p:grpSpPr>
        <a:xfrm>
          <a:off x="0" y="0"/>
          <a:ext cx="0" cy="0"/>
          <a:chOff x="0" y="0"/>
          <a:chExt cx="0" cy="0"/>
        </a:xfrm>
      </p:grpSpPr>
      <p:sp>
        <p:nvSpPr>
          <p:cNvPr id="31747" name="Rectangle 2"/>
          <p:cNvSpPr>
            <a:spLocks/>
          </p:cNvSpPr>
          <p:nvPr/>
        </p:nvSpPr>
        <p:spPr bwMode="auto">
          <a:xfrm>
            <a:off x="0" y="8661400"/>
            <a:ext cx="24384000" cy="1079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nSpc>
                <a:spcPct val="80000"/>
              </a:lnSpc>
            </a:pPr>
            <a:r>
              <a:rPr lang="en-US" sz="7200" dirty="0" smtClean="0">
                <a:solidFill>
                  <a:srgbClr val="FFFFFF"/>
                </a:solidFill>
                <a:latin typeface="Bebas Neue" pitchFamily="34" charset="0"/>
                <a:ea typeface="Bebas Neue" pitchFamily="34" charset="0"/>
                <a:cs typeface="Bebas Neue" pitchFamily="34" charset="0"/>
                <a:sym typeface="Bebas Neue" pitchFamily="34" charset="0"/>
              </a:rPr>
              <a:t>Secrets of ranking</a:t>
            </a:r>
            <a:endParaRPr lang="en-US" sz="7200" dirty="0">
              <a:solidFill>
                <a:srgbClr val="FFFFFF"/>
              </a:solidFill>
              <a:latin typeface="Bebas Neue" pitchFamily="34" charset="0"/>
              <a:ea typeface="Bebas Neue" pitchFamily="34" charset="0"/>
              <a:cs typeface="Bebas Neue" pitchFamily="34" charset="0"/>
              <a:sym typeface="Bebas Neue" pitchFamily="34" charset="0"/>
            </a:endParaRPr>
          </a:p>
        </p:txBody>
      </p:sp>
      <p:sp>
        <p:nvSpPr>
          <p:cNvPr id="4" name="AutoShape 4"/>
          <p:cNvSpPr>
            <a:spLocks noChangeAspect="1"/>
          </p:cNvSpPr>
          <p:nvPr/>
        </p:nvSpPr>
        <p:spPr bwMode="auto">
          <a:xfrm>
            <a:off x="10245525" y="3867640"/>
            <a:ext cx="3892950" cy="4428000"/>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2147483647 h 21600"/>
              <a:gd name="T8" fmla="*/ 2147483647 w 21600"/>
              <a:gd name="T9" fmla="*/ 2147483647 h 21600"/>
              <a:gd name="T10" fmla="*/ 2147483647 w 21600"/>
              <a:gd name="T11" fmla="*/ 0 h 21600"/>
              <a:gd name="T12" fmla="*/ 0 w 21600"/>
              <a:gd name="T13" fmla="*/ 2147483647 h 21600"/>
              <a:gd name="T14" fmla="*/ 0 w 21600"/>
              <a:gd name="T15" fmla="*/ 2147483647 h 21600"/>
              <a:gd name="T16" fmla="*/ 2147483647 w 21600"/>
              <a:gd name="T17" fmla="*/ 2147483647 h 21600"/>
              <a:gd name="T18" fmla="*/ 2147483647 w 21600"/>
              <a:gd name="T19" fmla="*/ 2147483647 h 21600"/>
              <a:gd name="T20" fmla="*/ 2147483647 w 21600"/>
              <a:gd name="T21" fmla="*/ 2147483647 h 21600"/>
              <a:gd name="T22" fmla="*/ 2147483647 w 21600"/>
              <a:gd name="T23" fmla="*/ 2147483647 h 21600"/>
              <a:gd name="T24" fmla="*/ 2147483647 w 21600"/>
              <a:gd name="T25" fmla="*/ 0 h 21600"/>
              <a:gd name="T26" fmla="*/ 2147483647 w 21600"/>
              <a:gd name="T27" fmla="*/ 0 h 21600"/>
              <a:gd name="T28" fmla="*/ 2147483647 w 21600"/>
              <a:gd name="T29" fmla="*/ 2147483647 h 21600"/>
              <a:gd name="T30" fmla="*/ 2147483647 w 21600"/>
              <a:gd name="T31" fmla="*/ 2147483647 h 21600"/>
              <a:gd name="T32" fmla="*/ 2147483647 w 21600"/>
              <a:gd name="T33" fmla="*/ 2147483647 h 21600"/>
              <a:gd name="T34" fmla="*/ 2147483647 w 21600"/>
              <a:gd name="T35" fmla="*/ 2147483647 h 21600"/>
              <a:gd name="T36" fmla="*/ 2147483647 w 21600"/>
              <a:gd name="T37" fmla="*/ 2147483647 h 21600"/>
              <a:gd name="T38" fmla="*/ 2147483647 w 21600"/>
              <a:gd name="T39" fmla="*/ 2147483647 h 21600"/>
              <a:gd name="T40" fmla="*/ 2147483647 w 21600"/>
              <a:gd name="T41" fmla="*/ 2147483647 h 21600"/>
              <a:gd name="T42" fmla="*/ 2147483647 w 21600"/>
              <a:gd name="T43" fmla="*/ 2147483647 h 21600"/>
              <a:gd name="T44" fmla="*/ 2147483647 w 21600"/>
              <a:gd name="T45" fmla="*/ 2147483647 h 21600"/>
              <a:gd name="T46" fmla="*/ 2147483647 w 21600"/>
              <a:gd name="T47" fmla="*/ 2147483647 h 21600"/>
              <a:gd name="T48" fmla="*/ 2147483647 w 21600"/>
              <a:gd name="T49" fmla="*/ 2147483647 h 21600"/>
              <a:gd name="T50" fmla="*/ 2147483647 w 21600"/>
              <a:gd name="T51" fmla="*/ 2147483647 h 21600"/>
              <a:gd name="T52" fmla="*/ 2147483647 w 21600"/>
              <a:gd name="T53" fmla="*/ 2147483647 h 21600"/>
              <a:gd name="T54" fmla="*/ 2147483647 w 21600"/>
              <a:gd name="T55" fmla="*/ 2147483647 h 21600"/>
              <a:gd name="T56" fmla="*/ 2147483647 w 21600"/>
              <a:gd name="T57" fmla="*/ 2147483647 h 21600"/>
              <a:gd name="T58" fmla="*/ 2147483647 w 21600"/>
              <a:gd name="T59" fmla="*/ 2147483647 h 21600"/>
              <a:gd name="T60" fmla="*/ 2147483647 w 21600"/>
              <a:gd name="T61" fmla="*/ 2147483647 h 21600"/>
              <a:gd name="T62" fmla="*/ 2147483647 w 21600"/>
              <a:gd name="T63" fmla="*/ 2147483647 h 21600"/>
              <a:gd name="T64" fmla="*/ 2147483647 w 21600"/>
              <a:gd name="T65" fmla="*/ 2147483647 h 21600"/>
              <a:gd name="T66" fmla="*/ 2147483647 w 21600"/>
              <a:gd name="T67" fmla="*/ 2147483647 h 21600"/>
              <a:gd name="T68" fmla="*/ 2147483647 w 21600"/>
              <a:gd name="T69" fmla="*/ 2147483647 h 21600"/>
              <a:gd name="T70" fmla="*/ 2147483647 w 21600"/>
              <a:gd name="T71" fmla="*/ 2147483647 h 21600"/>
              <a:gd name="T72" fmla="*/ 2147483647 w 21600"/>
              <a:gd name="T73" fmla="*/ 2147483647 h 21600"/>
              <a:gd name="T74" fmla="*/ 2147483647 w 21600"/>
              <a:gd name="T75" fmla="*/ 2147483647 h 21600"/>
              <a:gd name="T76" fmla="*/ 2147483647 w 21600"/>
              <a:gd name="T77" fmla="*/ 2147483647 h 21600"/>
              <a:gd name="T78" fmla="*/ 2147483647 w 21600"/>
              <a:gd name="T79" fmla="*/ 2147483647 h 21600"/>
              <a:gd name="T80" fmla="*/ 2147483647 w 21600"/>
              <a:gd name="T81" fmla="*/ 2147483647 h 21600"/>
              <a:gd name="T82" fmla="*/ 2147483647 w 21600"/>
              <a:gd name="T83" fmla="*/ 2147483647 h 21600"/>
              <a:gd name="T84" fmla="*/ 2147483647 w 21600"/>
              <a:gd name="T85" fmla="*/ 2147483647 h 21600"/>
              <a:gd name="T86" fmla="*/ 2147483647 w 21600"/>
              <a:gd name="T87" fmla="*/ 2147483647 h 21600"/>
              <a:gd name="T88" fmla="*/ 2147483647 w 21600"/>
              <a:gd name="T89" fmla="*/ 2147483647 h 21600"/>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21600" h="21600">
                <a:moveTo>
                  <a:pt x="1964" y="1728"/>
                </a:moveTo>
                <a:lnTo>
                  <a:pt x="19636" y="1728"/>
                </a:lnTo>
                <a:lnTo>
                  <a:pt x="19636" y="19872"/>
                </a:lnTo>
                <a:lnTo>
                  <a:pt x="1964" y="19872"/>
                </a:lnTo>
                <a:cubicBezTo>
                  <a:pt x="1964" y="19872"/>
                  <a:pt x="1964" y="1728"/>
                  <a:pt x="1964" y="1728"/>
                </a:cubicBezTo>
                <a:close/>
                <a:moveTo>
                  <a:pt x="2945" y="0"/>
                </a:moveTo>
                <a:cubicBezTo>
                  <a:pt x="1315" y="0"/>
                  <a:pt x="0" y="1158"/>
                  <a:pt x="0" y="2592"/>
                </a:cubicBezTo>
                <a:lnTo>
                  <a:pt x="0" y="19008"/>
                </a:lnTo>
                <a:cubicBezTo>
                  <a:pt x="0" y="20442"/>
                  <a:pt x="1315" y="21600"/>
                  <a:pt x="2945" y="21600"/>
                </a:cubicBezTo>
                <a:lnTo>
                  <a:pt x="18655" y="21600"/>
                </a:lnTo>
                <a:cubicBezTo>
                  <a:pt x="20285" y="21600"/>
                  <a:pt x="21600" y="20442"/>
                  <a:pt x="21600" y="19008"/>
                </a:cubicBezTo>
                <a:lnTo>
                  <a:pt x="21600" y="2592"/>
                </a:lnTo>
                <a:cubicBezTo>
                  <a:pt x="21600" y="1158"/>
                  <a:pt x="20285" y="0"/>
                  <a:pt x="18655" y="0"/>
                </a:cubicBezTo>
                <a:cubicBezTo>
                  <a:pt x="18655" y="0"/>
                  <a:pt x="2945" y="0"/>
                  <a:pt x="2945" y="0"/>
                </a:cubicBezTo>
                <a:close/>
                <a:moveTo>
                  <a:pt x="2945" y="11232"/>
                </a:moveTo>
                <a:lnTo>
                  <a:pt x="2945" y="19008"/>
                </a:lnTo>
                <a:lnTo>
                  <a:pt x="18655" y="19008"/>
                </a:lnTo>
                <a:lnTo>
                  <a:pt x="18655" y="11232"/>
                </a:lnTo>
                <a:cubicBezTo>
                  <a:pt x="18655" y="11232"/>
                  <a:pt x="2945" y="11232"/>
                  <a:pt x="2945" y="11232"/>
                </a:cubicBezTo>
                <a:close/>
                <a:moveTo>
                  <a:pt x="13745" y="16416"/>
                </a:moveTo>
                <a:lnTo>
                  <a:pt x="7855" y="16416"/>
                </a:lnTo>
                <a:lnTo>
                  <a:pt x="7855" y="13824"/>
                </a:lnTo>
                <a:lnTo>
                  <a:pt x="13745" y="13824"/>
                </a:lnTo>
                <a:cubicBezTo>
                  <a:pt x="13745" y="13824"/>
                  <a:pt x="13745" y="16416"/>
                  <a:pt x="13745" y="16416"/>
                </a:cubicBezTo>
                <a:close/>
                <a:moveTo>
                  <a:pt x="8836" y="14688"/>
                </a:moveTo>
                <a:lnTo>
                  <a:pt x="8836" y="15552"/>
                </a:lnTo>
                <a:lnTo>
                  <a:pt x="12764" y="15552"/>
                </a:lnTo>
                <a:lnTo>
                  <a:pt x="12764" y="14688"/>
                </a:lnTo>
                <a:cubicBezTo>
                  <a:pt x="12764" y="14688"/>
                  <a:pt x="8836" y="14688"/>
                  <a:pt x="8836" y="14688"/>
                </a:cubicBezTo>
                <a:close/>
                <a:moveTo>
                  <a:pt x="2945" y="2592"/>
                </a:moveTo>
                <a:lnTo>
                  <a:pt x="2945" y="10368"/>
                </a:lnTo>
                <a:lnTo>
                  <a:pt x="18655" y="10368"/>
                </a:lnTo>
                <a:lnTo>
                  <a:pt x="18655" y="2592"/>
                </a:lnTo>
                <a:cubicBezTo>
                  <a:pt x="18655" y="2592"/>
                  <a:pt x="2945" y="2592"/>
                  <a:pt x="2945" y="2592"/>
                </a:cubicBezTo>
                <a:close/>
                <a:moveTo>
                  <a:pt x="13745" y="7776"/>
                </a:moveTo>
                <a:lnTo>
                  <a:pt x="7855" y="7776"/>
                </a:lnTo>
                <a:lnTo>
                  <a:pt x="7855" y="5184"/>
                </a:lnTo>
                <a:lnTo>
                  <a:pt x="13745" y="5184"/>
                </a:lnTo>
                <a:cubicBezTo>
                  <a:pt x="13745" y="5184"/>
                  <a:pt x="13745" y="7776"/>
                  <a:pt x="13745" y="7776"/>
                </a:cubicBezTo>
                <a:close/>
                <a:moveTo>
                  <a:pt x="8836" y="6048"/>
                </a:moveTo>
                <a:lnTo>
                  <a:pt x="8836" y="6912"/>
                </a:lnTo>
                <a:lnTo>
                  <a:pt x="12764" y="6912"/>
                </a:lnTo>
                <a:lnTo>
                  <a:pt x="12764" y="6048"/>
                </a:lnTo>
                <a:cubicBezTo>
                  <a:pt x="12764" y="6048"/>
                  <a:pt x="8836" y="6048"/>
                  <a:pt x="8836" y="6048"/>
                </a:cubicBezTo>
                <a:close/>
                <a:moveTo>
                  <a:pt x="8836" y="6048"/>
                </a:moveTo>
              </a:path>
            </a:pathLst>
          </a:custGeom>
          <a:solidFill>
            <a:schemeClr val="accent1"/>
          </a:solid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Text" lastClr="000000"/>
              </a:solidFill>
              <a:effectLst/>
              <a:uLnTx/>
              <a:uFillTx/>
            </a:endParaRPr>
          </a:p>
        </p:txBody>
      </p:sp>
    </p:spTree>
    <p:extLst>
      <p:ext uri="{BB962C8B-B14F-4D97-AF65-F5344CB8AC3E}">
        <p14:creationId xmlns:p14="http://schemas.microsoft.com/office/powerpoint/2010/main" val="9013895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8130" name="Slide Number Placeholder 3"/>
          <p:cNvSpPr>
            <a:spLocks noGrp="1"/>
          </p:cNvSpPr>
          <p:nvPr>
            <p:ph type="sldNum" sz="quarter" idx="10"/>
          </p:nvPr>
        </p:nvSpPr>
        <p:spPr>
          <a:noFill/>
        </p:spPr>
        <p:txBody>
          <a:bodyPr/>
          <a:lstStyle>
            <a:lvl1pPr eaLnBrk="0" hangingPunct="0">
              <a:defRPr sz="5600">
                <a:solidFill>
                  <a:srgbClr val="000000"/>
                </a:solidFill>
                <a:latin typeface="Gill Sans" charset="0"/>
                <a:ea typeface="ヒラギノ角ゴ ProN W3" charset="0"/>
                <a:cs typeface="ヒラギノ角ゴ ProN W3" charset="0"/>
                <a:sym typeface="Gill Sans" charset="0"/>
              </a:defRPr>
            </a:lvl1pPr>
            <a:lvl2pPr marL="742950" indent="-285750" eaLnBrk="0" hangingPunct="0">
              <a:defRPr sz="5600">
                <a:solidFill>
                  <a:srgbClr val="000000"/>
                </a:solidFill>
                <a:latin typeface="Gill Sans" charset="0"/>
                <a:ea typeface="ヒラギノ角ゴ ProN W3" charset="0"/>
                <a:cs typeface="ヒラギノ角ゴ ProN W3" charset="0"/>
                <a:sym typeface="Gill Sans" charset="0"/>
              </a:defRPr>
            </a:lvl2pPr>
            <a:lvl3pPr marL="1143000" indent="-228600" eaLnBrk="0" hangingPunct="0">
              <a:defRPr sz="5600">
                <a:solidFill>
                  <a:srgbClr val="000000"/>
                </a:solidFill>
                <a:latin typeface="Gill Sans" charset="0"/>
                <a:ea typeface="ヒラギノ角ゴ ProN W3" charset="0"/>
                <a:cs typeface="ヒラギノ角ゴ ProN W3" charset="0"/>
                <a:sym typeface="Gill Sans" charset="0"/>
              </a:defRPr>
            </a:lvl3pPr>
            <a:lvl4pPr marL="1600200" indent="-228600" eaLnBrk="0" hangingPunct="0">
              <a:defRPr sz="5600">
                <a:solidFill>
                  <a:srgbClr val="000000"/>
                </a:solidFill>
                <a:latin typeface="Gill Sans" charset="0"/>
                <a:ea typeface="ヒラギノ角ゴ ProN W3" charset="0"/>
                <a:cs typeface="ヒラギノ角ゴ ProN W3" charset="0"/>
                <a:sym typeface="Gill Sans" charset="0"/>
              </a:defRPr>
            </a:lvl4pPr>
            <a:lvl5pPr marL="2057400" indent="-228600" eaLnBrk="0" hangingPunct="0">
              <a:defRPr sz="5600">
                <a:solidFill>
                  <a:srgbClr val="000000"/>
                </a:solidFill>
                <a:latin typeface="Gill Sans" charset="0"/>
                <a:ea typeface="ヒラギノ角ゴ ProN W3" charset="0"/>
                <a:cs typeface="ヒラギノ角ゴ ProN W3" charset="0"/>
                <a:sym typeface="Gill Sans" charset="0"/>
              </a:defRPr>
            </a:lvl5pPr>
            <a:lvl6pPr marL="25146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6pPr>
            <a:lvl7pPr marL="29718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7pPr>
            <a:lvl8pPr marL="34290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8pPr>
            <a:lvl9pPr marL="38862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9pPr>
          </a:lstStyle>
          <a:p>
            <a:pPr eaLnBrk="1" hangingPunct="1"/>
            <a:fld id="{B4325C21-1941-460E-BD6D-53FCCEC27DBE}" type="slidenum">
              <a:rPr lang="en-US" sz="3600" smtClean="0">
                <a:solidFill>
                  <a:srgbClr val="139FD2"/>
                </a:solidFill>
                <a:latin typeface="Bebas Neue" pitchFamily="34" charset="0"/>
                <a:ea typeface="Bebas Neue" pitchFamily="34" charset="0"/>
                <a:cs typeface="Bebas Neue" pitchFamily="34" charset="0"/>
                <a:sym typeface="Bebas Neue" pitchFamily="34" charset="0"/>
              </a:rPr>
              <a:pPr eaLnBrk="1" hangingPunct="1"/>
              <a:t>61</a:t>
            </a:fld>
            <a:endParaRPr lang="en-US" sz="3600" smtClean="0">
              <a:solidFill>
                <a:srgbClr val="139FD2"/>
              </a:solidFill>
              <a:latin typeface="Bebas Neue" pitchFamily="34" charset="0"/>
              <a:ea typeface="Bebas Neue" pitchFamily="34" charset="0"/>
              <a:cs typeface="Bebas Neue" pitchFamily="34" charset="0"/>
              <a:sym typeface="Bebas Neue" pitchFamily="34" charset="0"/>
            </a:endParaRPr>
          </a:p>
        </p:txBody>
      </p:sp>
      <p:sp>
        <p:nvSpPr>
          <p:cNvPr id="48131" name="Rectangle 1"/>
          <p:cNvSpPr>
            <a:spLocks/>
          </p:cNvSpPr>
          <p:nvPr/>
        </p:nvSpPr>
        <p:spPr bwMode="auto">
          <a:xfrm>
            <a:off x="2427288" y="1079500"/>
            <a:ext cx="14630400"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14400" dirty="0" smtClean="0">
                <a:solidFill>
                  <a:srgbClr val="139FD2"/>
                </a:solidFill>
                <a:latin typeface="Bebas Neue" pitchFamily="34" charset="0"/>
                <a:ea typeface="Bebas Neue" pitchFamily="34" charset="0"/>
                <a:cs typeface="Bebas Neue" pitchFamily="34" charset="0"/>
                <a:sym typeface="Bebas Neue" pitchFamily="34" charset="0"/>
              </a:rPr>
              <a:t>Ranking your video</a:t>
            </a:r>
            <a:endParaRPr lang="en-US" sz="14400" dirty="0">
              <a:solidFill>
                <a:srgbClr val="139FD2"/>
              </a:solidFill>
              <a:latin typeface="Bebas Neue" pitchFamily="34" charset="0"/>
              <a:ea typeface="Bebas Neue" pitchFamily="34" charset="0"/>
              <a:cs typeface="Bebas Neue" pitchFamily="34" charset="0"/>
              <a:sym typeface="Bebas Neue" pitchFamily="34" charset="0"/>
            </a:endParaRPr>
          </a:p>
        </p:txBody>
      </p:sp>
      <p:grpSp>
        <p:nvGrpSpPr>
          <p:cNvPr id="48132" name="Group 6"/>
          <p:cNvGrpSpPr>
            <a:grpSpLocks/>
          </p:cNvGrpSpPr>
          <p:nvPr/>
        </p:nvGrpSpPr>
        <p:grpSpPr bwMode="auto">
          <a:xfrm>
            <a:off x="13423900" y="4191000"/>
            <a:ext cx="8712200" cy="3759200"/>
            <a:chOff x="0" y="80"/>
            <a:chExt cx="5488" cy="2368"/>
          </a:xfrm>
        </p:grpSpPr>
        <p:sp>
          <p:nvSpPr>
            <p:cNvPr id="48149" name="Rectangle 2"/>
            <p:cNvSpPr>
              <a:spLocks/>
            </p:cNvSpPr>
            <p:nvPr/>
          </p:nvSpPr>
          <p:spPr bwMode="auto">
            <a:xfrm>
              <a:off x="16" y="736"/>
              <a:ext cx="5472" cy="1712"/>
            </a:xfrm>
            <a:prstGeom prst="rect">
              <a:avLst/>
            </a:prstGeom>
            <a:solidFill>
              <a:srgbClr val="D31E25">
                <a:alpha val="20000"/>
              </a:srgbClr>
            </a:solidFill>
            <a:ln w="25400">
              <a:solidFill>
                <a:srgbClr val="D31E25">
                  <a:alpha val="20000"/>
                </a:srgbClr>
              </a:solidFill>
              <a:miter lim="800000"/>
              <a:headEnd/>
              <a:tailEnd/>
            </a:ln>
          </p:spPr>
          <p:txBody>
            <a:bodyPr lIns="0" tIns="0" rIns="0" bIns="0"/>
            <a:lstStyle/>
            <a:p>
              <a:endParaRPr lang="en-US"/>
            </a:p>
          </p:txBody>
        </p:sp>
        <p:sp>
          <p:nvSpPr>
            <p:cNvPr id="48150" name="Rectangle 3"/>
            <p:cNvSpPr>
              <a:spLocks/>
            </p:cNvSpPr>
            <p:nvPr/>
          </p:nvSpPr>
          <p:spPr bwMode="auto">
            <a:xfrm>
              <a:off x="0" y="80"/>
              <a:ext cx="5472" cy="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7200" dirty="0" smtClean="0">
                  <a:solidFill>
                    <a:srgbClr val="1E1D1D"/>
                  </a:solidFill>
                  <a:latin typeface="Bebas Neue" pitchFamily="34" charset="0"/>
                  <a:ea typeface="Bebas Neue" pitchFamily="34" charset="0"/>
                  <a:cs typeface="Bebas Neue" pitchFamily="34" charset="0"/>
                  <a:sym typeface="Bebas Neue" pitchFamily="34" charset="0"/>
                </a:rPr>
                <a:t>Title &amp; tags</a:t>
              </a:r>
              <a:endParaRPr lang="en-US" sz="7200" dirty="0">
                <a:solidFill>
                  <a:srgbClr val="1E1D1D"/>
                </a:solidFill>
                <a:latin typeface="Bebas Neue" pitchFamily="34" charset="0"/>
                <a:ea typeface="Bebas Neue" pitchFamily="34" charset="0"/>
                <a:cs typeface="Bebas Neue" pitchFamily="34" charset="0"/>
                <a:sym typeface="Bebas Neue" pitchFamily="34" charset="0"/>
              </a:endParaRPr>
            </a:p>
          </p:txBody>
        </p:sp>
        <p:sp>
          <p:nvSpPr>
            <p:cNvPr id="48151" name="Rectangle 4"/>
            <p:cNvSpPr>
              <a:spLocks/>
            </p:cNvSpPr>
            <p:nvPr/>
          </p:nvSpPr>
          <p:spPr bwMode="auto">
            <a:xfrm>
              <a:off x="16" y="920"/>
              <a:ext cx="5296" cy="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marL="977900" indent="-635000" algn="l">
                <a:buClr>
                  <a:srgbClr val="D31E25"/>
                </a:buClr>
                <a:buSzPct val="125000"/>
                <a:buFont typeface="Helvetica Light" charset="0"/>
                <a:buChar char="•"/>
              </a:pPr>
              <a:r>
                <a:rPr lang="en-US" sz="3600" dirty="0" smtClean="0">
                  <a:solidFill>
                    <a:srgbClr val="1E1D1D"/>
                  </a:solidFill>
                  <a:latin typeface="Arial" charset="0"/>
                  <a:ea typeface="Helvetica Light" charset="0"/>
                  <a:cs typeface="Arial" charset="0"/>
                  <a:sym typeface="Helvetica Light" charset="0"/>
                </a:rPr>
                <a:t>Create a title with your keywords at the beginning.</a:t>
              </a:r>
              <a:endParaRPr lang="en-US" sz="3600" dirty="0">
                <a:solidFill>
                  <a:srgbClr val="1E1D1D"/>
                </a:solidFill>
                <a:latin typeface="Arial" charset="0"/>
                <a:ea typeface="Helvetica Light" charset="0"/>
                <a:cs typeface="Arial" charset="0"/>
                <a:sym typeface="Helvetica Light" charset="0"/>
              </a:endParaRPr>
            </a:p>
            <a:p>
              <a:pPr marL="977900" indent="-635000" algn="l">
                <a:buClr>
                  <a:srgbClr val="D31E25"/>
                </a:buClr>
                <a:buSzPct val="125000"/>
                <a:buFont typeface="Helvetica Light" charset="0"/>
                <a:buChar char="•"/>
              </a:pPr>
              <a:r>
                <a:rPr lang="en-US" sz="3600" dirty="0" smtClean="0">
                  <a:solidFill>
                    <a:srgbClr val="1E1D1D"/>
                  </a:solidFill>
                  <a:latin typeface="Arial" charset="0"/>
                  <a:ea typeface="Helvetica Light" charset="0"/>
                  <a:cs typeface="Arial" charset="0"/>
                  <a:sym typeface="Helvetica Light" charset="0"/>
                </a:rPr>
                <a:t>Create tags with your keywords and research similar keywords.</a:t>
              </a:r>
              <a:endParaRPr lang="en-US" sz="3600" dirty="0">
                <a:solidFill>
                  <a:srgbClr val="1E1D1D"/>
                </a:solidFill>
                <a:latin typeface="Arial" charset="0"/>
                <a:ea typeface="Helvetica Light" charset="0"/>
                <a:cs typeface="Arial" charset="0"/>
                <a:sym typeface="Helvetica Light" charset="0"/>
              </a:endParaRPr>
            </a:p>
          </p:txBody>
        </p:sp>
        <p:sp>
          <p:nvSpPr>
            <p:cNvPr id="48152" name="Line 5"/>
            <p:cNvSpPr>
              <a:spLocks noChangeShapeType="1"/>
            </p:cNvSpPr>
            <p:nvPr/>
          </p:nvSpPr>
          <p:spPr bwMode="auto">
            <a:xfrm>
              <a:off x="0" y="712"/>
              <a:ext cx="5472" cy="0"/>
            </a:xfrm>
            <a:prstGeom prst="line">
              <a:avLst/>
            </a:prstGeom>
            <a:noFill/>
            <a:ln w="114300">
              <a:solidFill>
                <a:srgbClr val="D31E25"/>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a:p>
          </p:txBody>
        </p:sp>
      </p:grpSp>
      <p:grpSp>
        <p:nvGrpSpPr>
          <p:cNvPr id="48133" name="Group 11"/>
          <p:cNvGrpSpPr>
            <a:grpSpLocks/>
          </p:cNvGrpSpPr>
          <p:nvPr/>
        </p:nvGrpSpPr>
        <p:grpSpPr bwMode="auto">
          <a:xfrm>
            <a:off x="13423900" y="8534400"/>
            <a:ext cx="8699500" cy="3746500"/>
            <a:chOff x="0" y="96"/>
            <a:chExt cx="5480" cy="2360"/>
          </a:xfrm>
        </p:grpSpPr>
        <p:sp>
          <p:nvSpPr>
            <p:cNvPr id="48145" name="Rectangle 7"/>
            <p:cNvSpPr>
              <a:spLocks/>
            </p:cNvSpPr>
            <p:nvPr/>
          </p:nvSpPr>
          <p:spPr bwMode="auto">
            <a:xfrm>
              <a:off x="8" y="744"/>
              <a:ext cx="5472" cy="1712"/>
            </a:xfrm>
            <a:prstGeom prst="rect">
              <a:avLst/>
            </a:prstGeom>
            <a:solidFill>
              <a:srgbClr val="139FD2">
                <a:alpha val="20000"/>
              </a:srgbClr>
            </a:solidFill>
            <a:ln w="25400">
              <a:solidFill>
                <a:srgbClr val="139FD2">
                  <a:alpha val="20000"/>
                </a:srgbClr>
              </a:solidFill>
              <a:miter lim="800000"/>
              <a:headEnd/>
              <a:tailEnd/>
            </a:ln>
          </p:spPr>
          <p:txBody>
            <a:bodyPr lIns="0" tIns="0" rIns="0" bIns="0"/>
            <a:lstStyle/>
            <a:p>
              <a:endParaRPr lang="en-US"/>
            </a:p>
          </p:txBody>
        </p:sp>
        <p:sp>
          <p:nvSpPr>
            <p:cNvPr id="48146" name="Line 8"/>
            <p:cNvSpPr>
              <a:spLocks noChangeShapeType="1"/>
            </p:cNvSpPr>
            <p:nvPr/>
          </p:nvSpPr>
          <p:spPr bwMode="auto">
            <a:xfrm>
              <a:off x="0" y="704"/>
              <a:ext cx="5472" cy="0"/>
            </a:xfrm>
            <a:prstGeom prst="line">
              <a:avLst/>
            </a:prstGeom>
            <a:noFill/>
            <a:ln w="114300">
              <a:solidFill>
                <a:srgbClr val="139FD2"/>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a:p>
          </p:txBody>
        </p:sp>
        <p:sp>
          <p:nvSpPr>
            <p:cNvPr id="48147" name="Rectangle 9"/>
            <p:cNvSpPr>
              <a:spLocks/>
            </p:cNvSpPr>
            <p:nvPr/>
          </p:nvSpPr>
          <p:spPr bwMode="auto">
            <a:xfrm>
              <a:off x="0" y="96"/>
              <a:ext cx="5472" cy="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7200" dirty="0" smtClean="0">
                  <a:latin typeface="Bebas Neue" pitchFamily="34" charset="0"/>
                  <a:ea typeface="Bebas Neue" pitchFamily="34" charset="0"/>
                  <a:cs typeface="Bebas Neue" pitchFamily="34" charset="0"/>
                  <a:sym typeface="Bebas Neue" pitchFamily="34" charset="0"/>
                </a:rPr>
                <a:t> channel</a:t>
              </a:r>
              <a:endParaRPr lang="en-US" sz="7200" dirty="0">
                <a:latin typeface="Bebas Neue" pitchFamily="34" charset="0"/>
                <a:ea typeface="Bebas Neue" pitchFamily="34" charset="0"/>
                <a:cs typeface="Bebas Neue" pitchFamily="34" charset="0"/>
                <a:sym typeface="Bebas Neue" pitchFamily="34" charset="0"/>
              </a:endParaRPr>
            </a:p>
          </p:txBody>
        </p:sp>
        <p:sp>
          <p:nvSpPr>
            <p:cNvPr id="48148" name="Rectangle 10"/>
            <p:cNvSpPr>
              <a:spLocks/>
            </p:cNvSpPr>
            <p:nvPr/>
          </p:nvSpPr>
          <p:spPr bwMode="auto">
            <a:xfrm>
              <a:off x="16" y="912"/>
              <a:ext cx="5376" cy="10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marL="914400" indent="-571500" algn="l">
                <a:buClr>
                  <a:srgbClr val="139FD2"/>
                </a:buClr>
                <a:buSzPct val="125000"/>
                <a:buFont typeface="Arial" pitchFamily="34" charset="0"/>
                <a:buChar char="•"/>
              </a:pPr>
              <a:r>
                <a:rPr lang="en-US" sz="3600" dirty="0" smtClean="0">
                  <a:solidFill>
                    <a:srgbClr val="1E1D1D"/>
                  </a:solidFill>
                  <a:latin typeface="Arial" charset="0"/>
                  <a:ea typeface="Helvetica Light" charset="0"/>
                  <a:cs typeface="Arial" charset="0"/>
                  <a:sym typeface="Helvetica Light" charset="0"/>
                </a:rPr>
                <a:t>Create YouTube channel and optimize in favor of your video.</a:t>
              </a:r>
            </a:p>
            <a:p>
              <a:pPr marL="914400" indent="-571500" algn="l">
                <a:buClr>
                  <a:srgbClr val="139FD2"/>
                </a:buClr>
                <a:buSzPct val="125000"/>
                <a:buFont typeface="Arial" pitchFamily="34" charset="0"/>
                <a:buChar char="•"/>
              </a:pPr>
              <a:r>
                <a:rPr lang="en-US" sz="3600" dirty="0" smtClean="0">
                  <a:solidFill>
                    <a:srgbClr val="1E1D1D"/>
                  </a:solidFill>
                  <a:latin typeface="Arial" charset="0"/>
                  <a:ea typeface="Helvetica Light" charset="0"/>
                  <a:cs typeface="Arial" charset="0"/>
                  <a:sym typeface="Helvetica Light" charset="0"/>
                </a:rPr>
                <a:t>Can upload relevant videos to your channel and create a playlist.</a:t>
              </a:r>
            </a:p>
            <a:p>
              <a:pPr marL="914400" indent="-571500" algn="l">
                <a:buClr>
                  <a:srgbClr val="139FD2"/>
                </a:buClr>
                <a:buSzPct val="125000"/>
                <a:buFont typeface="Arial" pitchFamily="34" charset="0"/>
                <a:buChar char="•"/>
              </a:pPr>
              <a:endParaRPr lang="en-US" sz="3600" dirty="0">
                <a:solidFill>
                  <a:srgbClr val="1E1D1D"/>
                </a:solidFill>
                <a:latin typeface="Arial" charset="0"/>
                <a:ea typeface="Helvetica Light" charset="0"/>
                <a:cs typeface="Arial" charset="0"/>
                <a:sym typeface="Helvetica Light" charset="0"/>
              </a:endParaRPr>
            </a:p>
          </p:txBody>
        </p:sp>
      </p:grpSp>
      <p:grpSp>
        <p:nvGrpSpPr>
          <p:cNvPr id="48134" name="Group 17"/>
          <p:cNvGrpSpPr>
            <a:grpSpLocks/>
          </p:cNvGrpSpPr>
          <p:nvPr/>
        </p:nvGrpSpPr>
        <p:grpSpPr bwMode="auto">
          <a:xfrm>
            <a:off x="2447925" y="4191000"/>
            <a:ext cx="8728075" cy="3759200"/>
            <a:chOff x="-2" y="80"/>
            <a:chExt cx="5498" cy="2368"/>
          </a:xfrm>
        </p:grpSpPr>
        <p:sp>
          <p:nvSpPr>
            <p:cNvPr id="48140" name="Rectangle 12"/>
            <p:cNvSpPr>
              <a:spLocks/>
            </p:cNvSpPr>
            <p:nvPr/>
          </p:nvSpPr>
          <p:spPr bwMode="auto">
            <a:xfrm>
              <a:off x="-2" y="736"/>
              <a:ext cx="5472" cy="1712"/>
            </a:xfrm>
            <a:prstGeom prst="rect">
              <a:avLst/>
            </a:prstGeom>
            <a:solidFill>
              <a:srgbClr val="FDBE36">
                <a:alpha val="20000"/>
              </a:srgbClr>
            </a:solidFill>
            <a:ln w="25400">
              <a:solidFill>
                <a:srgbClr val="FDBE36">
                  <a:alpha val="20000"/>
                </a:srgbClr>
              </a:solidFill>
              <a:miter lim="800000"/>
              <a:headEnd/>
              <a:tailEnd/>
            </a:ln>
          </p:spPr>
          <p:txBody>
            <a:bodyPr lIns="0" tIns="0" rIns="0" bIns="0"/>
            <a:lstStyle/>
            <a:p>
              <a:endParaRPr lang="en-US"/>
            </a:p>
          </p:txBody>
        </p:sp>
        <p:grpSp>
          <p:nvGrpSpPr>
            <p:cNvPr id="48141" name="Group 16"/>
            <p:cNvGrpSpPr>
              <a:grpSpLocks/>
            </p:cNvGrpSpPr>
            <p:nvPr/>
          </p:nvGrpSpPr>
          <p:grpSpPr bwMode="auto">
            <a:xfrm>
              <a:off x="0" y="80"/>
              <a:ext cx="5496" cy="2216"/>
              <a:chOff x="0" y="80"/>
              <a:chExt cx="5496" cy="2216"/>
            </a:xfrm>
          </p:grpSpPr>
          <p:sp>
            <p:nvSpPr>
              <p:cNvPr id="48142" name="Rectangle 13"/>
              <p:cNvSpPr>
                <a:spLocks/>
              </p:cNvSpPr>
              <p:nvPr/>
            </p:nvSpPr>
            <p:spPr bwMode="auto">
              <a:xfrm>
                <a:off x="40" y="920"/>
                <a:ext cx="5296" cy="13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marL="977900" indent="-635000" algn="l">
                  <a:buClr>
                    <a:srgbClr val="FDBE36"/>
                  </a:buClr>
                  <a:buSzPct val="125000"/>
                  <a:buFont typeface="Helvetica Light" charset="0"/>
                  <a:buChar char="•"/>
                </a:pPr>
                <a:r>
                  <a:rPr lang="en-US" sz="3600" dirty="0" smtClean="0">
                    <a:solidFill>
                      <a:srgbClr val="1E1D1D"/>
                    </a:solidFill>
                    <a:latin typeface="Arial" charset="0"/>
                    <a:ea typeface="Helvetica Light" charset="0"/>
                    <a:cs typeface="Arial" charset="0"/>
                    <a:sym typeface="Helvetica Light" charset="0"/>
                  </a:rPr>
                  <a:t>Create Gmail account.</a:t>
                </a:r>
                <a:endParaRPr lang="en-US" sz="3600" dirty="0">
                  <a:solidFill>
                    <a:srgbClr val="1E1D1D"/>
                  </a:solidFill>
                  <a:latin typeface="Arial" charset="0"/>
                  <a:ea typeface="Helvetica Light" charset="0"/>
                  <a:cs typeface="Arial" charset="0"/>
                  <a:sym typeface="Helvetica Light" charset="0"/>
                </a:endParaRPr>
              </a:p>
              <a:p>
                <a:pPr marL="977900" indent="-635000" algn="l">
                  <a:buClr>
                    <a:srgbClr val="FDBE36"/>
                  </a:buClr>
                  <a:buSzPct val="125000"/>
                  <a:buFont typeface="Helvetica Light" charset="0"/>
                  <a:buChar char="•"/>
                </a:pPr>
                <a:r>
                  <a:rPr lang="en-US" sz="3600" dirty="0" smtClean="0">
                    <a:solidFill>
                      <a:srgbClr val="1E1D1D"/>
                    </a:solidFill>
                    <a:latin typeface="Arial" charset="0"/>
                    <a:ea typeface="Helvetica Light" charset="0"/>
                    <a:cs typeface="Arial" charset="0"/>
                    <a:sym typeface="Helvetica Light" charset="0"/>
                  </a:rPr>
                  <a:t>Use keywords in account name.</a:t>
                </a:r>
                <a:endParaRPr lang="en-US" sz="3600" dirty="0">
                  <a:solidFill>
                    <a:srgbClr val="1E1D1D"/>
                  </a:solidFill>
                  <a:latin typeface="Arial" charset="0"/>
                  <a:ea typeface="Helvetica Light" charset="0"/>
                  <a:cs typeface="Arial" charset="0"/>
                  <a:sym typeface="Helvetica Light" charset="0"/>
                </a:endParaRPr>
              </a:p>
              <a:p>
                <a:pPr marL="977900" indent="-635000" algn="l">
                  <a:buClr>
                    <a:srgbClr val="FDBE36"/>
                  </a:buClr>
                  <a:buSzPct val="125000"/>
                  <a:buFont typeface="Helvetica Light" charset="0"/>
                  <a:buChar char="•"/>
                </a:pPr>
                <a:r>
                  <a:rPr lang="en-US" sz="3600" dirty="0" smtClean="0">
                    <a:solidFill>
                      <a:srgbClr val="1E1D1D"/>
                    </a:solidFill>
                    <a:latin typeface="Arial" charset="0"/>
                    <a:ea typeface="Helvetica Light" charset="0"/>
                    <a:cs typeface="Arial" charset="0"/>
                    <a:sym typeface="Helvetica Light" charset="0"/>
                  </a:rPr>
                  <a:t>Access YouTube via this account.</a:t>
                </a:r>
                <a:endParaRPr lang="en-US" sz="3600" dirty="0">
                  <a:solidFill>
                    <a:srgbClr val="1E1D1D"/>
                  </a:solidFill>
                  <a:latin typeface="Arial" charset="0"/>
                  <a:ea typeface="Helvetica Light" charset="0"/>
                  <a:cs typeface="Arial" charset="0"/>
                  <a:sym typeface="Helvetica Light" charset="0"/>
                </a:endParaRPr>
              </a:p>
              <a:p>
                <a:pPr marL="342900" algn="l">
                  <a:buClr>
                    <a:srgbClr val="FDBE36"/>
                  </a:buClr>
                  <a:buSzPct val="125000"/>
                </a:pPr>
                <a:endParaRPr lang="en-US" sz="3600" dirty="0">
                  <a:solidFill>
                    <a:srgbClr val="1E1D1D"/>
                  </a:solidFill>
                  <a:latin typeface="Arial" charset="0"/>
                  <a:ea typeface="Helvetica Light" charset="0"/>
                  <a:cs typeface="Arial" charset="0"/>
                  <a:sym typeface="Helvetica Light" charset="0"/>
                </a:endParaRPr>
              </a:p>
            </p:txBody>
          </p:sp>
          <p:sp>
            <p:nvSpPr>
              <p:cNvPr id="48143" name="Line 14"/>
              <p:cNvSpPr>
                <a:spLocks noChangeShapeType="1"/>
              </p:cNvSpPr>
              <p:nvPr/>
            </p:nvSpPr>
            <p:spPr bwMode="auto">
              <a:xfrm>
                <a:off x="0" y="712"/>
                <a:ext cx="5472" cy="0"/>
              </a:xfrm>
              <a:prstGeom prst="line">
                <a:avLst/>
              </a:prstGeom>
              <a:noFill/>
              <a:ln w="114300">
                <a:solidFill>
                  <a:srgbClr val="FDBE36"/>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a:p>
            </p:txBody>
          </p:sp>
          <p:sp>
            <p:nvSpPr>
              <p:cNvPr id="48144" name="Rectangle 15"/>
              <p:cNvSpPr>
                <a:spLocks/>
              </p:cNvSpPr>
              <p:nvPr/>
            </p:nvSpPr>
            <p:spPr bwMode="auto">
              <a:xfrm>
                <a:off x="24" y="80"/>
                <a:ext cx="5472" cy="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7200" dirty="0" smtClean="0">
                    <a:solidFill>
                      <a:srgbClr val="1E1D1D"/>
                    </a:solidFill>
                    <a:latin typeface="Bebas Neue" pitchFamily="34" charset="0"/>
                    <a:ea typeface="Bebas Neue" pitchFamily="34" charset="0"/>
                    <a:cs typeface="Bebas Neue" pitchFamily="34" charset="0"/>
                    <a:sym typeface="Bebas Neue" pitchFamily="34" charset="0"/>
                  </a:rPr>
                  <a:t>Gmail</a:t>
                </a:r>
                <a:endParaRPr lang="en-US" sz="7200" dirty="0">
                  <a:solidFill>
                    <a:srgbClr val="1E1D1D"/>
                  </a:solidFill>
                  <a:latin typeface="Bebas Neue" pitchFamily="34" charset="0"/>
                  <a:ea typeface="Bebas Neue" pitchFamily="34" charset="0"/>
                  <a:cs typeface="Bebas Neue" pitchFamily="34" charset="0"/>
                  <a:sym typeface="Bebas Neue" pitchFamily="34" charset="0"/>
                </a:endParaRPr>
              </a:p>
            </p:txBody>
          </p:sp>
        </p:grpSp>
      </p:grpSp>
      <p:grpSp>
        <p:nvGrpSpPr>
          <p:cNvPr id="48135" name="Group 22"/>
          <p:cNvGrpSpPr>
            <a:grpSpLocks/>
          </p:cNvGrpSpPr>
          <p:nvPr/>
        </p:nvGrpSpPr>
        <p:grpSpPr bwMode="auto">
          <a:xfrm>
            <a:off x="2451100" y="8534400"/>
            <a:ext cx="8724900" cy="3759200"/>
            <a:chOff x="0" y="96"/>
            <a:chExt cx="5496" cy="2368"/>
          </a:xfrm>
        </p:grpSpPr>
        <p:sp>
          <p:nvSpPr>
            <p:cNvPr id="48136" name="Rectangle 18"/>
            <p:cNvSpPr>
              <a:spLocks/>
            </p:cNvSpPr>
            <p:nvPr/>
          </p:nvSpPr>
          <p:spPr bwMode="auto">
            <a:xfrm>
              <a:off x="2" y="752"/>
              <a:ext cx="5472" cy="1712"/>
            </a:xfrm>
            <a:prstGeom prst="rect">
              <a:avLst/>
            </a:prstGeom>
            <a:solidFill>
              <a:srgbClr val="70AE45">
                <a:alpha val="20000"/>
              </a:srgbClr>
            </a:solidFill>
            <a:ln w="25400">
              <a:solidFill>
                <a:srgbClr val="70AE45">
                  <a:alpha val="20000"/>
                </a:srgbClr>
              </a:solidFill>
              <a:miter lim="800000"/>
              <a:headEnd/>
              <a:tailEnd/>
            </a:ln>
          </p:spPr>
          <p:txBody>
            <a:bodyPr lIns="0" tIns="0" rIns="0" bIns="0"/>
            <a:lstStyle/>
            <a:p>
              <a:endParaRPr lang="en-US"/>
            </a:p>
          </p:txBody>
        </p:sp>
        <p:sp>
          <p:nvSpPr>
            <p:cNvPr id="48137" name="Line 19"/>
            <p:cNvSpPr>
              <a:spLocks noChangeShapeType="1"/>
            </p:cNvSpPr>
            <p:nvPr/>
          </p:nvSpPr>
          <p:spPr bwMode="auto">
            <a:xfrm>
              <a:off x="0" y="712"/>
              <a:ext cx="5472" cy="0"/>
            </a:xfrm>
            <a:prstGeom prst="line">
              <a:avLst/>
            </a:prstGeom>
            <a:noFill/>
            <a:ln w="114300">
              <a:solidFill>
                <a:srgbClr val="70AE45"/>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a:p>
          </p:txBody>
        </p:sp>
        <p:sp>
          <p:nvSpPr>
            <p:cNvPr id="48138" name="Rectangle 20"/>
            <p:cNvSpPr>
              <a:spLocks/>
            </p:cNvSpPr>
            <p:nvPr/>
          </p:nvSpPr>
          <p:spPr bwMode="auto">
            <a:xfrm>
              <a:off x="24" y="96"/>
              <a:ext cx="5472" cy="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7200" dirty="0" smtClean="0">
                  <a:solidFill>
                    <a:srgbClr val="1E1D1D"/>
                  </a:solidFill>
                  <a:latin typeface="Bebas Neue" pitchFamily="34" charset="0"/>
                  <a:ea typeface="Bebas Neue" pitchFamily="34" charset="0"/>
                  <a:cs typeface="Bebas Neue" pitchFamily="34" charset="0"/>
                  <a:sym typeface="Bebas Neue" pitchFamily="34" charset="0"/>
                </a:rPr>
                <a:t>description</a:t>
              </a:r>
              <a:endParaRPr lang="en-US" sz="7200" dirty="0">
                <a:solidFill>
                  <a:srgbClr val="1E1D1D"/>
                </a:solidFill>
                <a:latin typeface="Bebas Neue" pitchFamily="34" charset="0"/>
                <a:ea typeface="Bebas Neue" pitchFamily="34" charset="0"/>
                <a:cs typeface="Bebas Neue" pitchFamily="34" charset="0"/>
                <a:sym typeface="Bebas Neue" pitchFamily="34" charset="0"/>
              </a:endParaRPr>
            </a:p>
          </p:txBody>
        </p:sp>
        <p:sp>
          <p:nvSpPr>
            <p:cNvPr id="48139" name="Rectangle 21"/>
            <p:cNvSpPr>
              <a:spLocks/>
            </p:cNvSpPr>
            <p:nvPr/>
          </p:nvSpPr>
          <p:spPr bwMode="auto">
            <a:xfrm>
              <a:off x="40" y="920"/>
              <a:ext cx="5376" cy="10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marL="914400" indent="-571500" algn="l">
                <a:buClr>
                  <a:srgbClr val="70AE45"/>
                </a:buClr>
                <a:buSzPct val="125000"/>
                <a:buFont typeface="Arial" pitchFamily="34" charset="0"/>
                <a:buChar char="•"/>
              </a:pPr>
              <a:r>
                <a:rPr lang="en-US" sz="3600" dirty="0" smtClean="0">
                  <a:solidFill>
                    <a:srgbClr val="1E1D1D"/>
                  </a:solidFill>
                  <a:latin typeface="Arial" charset="0"/>
                  <a:ea typeface="Helvetica Light" charset="0"/>
                  <a:cs typeface="Arial" charset="0"/>
                  <a:sym typeface="Helvetica Light" charset="0"/>
                </a:rPr>
                <a:t>Try and use all  the words available.</a:t>
              </a:r>
            </a:p>
            <a:p>
              <a:pPr marL="914400" indent="-571500" algn="l">
                <a:buClr>
                  <a:srgbClr val="70AE45"/>
                </a:buClr>
                <a:buSzPct val="125000"/>
                <a:buFont typeface="Arial" pitchFamily="34" charset="0"/>
                <a:buChar char="•"/>
              </a:pPr>
              <a:r>
                <a:rPr lang="en-US" sz="3600" dirty="0" smtClean="0">
                  <a:solidFill>
                    <a:srgbClr val="1E1D1D"/>
                  </a:solidFill>
                  <a:latin typeface="Arial" charset="0"/>
                  <a:ea typeface="Helvetica Light" charset="0"/>
                  <a:cs typeface="Arial" charset="0"/>
                  <a:sym typeface="Helvetica Light" charset="0"/>
                </a:rPr>
                <a:t>Must make sense.</a:t>
              </a:r>
            </a:p>
            <a:p>
              <a:pPr marL="914400" indent="-571500" algn="l">
                <a:buClr>
                  <a:srgbClr val="70AE45"/>
                </a:buClr>
                <a:buSzPct val="125000"/>
                <a:buFont typeface="Arial" pitchFamily="34" charset="0"/>
                <a:buChar char="•"/>
              </a:pPr>
              <a:r>
                <a:rPr lang="en-US" sz="3600" dirty="0" smtClean="0">
                  <a:solidFill>
                    <a:srgbClr val="1E1D1D"/>
                  </a:solidFill>
                  <a:latin typeface="Arial" charset="0"/>
                  <a:ea typeface="Helvetica Light" charset="0"/>
                  <a:cs typeface="Arial" charset="0"/>
                  <a:sym typeface="Helvetica Light" charset="0"/>
                </a:rPr>
                <a:t>Add the video URL to the description.</a:t>
              </a:r>
              <a:endParaRPr lang="en-US" sz="3600" dirty="0">
                <a:solidFill>
                  <a:srgbClr val="1E1D1D"/>
                </a:solidFill>
                <a:latin typeface="Arial" charset="0"/>
                <a:ea typeface="Helvetica Light" charset="0"/>
                <a:cs typeface="Arial" charset="0"/>
                <a:sym typeface="Helvetica Light" charset="0"/>
              </a:endParaRPr>
            </a:p>
          </p:txBody>
        </p:sp>
      </p:grpSp>
    </p:spTree>
    <p:extLst>
      <p:ext uri="{BB962C8B-B14F-4D97-AF65-F5344CB8AC3E}">
        <p14:creationId xmlns:p14="http://schemas.microsoft.com/office/powerpoint/2010/main" val="17346790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8130" name="Slide Number Placeholder 3"/>
          <p:cNvSpPr>
            <a:spLocks noGrp="1"/>
          </p:cNvSpPr>
          <p:nvPr>
            <p:ph type="sldNum" sz="quarter" idx="10"/>
          </p:nvPr>
        </p:nvSpPr>
        <p:spPr>
          <a:noFill/>
        </p:spPr>
        <p:txBody>
          <a:bodyPr/>
          <a:lstStyle>
            <a:lvl1pPr eaLnBrk="0" hangingPunct="0">
              <a:defRPr sz="5600">
                <a:solidFill>
                  <a:srgbClr val="000000"/>
                </a:solidFill>
                <a:latin typeface="Gill Sans" charset="0"/>
                <a:ea typeface="ヒラギノ角ゴ ProN W3" charset="0"/>
                <a:cs typeface="ヒラギノ角ゴ ProN W3" charset="0"/>
                <a:sym typeface="Gill Sans" charset="0"/>
              </a:defRPr>
            </a:lvl1pPr>
            <a:lvl2pPr marL="742950" indent="-285750" eaLnBrk="0" hangingPunct="0">
              <a:defRPr sz="5600">
                <a:solidFill>
                  <a:srgbClr val="000000"/>
                </a:solidFill>
                <a:latin typeface="Gill Sans" charset="0"/>
                <a:ea typeface="ヒラギノ角ゴ ProN W3" charset="0"/>
                <a:cs typeface="ヒラギノ角ゴ ProN W3" charset="0"/>
                <a:sym typeface="Gill Sans" charset="0"/>
              </a:defRPr>
            </a:lvl2pPr>
            <a:lvl3pPr marL="1143000" indent="-228600" eaLnBrk="0" hangingPunct="0">
              <a:defRPr sz="5600">
                <a:solidFill>
                  <a:srgbClr val="000000"/>
                </a:solidFill>
                <a:latin typeface="Gill Sans" charset="0"/>
                <a:ea typeface="ヒラギノ角ゴ ProN W3" charset="0"/>
                <a:cs typeface="ヒラギノ角ゴ ProN W3" charset="0"/>
                <a:sym typeface="Gill Sans" charset="0"/>
              </a:defRPr>
            </a:lvl3pPr>
            <a:lvl4pPr marL="1600200" indent="-228600" eaLnBrk="0" hangingPunct="0">
              <a:defRPr sz="5600">
                <a:solidFill>
                  <a:srgbClr val="000000"/>
                </a:solidFill>
                <a:latin typeface="Gill Sans" charset="0"/>
                <a:ea typeface="ヒラギノ角ゴ ProN W3" charset="0"/>
                <a:cs typeface="ヒラギノ角ゴ ProN W3" charset="0"/>
                <a:sym typeface="Gill Sans" charset="0"/>
              </a:defRPr>
            </a:lvl4pPr>
            <a:lvl5pPr marL="2057400" indent="-228600" eaLnBrk="0" hangingPunct="0">
              <a:defRPr sz="5600">
                <a:solidFill>
                  <a:srgbClr val="000000"/>
                </a:solidFill>
                <a:latin typeface="Gill Sans" charset="0"/>
                <a:ea typeface="ヒラギノ角ゴ ProN W3" charset="0"/>
                <a:cs typeface="ヒラギノ角ゴ ProN W3" charset="0"/>
                <a:sym typeface="Gill Sans" charset="0"/>
              </a:defRPr>
            </a:lvl5pPr>
            <a:lvl6pPr marL="25146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6pPr>
            <a:lvl7pPr marL="29718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7pPr>
            <a:lvl8pPr marL="34290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8pPr>
            <a:lvl9pPr marL="38862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9pPr>
          </a:lstStyle>
          <a:p>
            <a:pPr eaLnBrk="1" hangingPunct="1"/>
            <a:fld id="{B4325C21-1941-460E-BD6D-53FCCEC27DBE}" type="slidenum">
              <a:rPr lang="en-US" sz="3600" smtClean="0">
                <a:solidFill>
                  <a:srgbClr val="139FD2"/>
                </a:solidFill>
                <a:latin typeface="Bebas Neue" pitchFamily="34" charset="0"/>
                <a:ea typeface="Bebas Neue" pitchFamily="34" charset="0"/>
                <a:cs typeface="Bebas Neue" pitchFamily="34" charset="0"/>
                <a:sym typeface="Bebas Neue" pitchFamily="34" charset="0"/>
              </a:rPr>
              <a:pPr eaLnBrk="1" hangingPunct="1"/>
              <a:t>62</a:t>
            </a:fld>
            <a:endParaRPr lang="en-US" sz="3600" smtClean="0">
              <a:solidFill>
                <a:srgbClr val="139FD2"/>
              </a:solidFill>
              <a:latin typeface="Bebas Neue" pitchFamily="34" charset="0"/>
              <a:ea typeface="Bebas Neue" pitchFamily="34" charset="0"/>
              <a:cs typeface="Bebas Neue" pitchFamily="34" charset="0"/>
              <a:sym typeface="Bebas Neue" pitchFamily="34" charset="0"/>
            </a:endParaRPr>
          </a:p>
        </p:txBody>
      </p:sp>
      <p:sp>
        <p:nvSpPr>
          <p:cNvPr id="48131" name="Rectangle 1"/>
          <p:cNvSpPr>
            <a:spLocks/>
          </p:cNvSpPr>
          <p:nvPr/>
        </p:nvSpPr>
        <p:spPr bwMode="auto">
          <a:xfrm>
            <a:off x="2427288" y="1079500"/>
            <a:ext cx="14630400"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14400" dirty="0" smtClean="0">
                <a:solidFill>
                  <a:srgbClr val="139FD2"/>
                </a:solidFill>
                <a:latin typeface="Bebas Neue" pitchFamily="34" charset="0"/>
                <a:ea typeface="Bebas Neue" pitchFamily="34" charset="0"/>
                <a:cs typeface="Bebas Neue" pitchFamily="34" charset="0"/>
                <a:sym typeface="Bebas Neue" pitchFamily="34" charset="0"/>
              </a:rPr>
              <a:t>Ranking your video</a:t>
            </a:r>
            <a:endParaRPr lang="en-US" sz="14400" dirty="0">
              <a:solidFill>
                <a:srgbClr val="139FD2"/>
              </a:solidFill>
              <a:latin typeface="Bebas Neue" pitchFamily="34" charset="0"/>
              <a:ea typeface="Bebas Neue" pitchFamily="34" charset="0"/>
              <a:cs typeface="Bebas Neue" pitchFamily="34" charset="0"/>
              <a:sym typeface="Bebas Neue" pitchFamily="34" charset="0"/>
            </a:endParaRPr>
          </a:p>
        </p:txBody>
      </p:sp>
      <p:grpSp>
        <p:nvGrpSpPr>
          <p:cNvPr id="48132" name="Group 6"/>
          <p:cNvGrpSpPr>
            <a:grpSpLocks/>
          </p:cNvGrpSpPr>
          <p:nvPr/>
        </p:nvGrpSpPr>
        <p:grpSpPr bwMode="auto">
          <a:xfrm>
            <a:off x="13420725" y="4191000"/>
            <a:ext cx="8689975" cy="3759200"/>
            <a:chOff x="-2" y="80"/>
            <a:chExt cx="5474" cy="2368"/>
          </a:xfrm>
        </p:grpSpPr>
        <p:sp>
          <p:nvSpPr>
            <p:cNvPr id="48149" name="Rectangle 2"/>
            <p:cNvSpPr>
              <a:spLocks/>
            </p:cNvSpPr>
            <p:nvPr/>
          </p:nvSpPr>
          <p:spPr bwMode="auto">
            <a:xfrm>
              <a:off x="-2" y="736"/>
              <a:ext cx="5472" cy="1712"/>
            </a:xfrm>
            <a:prstGeom prst="rect">
              <a:avLst/>
            </a:prstGeom>
            <a:solidFill>
              <a:srgbClr val="D31E25">
                <a:alpha val="20000"/>
              </a:srgbClr>
            </a:solidFill>
            <a:ln w="25400">
              <a:solidFill>
                <a:srgbClr val="D31E25">
                  <a:alpha val="20000"/>
                </a:srgbClr>
              </a:solidFill>
              <a:miter lim="800000"/>
              <a:headEnd/>
              <a:tailEnd/>
            </a:ln>
          </p:spPr>
          <p:txBody>
            <a:bodyPr lIns="0" tIns="0" rIns="0" bIns="0"/>
            <a:lstStyle/>
            <a:p>
              <a:endParaRPr lang="en-US"/>
            </a:p>
          </p:txBody>
        </p:sp>
        <p:sp>
          <p:nvSpPr>
            <p:cNvPr id="48150" name="Rectangle 3"/>
            <p:cNvSpPr>
              <a:spLocks/>
            </p:cNvSpPr>
            <p:nvPr/>
          </p:nvSpPr>
          <p:spPr bwMode="auto">
            <a:xfrm>
              <a:off x="0" y="80"/>
              <a:ext cx="5472" cy="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7200" dirty="0" smtClean="0">
                  <a:solidFill>
                    <a:srgbClr val="1E1D1D"/>
                  </a:solidFill>
                  <a:latin typeface="Bebas Neue" pitchFamily="34" charset="0"/>
                  <a:ea typeface="Bebas Neue" pitchFamily="34" charset="0"/>
                  <a:cs typeface="Bebas Neue" pitchFamily="34" charset="0"/>
                  <a:sym typeface="Bebas Neue" pitchFamily="34" charset="0"/>
                </a:rPr>
                <a:t>Annotations &amp; captions</a:t>
              </a:r>
              <a:endParaRPr lang="en-US" sz="7200" dirty="0">
                <a:solidFill>
                  <a:srgbClr val="1E1D1D"/>
                </a:solidFill>
                <a:latin typeface="Bebas Neue" pitchFamily="34" charset="0"/>
                <a:ea typeface="Bebas Neue" pitchFamily="34" charset="0"/>
                <a:cs typeface="Bebas Neue" pitchFamily="34" charset="0"/>
                <a:sym typeface="Bebas Neue" pitchFamily="34" charset="0"/>
              </a:endParaRPr>
            </a:p>
          </p:txBody>
        </p:sp>
        <p:sp>
          <p:nvSpPr>
            <p:cNvPr id="48151" name="Rectangle 4"/>
            <p:cNvSpPr>
              <a:spLocks/>
            </p:cNvSpPr>
            <p:nvPr/>
          </p:nvSpPr>
          <p:spPr bwMode="auto">
            <a:xfrm>
              <a:off x="16" y="920"/>
              <a:ext cx="5296" cy="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marL="977900" indent="-635000" algn="l">
                <a:buClr>
                  <a:srgbClr val="D31E25"/>
                </a:buClr>
                <a:buSzPct val="125000"/>
                <a:buFont typeface="Helvetica Light" charset="0"/>
                <a:buChar char="•"/>
              </a:pPr>
              <a:r>
                <a:rPr lang="en-US" sz="3600" dirty="0" smtClean="0">
                  <a:solidFill>
                    <a:srgbClr val="1E1D1D"/>
                  </a:solidFill>
                  <a:latin typeface="Arial" charset="0"/>
                  <a:ea typeface="Helvetica Light" charset="0"/>
                  <a:cs typeface="Arial" charset="0"/>
                  <a:sym typeface="Helvetica Light" charset="0"/>
                </a:rPr>
                <a:t>Annotations – add keywords at beginning, middle &amp; end.</a:t>
              </a:r>
            </a:p>
            <a:p>
              <a:pPr marL="977900" indent="-635000" algn="l">
                <a:buClr>
                  <a:srgbClr val="D31E25"/>
                </a:buClr>
                <a:buSzPct val="125000"/>
                <a:buFont typeface="Helvetica Light" charset="0"/>
                <a:buChar char="•"/>
              </a:pPr>
              <a:r>
                <a:rPr lang="en-US" sz="3600" dirty="0" smtClean="0">
                  <a:solidFill>
                    <a:srgbClr val="1E1D1D"/>
                  </a:solidFill>
                  <a:latin typeface="Arial" charset="0"/>
                  <a:ea typeface="Helvetica Light" charset="0"/>
                  <a:cs typeface="Arial" charset="0"/>
                  <a:sym typeface="Helvetica Light" charset="0"/>
                </a:rPr>
                <a:t>Captions – add video URL.</a:t>
              </a:r>
              <a:endParaRPr lang="en-US" sz="3600" dirty="0">
                <a:solidFill>
                  <a:srgbClr val="1E1D1D"/>
                </a:solidFill>
                <a:latin typeface="Arial" charset="0"/>
                <a:ea typeface="Helvetica Light" charset="0"/>
                <a:cs typeface="Arial" charset="0"/>
                <a:sym typeface="Helvetica Light" charset="0"/>
              </a:endParaRPr>
            </a:p>
          </p:txBody>
        </p:sp>
        <p:sp>
          <p:nvSpPr>
            <p:cNvPr id="48152" name="Line 5"/>
            <p:cNvSpPr>
              <a:spLocks noChangeShapeType="1"/>
            </p:cNvSpPr>
            <p:nvPr/>
          </p:nvSpPr>
          <p:spPr bwMode="auto">
            <a:xfrm>
              <a:off x="0" y="712"/>
              <a:ext cx="5472" cy="0"/>
            </a:xfrm>
            <a:prstGeom prst="line">
              <a:avLst/>
            </a:prstGeom>
            <a:noFill/>
            <a:ln w="114300">
              <a:solidFill>
                <a:srgbClr val="D31E25"/>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a:p>
          </p:txBody>
        </p:sp>
      </p:grpSp>
      <p:grpSp>
        <p:nvGrpSpPr>
          <p:cNvPr id="48133" name="Group 11"/>
          <p:cNvGrpSpPr>
            <a:grpSpLocks/>
          </p:cNvGrpSpPr>
          <p:nvPr/>
        </p:nvGrpSpPr>
        <p:grpSpPr bwMode="auto">
          <a:xfrm>
            <a:off x="13423900" y="8534400"/>
            <a:ext cx="8699500" cy="3746500"/>
            <a:chOff x="0" y="96"/>
            <a:chExt cx="5480" cy="2360"/>
          </a:xfrm>
        </p:grpSpPr>
        <p:sp>
          <p:nvSpPr>
            <p:cNvPr id="48145" name="Rectangle 7"/>
            <p:cNvSpPr>
              <a:spLocks/>
            </p:cNvSpPr>
            <p:nvPr/>
          </p:nvSpPr>
          <p:spPr bwMode="auto">
            <a:xfrm>
              <a:off x="8" y="744"/>
              <a:ext cx="5472" cy="1712"/>
            </a:xfrm>
            <a:prstGeom prst="rect">
              <a:avLst/>
            </a:prstGeom>
            <a:solidFill>
              <a:srgbClr val="139FD2">
                <a:alpha val="20000"/>
              </a:srgbClr>
            </a:solidFill>
            <a:ln w="25400">
              <a:solidFill>
                <a:srgbClr val="139FD2">
                  <a:alpha val="20000"/>
                </a:srgbClr>
              </a:solidFill>
              <a:miter lim="800000"/>
              <a:headEnd/>
              <a:tailEnd/>
            </a:ln>
          </p:spPr>
          <p:txBody>
            <a:bodyPr lIns="0" tIns="0" rIns="0" bIns="0"/>
            <a:lstStyle/>
            <a:p>
              <a:endParaRPr lang="en-US"/>
            </a:p>
          </p:txBody>
        </p:sp>
        <p:sp>
          <p:nvSpPr>
            <p:cNvPr id="48146" name="Line 8"/>
            <p:cNvSpPr>
              <a:spLocks noChangeShapeType="1"/>
            </p:cNvSpPr>
            <p:nvPr/>
          </p:nvSpPr>
          <p:spPr bwMode="auto">
            <a:xfrm>
              <a:off x="0" y="722"/>
              <a:ext cx="5472" cy="0"/>
            </a:xfrm>
            <a:prstGeom prst="line">
              <a:avLst/>
            </a:prstGeom>
            <a:noFill/>
            <a:ln w="114300">
              <a:solidFill>
                <a:srgbClr val="139FD2"/>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a:p>
          </p:txBody>
        </p:sp>
        <p:sp>
          <p:nvSpPr>
            <p:cNvPr id="48147" name="Rectangle 9"/>
            <p:cNvSpPr>
              <a:spLocks/>
            </p:cNvSpPr>
            <p:nvPr/>
          </p:nvSpPr>
          <p:spPr bwMode="auto">
            <a:xfrm>
              <a:off x="0" y="96"/>
              <a:ext cx="5472" cy="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7200" dirty="0" smtClean="0">
                  <a:latin typeface="Bebas Neue" pitchFamily="34" charset="0"/>
                  <a:ea typeface="Bebas Neue" pitchFamily="34" charset="0"/>
                  <a:cs typeface="Bebas Neue" pitchFamily="34" charset="0"/>
                  <a:sym typeface="Bebas Neue" pitchFamily="34" charset="0"/>
                </a:rPr>
                <a:t> search engines</a:t>
              </a:r>
              <a:endParaRPr lang="en-US" sz="7200" dirty="0">
                <a:latin typeface="Bebas Neue" pitchFamily="34" charset="0"/>
                <a:ea typeface="Bebas Neue" pitchFamily="34" charset="0"/>
                <a:cs typeface="Bebas Neue" pitchFamily="34" charset="0"/>
                <a:sym typeface="Bebas Neue" pitchFamily="34" charset="0"/>
              </a:endParaRPr>
            </a:p>
          </p:txBody>
        </p:sp>
        <p:sp>
          <p:nvSpPr>
            <p:cNvPr id="48148" name="Rectangle 10"/>
            <p:cNvSpPr>
              <a:spLocks/>
            </p:cNvSpPr>
            <p:nvPr/>
          </p:nvSpPr>
          <p:spPr bwMode="auto">
            <a:xfrm>
              <a:off x="16" y="912"/>
              <a:ext cx="5376" cy="10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marL="914400" indent="-571500" algn="l">
                <a:buClr>
                  <a:srgbClr val="139FD2"/>
                </a:buClr>
                <a:buSzPct val="125000"/>
                <a:buFont typeface="Arial" pitchFamily="34" charset="0"/>
                <a:buChar char="•"/>
              </a:pPr>
              <a:r>
                <a:rPr lang="en-US" sz="3600" dirty="0" smtClean="0">
                  <a:solidFill>
                    <a:srgbClr val="1E1D1D"/>
                  </a:solidFill>
                  <a:latin typeface="Arial" charset="0"/>
                  <a:ea typeface="Helvetica Light" charset="0"/>
                  <a:cs typeface="Arial" charset="0"/>
                  <a:sym typeface="Helvetica Light" charset="0"/>
                </a:rPr>
                <a:t>Ask search engines to visit.</a:t>
              </a:r>
            </a:p>
            <a:p>
              <a:pPr marL="914400" indent="-571500" algn="l">
                <a:buClr>
                  <a:srgbClr val="139FD2"/>
                </a:buClr>
                <a:buSzPct val="125000"/>
                <a:buFont typeface="Arial" pitchFamily="34" charset="0"/>
                <a:buChar char="•"/>
              </a:pPr>
              <a:r>
                <a:rPr lang="en-US" sz="3600" dirty="0" smtClean="0">
                  <a:solidFill>
                    <a:srgbClr val="1E1D1D"/>
                  </a:solidFill>
                  <a:latin typeface="Arial" charset="0"/>
                  <a:ea typeface="Helvetica Light" charset="0"/>
                  <a:cs typeface="Arial" charset="0"/>
                  <a:sym typeface="Helvetica Light" charset="0"/>
                </a:rPr>
                <a:t>Just fill in the correct fields then its an automated process.</a:t>
              </a:r>
            </a:p>
            <a:p>
              <a:pPr marL="914400" indent="-571500" algn="l">
                <a:buClr>
                  <a:srgbClr val="139FD2"/>
                </a:buClr>
                <a:buSzPct val="125000"/>
                <a:buFont typeface="Arial" pitchFamily="34" charset="0"/>
                <a:buChar char="•"/>
              </a:pPr>
              <a:endParaRPr lang="en-US" sz="3600" dirty="0">
                <a:solidFill>
                  <a:srgbClr val="1E1D1D"/>
                </a:solidFill>
                <a:latin typeface="Arial" charset="0"/>
                <a:ea typeface="Helvetica Light" charset="0"/>
                <a:cs typeface="Arial" charset="0"/>
                <a:sym typeface="Helvetica Light" charset="0"/>
              </a:endParaRPr>
            </a:p>
          </p:txBody>
        </p:sp>
      </p:grpSp>
      <p:grpSp>
        <p:nvGrpSpPr>
          <p:cNvPr id="48134" name="Group 17"/>
          <p:cNvGrpSpPr>
            <a:grpSpLocks/>
          </p:cNvGrpSpPr>
          <p:nvPr/>
        </p:nvGrpSpPr>
        <p:grpSpPr bwMode="auto">
          <a:xfrm>
            <a:off x="2451100" y="4191000"/>
            <a:ext cx="8724900" cy="3759200"/>
            <a:chOff x="0" y="80"/>
            <a:chExt cx="5496" cy="2368"/>
          </a:xfrm>
        </p:grpSpPr>
        <p:sp>
          <p:nvSpPr>
            <p:cNvPr id="48140" name="Rectangle 12"/>
            <p:cNvSpPr>
              <a:spLocks/>
            </p:cNvSpPr>
            <p:nvPr/>
          </p:nvSpPr>
          <p:spPr bwMode="auto">
            <a:xfrm>
              <a:off x="11" y="736"/>
              <a:ext cx="5472" cy="1712"/>
            </a:xfrm>
            <a:prstGeom prst="rect">
              <a:avLst/>
            </a:prstGeom>
            <a:solidFill>
              <a:srgbClr val="FDBE36">
                <a:alpha val="20000"/>
              </a:srgbClr>
            </a:solidFill>
            <a:ln w="25400">
              <a:solidFill>
                <a:srgbClr val="FDBE36">
                  <a:alpha val="20000"/>
                </a:srgbClr>
              </a:solidFill>
              <a:miter lim="800000"/>
              <a:headEnd/>
              <a:tailEnd/>
            </a:ln>
          </p:spPr>
          <p:txBody>
            <a:bodyPr lIns="0" tIns="0" rIns="0" bIns="0"/>
            <a:lstStyle/>
            <a:p>
              <a:endParaRPr lang="en-US"/>
            </a:p>
          </p:txBody>
        </p:sp>
        <p:grpSp>
          <p:nvGrpSpPr>
            <p:cNvPr id="48141" name="Group 16"/>
            <p:cNvGrpSpPr>
              <a:grpSpLocks/>
            </p:cNvGrpSpPr>
            <p:nvPr/>
          </p:nvGrpSpPr>
          <p:grpSpPr bwMode="auto">
            <a:xfrm>
              <a:off x="0" y="80"/>
              <a:ext cx="5496" cy="2216"/>
              <a:chOff x="0" y="80"/>
              <a:chExt cx="5496" cy="2216"/>
            </a:xfrm>
          </p:grpSpPr>
          <p:sp>
            <p:nvSpPr>
              <p:cNvPr id="48142" name="Rectangle 13"/>
              <p:cNvSpPr>
                <a:spLocks/>
              </p:cNvSpPr>
              <p:nvPr/>
            </p:nvSpPr>
            <p:spPr bwMode="auto">
              <a:xfrm>
                <a:off x="40" y="920"/>
                <a:ext cx="5296" cy="13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marL="977900" indent="-635000" algn="l">
                  <a:buClr>
                    <a:srgbClr val="FDBE36"/>
                  </a:buClr>
                  <a:buSzPct val="125000"/>
                  <a:buFont typeface="Helvetica Light" charset="0"/>
                  <a:buChar char="•"/>
                </a:pPr>
                <a:r>
                  <a:rPr lang="en-US" sz="3600" dirty="0" smtClean="0">
                    <a:solidFill>
                      <a:srgbClr val="1E1D1D"/>
                    </a:solidFill>
                    <a:latin typeface="Arial" charset="0"/>
                    <a:ea typeface="Helvetica Light" charset="0"/>
                    <a:cs typeface="Arial" charset="0"/>
                    <a:sym typeface="Helvetica Light" charset="0"/>
                  </a:rPr>
                  <a:t>Optimize your image with your keywords.</a:t>
                </a:r>
              </a:p>
              <a:p>
                <a:pPr marL="977900" indent="-635000" algn="l">
                  <a:buClr>
                    <a:srgbClr val="FDBE36"/>
                  </a:buClr>
                  <a:buSzPct val="125000"/>
                  <a:buFont typeface="Helvetica Light" charset="0"/>
                  <a:buChar char="•"/>
                </a:pPr>
                <a:r>
                  <a:rPr lang="en-US" sz="3600" dirty="0" smtClean="0">
                    <a:solidFill>
                      <a:srgbClr val="1E1D1D"/>
                    </a:solidFill>
                    <a:latin typeface="Arial" charset="0"/>
                    <a:ea typeface="Helvetica Light" charset="0"/>
                    <a:cs typeface="Arial" charset="0"/>
                    <a:sym typeface="Helvetica Light" charset="0"/>
                  </a:rPr>
                  <a:t>Both your channel image and avatar image.</a:t>
                </a:r>
                <a:endParaRPr lang="en-US" sz="3600" dirty="0">
                  <a:solidFill>
                    <a:srgbClr val="1E1D1D"/>
                  </a:solidFill>
                  <a:latin typeface="Arial" charset="0"/>
                  <a:ea typeface="Helvetica Light" charset="0"/>
                  <a:cs typeface="Arial" charset="0"/>
                  <a:sym typeface="Helvetica Light" charset="0"/>
                </a:endParaRPr>
              </a:p>
              <a:p>
                <a:pPr marL="342900" algn="l">
                  <a:buClr>
                    <a:srgbClr val="FDBE36"/>
                  </a:buClr>
                  <a:buSzPct val="125000"/>
                </a:pPr>
                <a:endParaRPr lang="en-US" sz="3600" dirty="0">
                  <a:solidFill>
                    <a:srgbClr val="1E1D1D"/>
                  </a:solidFill>
                  <a:latin typeface="Arial" charset="0"/>
                  <a:ea typeface="Helvetica Light" charset="0"/>
                  <a:cs typeface="Arial" charset="0"/>
                  <a:sym typeface="Helvetica Light" charset="0"/>
                </a:endParaRPr>
              </a:p>
            </p:txBody>
          </p:sp>
          <p:sp>
            <p:nvSpPr>
              <p:cNvPr id="48143" name="Line 14"/>
              <p:cNvSpPr>
                <a:spLocks noChangeShapeType="1"/>
              </p:cNvSpPr>
              <p:nvPr/>
            </p:nvSpPr>
            <p:spPr bwMode="auto">
              <a:xfrm>
                <a:off x="0" y="712"/>
                <a:ext cx="5472" cy="0"/>
              </a:xfrm>
              <a:prstGeom prst="line">
                <a:avLst/>
              </a:prstGeom>
              <a:noFill/>
              <a:ln w="114300">
                <a:solidFill>
                  <a:srgbClr val="FDBE36"/>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a:p>
            </p:txBody>
          </p:sp>
          <p:sp>
            <p:nvSpPr>
              <p:cNvPr id="48144" name="Rectangle 15"/>
              <p:cNvSpPr>
                <a:spLocks/>
              </p:cNvSpPr>
              <p:nvPr/>
            </p:nvSpPr>
            <p:spPr bwMode="auto">
              <a:xfrm>
                <a:off x="24" y="80"/>
                <a:ext cx="5472" cy="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7200" dirty="0" smtClean="0">
                    <a:solidFill>
                      <a:srgbClr val="1E1D1D"/>
                    </a:solidFill>
                    <a:latin typeface="Bebas Neue" pitchFamily="34" charset="0"/>
                    <a:ea typeface="Bebas Neue" pitchFamily="34" charset="0"/>
                    <a:cs typeface="Bebas Neue" pitchFamily="34" charset="0"/>
                    <a:sym typeface="Bebas Neue" pitchFamily="34" charset="0"/>
                  </a:rPr>
                  <a:t>images</a:t>
                </a:r>
                <a:endParaRPr lang="en-US" sz="7200" dirty="0">
                  <a:solidFill>
                    <a:srgbClr val="1E1D1D"/>
                  </a:solidFill>
                  <a:latin typeface="Bebas Neue" pitchFamily="34" charset="0"/>
                  <a:ea typeface="Bebas Neue" pitchFamily="34" charset="0"/>
                  <a:cs typeface="Bebas Neue" pitchFamily="34" charset="0"/>
                  <a:sym typeface="Bebas Neue" pitchFamily="34" charset="0"/>
                </a:endParaRPr>
              </a:p>
            </p:txBody>
          </p:sp>
        </p:grpSp>
      </p:grpSp>
      <p:grpSp>
        <p:nvGrpSpPr>
          <p:cNvPr id="48135" name="Group 22"/>
          <p:cNvGrpSpPr>
            <a:grpSpLocks/>
          </p:cNvGrpSpPr>
          <p:nvPr/>
        </p:nvGrpSpPr>
        <p:grpSpPr bwMode="auto">
          <a:xfrm>
            <a:off x="2444750" y="8534400"/>
            <a:ext cx="8731250" cy="3759200"/>
            <a:chOff x="-4" y="96"/>
            <a:chExt cx="5500" cy="2368"/>
          </a:xfrm>
        </p:grpSpPr>
        <p:sp>
          <p:nvSpPr>
            <p:cNvPr id="48136" name="Rectangle 18"/>
            <p:cNvSpPr>
              <a:spLocks/>
            </p:cNvSpPr>
            <p:nvPr/>
          </p:nvSpPr>
          <p:spPr bwMode="auto">
            <a:xfrm>
              <a:off x="-4" y="752"/>
              <a:ext cx="5472" cy="1712"/>
            </a:xfrm>
            <a:prstGeom prst="rect">
              <a:avLst/>
            </a:prstGeom>
            <a:solidFill>
              <a:srgbClr val="70AE45">
                <a:alpha val="20000"/>
              </a:srgbClr>
            </a:solidFill>
            <a:ln w="25400">
              <a:solidFill>
                <a:srgbClr val="70AE45">
                  <a:alpha val="20000"/>
                </a:srgbClr>
              </a:solidFill>
              <a:miter lim="800000"/>
              <a:headEnd/>
              <a:tailEnd/>
            </a:ln>
          </p:spPr>
          <p:txBody>
            <a:bodyPr lIns="0" tIns="0" rIns="0" bIns="0"/>
            <a:lstStyle/>
            <a:p>
              <a:endParaRPr lang="en-US"/>
            </a:p>
          </p:txBody>
        </p:sp>
        <p:sp>
          <p:nvSpPr>
            <p:cNvPr id="48137" name="Line 19"/>
            <p:cNvSpPr>
              <a:spLocks noChangeShapeType="1"/>
            </p:cNvSpPr>
            <p:nvPr/>
          </p:nvSpPr>
          <p:spPr bwMode="auto">
            <a:xfrm>
              <a:off x="0" y="712"/>
              <a:ext cx="5472" cy="0"/>
            </a:xfrm>
            <a:prstGeom prst="line">
              <a:avLst/>
            </a:prstGeom>
            <a:noFill/>
            <a:ln w="114300">
              <a:solidFill>
                <a:srgbClr val="70AE45"/>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a:p>
          </p:txBody>
        </p:sp>
        <p:sp>
          <p:nvSpPr>
            <p:cNvPr id="48138" name="Rectangle 20"/>
            <p:cNvSpPr>
              <a:spLocks/>
            </p:cNvSpPr>
            <p:nvPr/>
          </p:nvSpPr>
          <p:spPr bwMode="auto">
            <a:xfrm>
              <a:off x="24" y="96"/>
              <a:ext cx="5472" cy="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7200" dirty="0" smtClean="0">
                  <a:solidFill>
                    <a:srgbClr val="1E1D1D"/>
                  </a:solidFill>
                  <a:latin typeface="Bebas Neue" pitchFamily="34" charset="0"/>
                  <a:ea typeface="Bebas Neue" pitchFamily="34" charset="0"/>
                  <a:cs typeface="Bebas Neue" pitchFamily="34" charset="0"/>
                  <a:sym typeface="Bebas Neue" pitchFamily="34" charset="0"/>
                </a:rPr>
                <a:t>backlinks</a:t>
              </a:r>
              <a:endParaRPr lang="en-US" sz="7200" dirty="0">
                <a:solidFill>
                  <a:srgbClr val="1E1D1D"/>
                </a:solidFill>
                <a:latin typeface="Bebas Neue" pitchFamily="34" charset="0"/>
                <a:ea typeface="Bebas Neue" pitchFamily="34" charset="0"/>
                <a:cs typeface="Bebas Neue" pitchFamily="34" charset="0"/>
                <a:sym typeface="Bebas Neue" pitchFamily="34" charset="0"/>
              </a:endParaRPr>
            </a:p>
          </p:txBody>
        </p:sp>
        <p:sp>
          <p:nvSpPr>
            <p:cNvPr id="48139" name="Rectangle 21"/>
            <p:cNvSpPr>
              <a:spLocks/>
            </p:cNvSpPr>
            <p:nvPr/>
          </p:nvSpPr>
          <p:spPr bwMode="auto">
            <a:xfrm>
              <a:off x="40" y="920"/>
              <a:ext cx="5376" cy="10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marL="914400" indent="-571500" algn="l">
                <a:buClr>
                  <a:srgbClr val="70AE45"/>
                </a:buClr>
                <a:buSzPct val="125000"/>
                <a:buFont typeface="Arial" pitchFamily="34" charset="0"/>
                <a:buChar char="•"/>
              </a:pPr>
              <a:r>
                <a:rPr lang="en-US" sz="3600" dirty="0" smtClean="0">
                  <a:solidFill>
                    <a:srgbClr val="1E1D1D"/>
                  </a:solidFill>
                  <a:latin typeface="Arial" charset="0"/>
                  <a:ea typeface="Helvetica Light" charset="0"/>
                  <a:cs typeface="Arial" charset="0"/>
                  <a:sym typeface="Helvetica Light" charset="0"/>
                </a:rPr>
                <a:t>Create as many good quality   backlinks as possible.</a:t>
              </a:r>
            </a:p>
            <a:p>
              <a:pPr marL="914400" indent="-571500" algn="l">
                <a:buClr>
                  <a:srgbClr val="70AE45"/>
                </a:buClr>
                <a:buSzPct val="125000"/>
                <a:buFont typeface="Arial" pitchFamily="34" charset="0"/>
                <a:buChar char="•"/>
              </a:pPr>
              <a:r>
                <a:rPr lang="en-US" sz="3600" dirty="0" smtClean="0">
                  <a:solidFill>
                    <a:srgbClr val="1E1D1D"/>
                  </a:solidFill>
                  <a:latin typeface="Arial" charset="0"/>
                  <a:ea typeface="Helvetica Light" charset="0"/>
                  <a:cs typeface="Arial" charset="0"/>
                  <a:sym typeface="Helvetica Light" charset="0"/>
                </a:rPr>
                <a:t>You can create those backlinks or pay someone to provide them.</a:t>
              </a:r>
            </a:p>
          </p:txBody>
        </p:sp>
      </p:grpSp>
    </p:spTree>
    <p:extLst>
      <p:ext uri="{BB962C8B-B14F-4D97-AF65-F5344CB8AC3E}">
        <p14:creationId xmlns:p14="http://schemas.microsoft.com/office/powerpoint/2010/main" val="35472808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6866" name="Slide Number Placeholder 3"/>
          <p:cNvSpPr>
            <a:spLocks noGrp="1"/>
          </p:cNvSpPr>
          <p:nvPr>
            <p:ph type="sldNum" sz="quarter" idx="10"/>
          </p:nvPr>
        </p:nvSpPr>
        <p:spPr>
          <a:noFill/>
        </p:spPr>
        <p:txBody>
          <a:bodyPr/>
          <a:lstStyle>
            <a:lvl1pPr eaLnBrk="0" hangingPunct="0">
              <a:defRPr sz="5600">
                <a:solidFill>
                  <a:srgbClr val="000000"/>
                </a:solidFill>
                <a:latin typeface="Gill Sans" charset="0"/>
                <a:ea typeface="ヒラギノ角ゴ ProN W3" charset="0"/>
                <a:cs typeface="ヒラギノ角ゴ ProN W3" charset="0"/>
                <a:sym typeface="Gill Sans" charset="0"/>
              </a:defRPr>
            </a:lvl1pPr>
            <a:lvl2pPr marL="742950" indent="-285750" eaLnBrk="0" hangingPunct="0">
              <a:defRPr sz="5600">
                <a:solidFill>
                  <a:srgbClr val="000000"/>
                </a:solidFill>
                <a:latin typeface="Gill Sans" charset="0"/>
                <a:ea typeface="ヒラギノ角ゴ ProN W3" charset="0"/>
                <a:cs typeface="ヒラギノ角ゴ ProN W3" charset="0"/>
                <a:sym typeface="Gill Sans" charset="0"/>
              </a:defRPr>
            </a:lvl2pPr>
            <a:lvl3pPr marL="1143000" indent="-228600" eaLnBrk="0" hangingPunct="0">
              <a:defRPr sz="5600">
                <a:solidFill>
                  <a:srgbClr val="000000"/>
                </a:solidFill>
                <a:latin typeface="Gill Sans" charset="0"/>
                <a:ea typeface="ヒラギノ角ゴ ProN W3" charset="0"/>
                <a:cs typeface="ヒラギノ角ゴ ProN W3" charset="0"/>
                <a:sym typeface="Gill Sans" charset="0"/>
              </a:defRPr>
            </a:lvl3pPr>
            <a:lvl4pPr marL="1600200" indent="-228600" eaLnBrk="0" hangingPunct="0">
              <a:defRPr sz="5600">
                <a:solidFill>
                  <a:srgbClr val="000000"/>
                </a:solidFill>
                <a:latin typeface="Gill Sans" charset="0"/>
                <a:ea typeface="ヒラギノ角ゴ ProN W3" charset="0"/>
                <a:cs typeface="ヒラギノ角ゴ ProN W3" charset="0"/>
                <a:sym typeface="Gill Sans" charset="0"/>
              </a:defRPr>
            </a:lvl4pPr>
            <a:lvl5pPr marL="2057400" indent="-228600" eaLnBrk="0" hangingPunct="0">
              <a:defRPr sz="5600">
                <a:solidFill>
                  <a:srgbClr val="000000"/>
                </a:solidFill>
                <a:latin typeface="Gill Sans" charset="0"/>
                <a:ea typeface="ヒラギノ角ゴ ProN W3" charset="0"/>
                <a:cs typeface="ヒラギノ角ゴ ProN W3" charset="0"/>
                <a:sym typeface="Gill Sans" charset="0"/>
              </a:defRPr>
            </a:lvl5pPr>
            <a:lvl6pPr marL="25146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6pPr>
            <a:lvl7pPr marL="29718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7pPr>
            <a:lvl8pPr marL="34290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8pPr>
            <a:lvl9pPr marL="38862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9pPr>
          </a:lstStyle>
          <a:p>
            <a:pPr eaLnBrk="1" hangingPunct="1"/>
            <a:fld id="{1FA84FB9-3044-47A7-AC78-E9BCA55FB690}" type="slidenum">
              <a:rPr lang="en-US" sz="3600" smtClean="0">
                <a:solidFill>
                  <a:srgbClr val="139FD2"/>
                </a:solidFill>
                <a:latin typeface="Bebas Neue" pitchFamily="34" charset="0"/>
                <a:ea typeface="Bebas Neue" pitchFamily="34" charset="0"/>
                <a:cs typeface="Bebas Neue" pitchFamily="34" charset="0"/>
                <a:sym typeface="Bebas Neue" pitchFamily="34" charset="0"/>
              </a:rPr>
              <a:pPr eaLnBrk="1" hangingPunct="1"/>
              <a:t>63</a:t>
            </a:fld>
            <a:endParaRPr lang="en-US" sz="3600" smtClean="0">
              <a:solidFill>
                <a:srgbClr val="139FD2"/>
              </a:solidFill>
              <a:latin typeface="Bebas Neue" pitchFamily="34" charset="0"/>
              <a:ea typeface="Bebas Neue" pitchFamily="34" charset="0"/>
              <a:cs typeface="Bebas Neue" pitchFamily="34" charset="0"/>
              <a:sym typeface="Bebas Neue" pitchFamily="34" charset="0"/>
            </a:endParaRPr>
          </a:p>
        </p:txBody>
      </p:sp>
      <p:sp>
        <p:nvSpPr>
          <p:cNvPr id="36867" name="Rectangle 1"/>
          <p:cNvSpPr>
            <a:spLocks/>
          </p:cNvSpPr>
          <p:nvPr/>
        </p:nvSpPr>
        <p:spPr bwMode="auto">
          <a:xfrm>
            <a:off x="2427288" y="1079500"/>
            <a:ext cx="14630400"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14400" dirty="0" smtClean="0">
                <a:solidFill>
                  <a:srgbClr val="139FD2"/>
                </a:solidFill>
                <a:latin typeface="Bebas Neue" pitchFamily="34" charset="0"/>
                <a:ea typeface="Bebas Neue" pitchFamily="34" charset="0"/>
                <a:cs typeface="Bebas Neue" pitchFamily="34" charset="0"/>
                <a:sym typeface="Bebas Neue" pitchFamily="34" charset="0"/>
              </a:rPr>
              <a:t>Once ranked</a:t>
            </a:r>
            <a:endParaRPr lang="en-US" sz="14400" dirty="0">
              <a:solidFill>
                <a:srgbClr val="139FD2"/>
              </a:solidFill>
              <a:latin typeface="Bebas Neue" pitchFamily="34" charset="0"/>
              <a:ea typeface="Bebas Neue" pitchFamily="34" charset="0"/>
              <a:cs typeface="Bebas Neue" pitchFamily="34" charset="0"/>
              <a:sym typeface="Bebas Neue" pitchFamily="34" charset="0"/>
            </a:endParaRPr>
          </a:p>
        </p:txBody>
      </p:sp>
      <p:grpSp>
        <p:nvGrpSpPr>
          <p:cNvPr id="36869" name="Group 9"/>
          <p:cNvGrpSpPr>
            <a:grpSpLocks/>
          </p:cNvGrpSpPr>
          <p:nvPr/>
        </p:nvGrpSpPr>
        <p:grpSpPr bwMode="auto">
          <a:xfrm>
            <a:off x="13474700" y="4343400"/>
            <a:ext cx="8904288" cy="8216900"/>
            <a:chOff x="0" y="72"/>
            <a:chExt cx="5609" cy="5176"/>
          </a:xfrm>
        </p:grpSpPr>
        <p:sp>
          <p:nvSpPr>
            <p:cNvPr id="36870" name="Rectangle 5"/>
            <p:cNvSpPr>
              <a:spLocks/>
            </p:cNvSpPr>
            <p:nvPr/>
          </p:nvSpPr>
          <p:spPr bwMode="auto">
            <a:xfrm>
              <a:off x="120" y="72"/>
              <a:ext cx="5472" cy="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7200" dirty="0" smtClean="0">
                  <a:solidFill>
                    <a:srgbClr val="1E1D1D"/>
                  </a:solidFill>
                  <a:latin typeface="Bebas Neue" pitchFamily="34" charset="0"/>
                  <a:ea typeface="Bebas Neue" pitchFamily="34" charset="0"/>
                  <a:cs typeface="Bebas Neue" pitchFamily="34" charset="0"/>
                  <a:sym typeface="Bebas Neue" pitchFamily="34" charset="0"/>
                </a:rPr>
                <a:t>Imagine the possibilities</a:t>
              </a:r>
              <a:endParaRPr lang="en-US" sz="7200" dirty="0">
                <a:solidFill>
                  <a:srgbClr val="1E1D1D"/>
                </a:solidFill>
                <a:latin typeface="Bebas Neue" pitchFamily="34" charset="0"/>
                <a:ea typeface="Bebas Neue" pitchFamily="34" charset="0"/>
                <a:cs typeface="Bebas Neue" pitchFamily="34" charset="0"/>
                <a:sym typeface="Bebas Neue" pitchFamily="34" charset="0"/>
              </a:endParaRPr>
            </a:p>
          </p:txBody>
        </p:sp>
        <p:sp>
          <p:nvSpPr>
            <p:cNvPr id="36871" name="Rectangle 6"/>
            <p:cNvSpPr>
              <a:spLocks/>
            </p:cNvSpPr>
            <p:nvPr/>
          </p:nvSpPr>
          <p:spPr bwMode="auto">
            <a:xfrm>
              <a:off x="137" y="896"/>
              <a:ext cx="5472" cy="10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r>
                <a:rPr lang="en-US" sz="3600" dirty="0" smtClean="0">
                  <a:solidFill>
                    <a:srgbClr val="1E1D1D"/>
                  </a:solidFill>
                  <a:latin typeface="Arial" charset="0"/>
                  <a:ea typeface="Helvetica Light" charset="0"/>
                  <a:cs typeface="Arial" charset="0"/>
                  <a:sym typeface="Helvetica Light" charset="0"/>
                </a:rPr>
                <a:t>You have to realize  how closely linked YouTube and Google are linked, rank your video highly and it will be shown to anyone searching your keyword!</a:t>
              </a:r>
              <a:endParaRPr lang="en-US" sz="3600" dirty="0">
                <a:solidFill>
                  <a:srgbClr val="1E1D1D"/>
                </a:solidFill>
                <a:latin typeface="Arial" charset="0"/>
                <a:ea typeface="Helvetica Light" charset="0"/>
                <a:cs typeface="Arial" charset="0"/>
                <a:sym typeface="Helvetica Light" charset="0"/>
              </a:endParaRPr>
            </a:p>
          </p:txBody>
        </p:sp>
        <p:sp>
          <p:nvSpPr>
            <p:cNvPr id="36872" name="Line 7"/>
            <p:cNvSpPr>
              <a:spLocks noChangeShapeType="1"/>
            </p:cNvSpPr>
            <p:nvPr/>
          </p:nvSpPr>
          <p:spPr bwMode="auto">
            <a:xfrm>
              <a:off x="0" y="688"/>
              <a:ext cx="5472" cy="0"/>
            </a:xfrm>
            <a:prstGeom prst="line">
              <a:avLst/>
            </a:prstGeom>
            <a:noFill/>
            <a:ln w="114300">
              <a:solidFill>
                <a:srgbClr val="FDBE36"/>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a:p>
          </p:txBody>
        </p:sp>
        <p:sp>
          <p:nvSpPr>
            <p:cNvPr id="41992" name="Rectangle 8"/>
            <p:cNvSpPr>
              <a:spLocks/>
            </p:cNvSpPr>
            <p:nvPr/>
          </p:nvSpPr>
          <p:spPr bwMode="auto">
            <a:xfrm>
              <a:off x="137" y="2152"/>
              <a:ext cx="5296" cy="30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lstStyle/>
            <a:p>
              <a:pPr algn="l">
                <a:defRPr/>
              </a:pPr>
              <a:endParaRPr lang="en-US" sz="3600" dirty="0">
                <a:solidFill>
                  <a:srgbClr val="1E1D1D"/>
                </a:solidFill>
                <a:latin typeface="Arial" pitchFamily="34" charset="0"/>
                <a:ea typeface="Helvetica Light" charset="0"/>
                <a:cs typeface="Arial" pitchFamily="34" charset="0"/>
                <a:sym typeface="Helvetica Light" charset="0"/>
              </a:endParaRPr>
            </a:p>
            <a:p>
              <a:pPr marL="977900" indent="-635000" algn="l">
                <a:buClr>
                  <a:srgbClr val="FDBE36"/>
                </a:buClr>
                <a:buSzPct val="125000"/>
                <a:buFont typeface="Helvetica Light" charset="0"/>
                <a:buChar char="•"/>
                <a:defRPr/>
              </a:pPr>
              <a:r>
                <a:rPr lang="en-US" sz="3600" dirty="0" smtClean="0">
                  <a:solidFill>
                    <a:srgbClr val="1E1D1D"/>
                  </a:solidFill>
                  <a:latin typeface="Arial" pitchFamily="34" charset="0"/>
                  <a:ea typeface="Helvetica Light" charset="0"/>
                  <a:cs typeface="Arial" pitchFamily="34" charset="0"/>
                  <a:sym typeface="Helvetica Light" charset="0"/>
                </a:rPr>
                <a:t>Rank on the 1</a:t>
              </a:r>
              <a:r>
                <a:rPr lang="en-US" sz="3600" baseline="30000" dirty="0" smtClean="0">
                  <a:solidFill>
                    <a:srgbClr val="1E1D1D"/>
                  </a:solidFill>
                  <a:latin typeface="Arial" pitchFamily="34" charset="0"/>
                  <a:ea typeface="Helvetica Light" charset="0"/>
                  <a:cs typeface="Arial" pitchFamily="34" charset="0"/>
                  <a:sym typeface="Helvetica Light" charset="0"/>
                </a:rPr>
                <a:t>st</a:t>
              </a:r>
              <a:r>
                <a:rPr lang="en-US" sz="3600" dirty="0" smtClean="0">
                  <a:solidFill>
                    <a:srgbClr val="1E1D1D"/>
                  </a:solidFill>
                  <a:latin typeface="Arial" pitchFamily="34" charset="0"/>
                  <a:ea typeface="Helvetica Light" charset="0"/>
                  <a:cs typeface="Arial" pitchFamily="34" charset="0"/>
                  <a:sym typeface="Helvetica Light" charset="0"/>
                </a:rPr>
                <a:t> page!</a:t>
              </a:r>
            </a:p>
            <a:p>
              <a:pPr marL="977900" indent="-635000" algn="l">
                <a:buClr>
                  <a:srgbClr val="FDBE36"/>
                </a:buClr>
                <a:buSzPct val="125000"/>
                <a:buFont typeface="Helvetica Light" charset="0"/>
                <a:buChar char="•"/>
                <a:defRPr/>
              </a:pPr>
              <a:endParaRPr lang="en-US" sz="3600" dirty="0">
                <a:solidFill>
                  <a:srgbClr val="1E1D1D"/>
                </a:solidFill>
                <a:latin typeface="Arial" pitchFamily="34" charset="0"/>
                <a:ea typeface="Helvetica Light" charset="0"/>
                <a:cs typeface="Arial" pitchFamily="34" charset="0"/>
                <a:sym typeface="Helvetica Light" charset="0"/>
              </a:endParaRPr>
            </a:p>
            <a:p>
              <a:pPr marL="977900" indent="-635000" algn="l">
                <a:buClr>
                  <a:srgbClr val="FDBE36"/>
                </a:buClr>
                <a:buSzPct val="125000"/>
                <a:buFont typeface="Helvetica Light" charset="0"/>
                <a:buChar char="•"/>
                <a:defRPr/>
              </a:pPr>
              <a:r>
                <a:rPr lang="en-US" sz="3600" dirty="0" smtClean="0">
                  <a:solidFill>
                    <a:srgbClr val="1E1D1D"/>
                  </a:solidFill>
                  <a:latin typeface="Arial" pitchFamily="34" charset="0"/>
                  <a:ea typeface="Helvetica Light" charset="0"/>
                  <a:cs typeface="Arial" pitchFamily="34" charset="0"/>
                  <a:sym typeface="Helvetica Light" charset="0"/>
                </a:rPr>
                <a:t>Rank next to ads that have paid!</a:t>
              </a:r>
            </a:p>
            <a:p>
              <a:pPr marL="977900" indent="-635000" algn="l">
                <a:buClr>
                  <a:srgbClr val="FDBE36"/>
                </a:buClr>
                <a:buSzPct val="125000"/>
                <a:buFont typeface="Helvetica Light" charset="0"/>
                <a:buChar char="•"/>
                <a:defRPr/>
              </a:pPr>
              <a:endParaRPr lang="en-US" sz="3600" dirty="0">
                <a:solidFill>
                  <a:srgbClr val="1E1D1D"/>
                </a:solidFill>
                <a:latin typeface="Arial" pitchFamily="34" charset="0"/>
                <a:ea typeface="Helvetica Light" charset="0"/>
                <a:cs typeface="Arial" pitchFamily="34" charset="0"/>
                <a:sym typeface="Helvetica Light" charset="0"/>
              </a:endParaRPr>
            </a:p>
            <a:p>
              <a:pPr marL="977900" indent="-635000" algn="l">
                <a:buClr>
                  <a:srgbClr val="FDBE36"/>
                </a:buClr>
                <a:buSzPct val="125000"/>
                <a:buFont typeface="Helvetica Light" charset="0"/>
                <a:buChar char="•"/>
                <a:defRPr/>
              </a:pPr>
              <a:r>
                <a:rPr lang="en-US" sz="3600" dirty="0" smtClean="0">
                  <a:solidFill>
                    <a:srgbClr val="1E1D1D"/>
                  </a:solidFill>
                  <a:latin typeface="Arial" pitchFamily="34" charset="0"/>
                  <a:ea typeface="Helvetica Light" charset="0"/>
                  <a:cs typeface="Arial" pitchFamily="34" charset="0"/>
                  <a:sym typeface="Helvetica Light" charset="0"/>
                </a:rPr>
                <a:t>Your video will stand out and draw people in!</a:t>
              </a:r>
              <a:endParaRPr lang="en-US" sz="3600" dirty="0">
                <a:solidFill>
                  <a:srgbClr val="1E1D1D"/>
                </a:solidFill>
                <a:latin typeface="Arial" pitchFamily="34" charset="0"/>
                <a:ea typeface="Helvetica Light" charset="0"/>
                <a:cs typeface="Arial" pitchFamily="34" charset="0"/>
                <a:sym typeface="Helvetica Light" charset="0"/>
              </a:endParaRPr>
            </a:p>
            <a:p>
              <a:pPr algn="l">
                <a:defRPr/>
              </a:pPr>
              <a:endParaRPr lang="en-US" sz="3600" dirty="0">
                <a:solidFill>
                  <a:srgbClr val="1E1D1D"/>
                </a:solidFill>
                <a:latin typeface="Arial" pitchFamily="34" charset="0"/>
                <a:ea typeface="Helvetica Light" charset="0"/>
                <a:cs typeface="Arial" pitchFamily="34" charset="0"/>
                <a:sym typeface="Helvetica Light" charset="0"/>
              </a:endParaRPr>
            </a:p>
          </p:txBody>
        </p:sp>
      </p:grpSp>
      <p:grpSp>
        <p:nvGrpSpPr>
          <p:cNvPr id="12" name="Group 4"/>
          <p:cNvGrpSpPr>
            <a:grpSpLocks/>
          </p:cNvGrpSpPr>
          <p:nvPr/>
        </p:nvGrpSpPr>
        <p:grpSpPr bwMode="auto">
          <a:xfrm>
            <a:off x="2362200" y="4152900"/>
            <a:ext cx="10883900" cy="8420100"/>
            <a:chOff x="0" y="0"/>
            <a:chExt cx="6856" cy="5304"/>
          </a:xfrm>
        </p:grpSpPr>
        <p:pic>
          <p:nvPicPr>
            <p:cNvPr id="13"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8" y="96"/>
              <a:ext cx="6600" cy="49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a:tailEnd/>
                </a14:hiddenLine>
              </a:ext>
            </a:extLst>
          </p:spPr>
        </p:pic>
        <p:pic>
          <p:nvPicPr>
            <p:cNvPr id="14" name="Picture 3"/>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6856" cy="53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a:tailEnd/>
                </a14:hiddenLine>
              </a:ext>
            </a:extLst>
          </p:spPr>
        </p:pic>
      </p:grpSp>
      <p:pic>
        <p:nvPicPr>
          <p:cNvPr id="2" name="Picture 1"/>
          <p:cNvPicPr>
            <a:picLocks noChangeAspect="1"/>
          </p:cNvPicPr>
          <p:nvPr/>
        </p:nvPicPr>
        <p:blipFill rotWithShape="1">
          <a:blip r:embed="rId5">
            <a:extLst>
              <a:ext uri="{28A0092B-C50C-407E-A947-70E740481C1C}">
                <a14:useLocalDpi xmlns:a14="http://schemas.microsoft.com/office/drawing/2010/main" val="0"/>
              </a:ext>
            </a:extLst>
          </a:blip>
          <a:srcRect t="3113" r="43717" b="39431"/>
          <a:stretch/>
        </p:blipFill>
        <p:spPr>
          <a:xfrm>
            <a:off x="2565400" y="4343400"/>
            <a:ext cx="10477500" cy="7968416"/>
          </a:xfrm>
          <a:prstGeom prst="rect">
            <a:avLst/>
          </a:prstGeom>
          <a:solidFill>
            <a:schemeClr val="accent3"/>
          </a:solidFill>
        </p:spPr>
      </p:pic>
      <p:sp>
        <p:nvSpPr>
          <p:cNvPr id="3" name="TextBox 2"/>
          <p:cNvSpPr txBox="1"/>
          <p:nvPr/>
        </p:nvSpPr>
        <p:spPr>
          <a:xfrm>
            <a:off x="9742488" y="7289800"/>
            <a:ext cx="2449512" cy="946150"/>
          </a:xfrm>
          <a:prstGeom prst="rect">
            <a:avLst/>
          </a:prstGeom>
          <a:noFill/>
        </p:spPr>
        <p:txBody>
          <a:bodyPr wrap="square" rtlCol="0">
            <a:spAutoFit/>
          </a:bodyPr>
          <a:lstStyle/>
          <a:p>
            <a:endParaRPr lang="en-GB" dirty="0"/>
          </a:p>
        </p:txBody>
      </p:sp>
      <p:sp>
        <p:nvSpPr>
          <p:cNvPr id="4" name="Rectangle 3"/>
          <p:cNvSpPr/>
          <p:nvPr/>
        </p:nvSpPr>
        <p:spPr bwMode="auto">
          <a:xfrm>
            <a:off x="9372600" y="7289800"/>
            <a:ext cx="2819400" cy="946150"/>
          </a:xfrm>
          <a:prstGeom prst="rect">
            <a:avLst/>
          </a:prstGeom>
          <a:solidFill>
            <a:schemeClr val="bg1"/>
          </a:solidFill>
          <a:ln w="25400"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GB" sz="5600" b="0" i="0" u="none" strike="noStrike" cap="none" normalizeH="0" baseline="0" smtClean="0">
              <a:ln>
                <a:noFill/>
              </a:ln>
              <a:solidFill>
                <a:srgbClr val="000000"/>
              </a:solidFill>
              <a:effectLst/>
              <a:latin typeface="Gill Sans" charset="0"/>
              <a:ea typeface="ヒラギノ角ゴ ProN W3" charset="0"/>
              <a:cs typeface="ヒラギノ角ゴ ProN W3" charset="0"/>
              <a:sym typeface="Gill Sans" charset="0"/>
            </a:endParaRPr>
          </a:p>
        </p:txBody>
      </p:sp>
    </p:spTree>
    <p:extLst>
      <p:ext uri="{BB962C8B-B14F-4D97-AF65-F5344CB8AC3E}">
        <p14:creationId xmlns:p14="http://schemas.microsoft.com/office/powerpoint/2010/main" val="30129602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32"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500" fill="hold"/>
                                        <p:tgtEl>
                                          <p:spTgt spid="12"/>
                                        </p:tgtEl>
                                        <p:attrNameLst>
                                          <p:attrName>ppt_w</p:attrName>
                                        </p:attrNameLst>
                                      </p:cBhvr>
                                      <p:tavLst>
                                        <p:tav tm="0">
                                          <p:val>
                                            <p:strVal val="4*#ppt_w"/>
                                          </p:val>
                                        </p:tav>
                                        <p:tav tm="100000">
                                          <p:val>
                                            <p:strVal val="#ppt_w"/>
                                          </p:val>
                                        </p:tav>
                                      </p:tavLst>
                                    </p:anim>
                                    <p:anim calcmode="lin" valueType="num">
                                      <p:cBhvr>
                                        <p:cTn id="8" dur="500" fill="hold"/>
                                        <p:tgtEl>
                                          <p:spTgt spid="12"/>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Slide Number Placeholder 3"/>
          <p:cNvSpPr>
            <a:spLocks noGrp="1"/>
          </p:cNvSpPr>
          <p:nvPr>
            <p:ph type="sldNum" sz="quarter" idx="10"/>
          </p:nvPr>
        </p:nvSpPr>
        <p:spPr>
          <a:noFill/>
        </p:spPr>
        <p:txBody>
          <a:bodyPr/>
          <a:lstStyle>
            <a:lvl1pPr eaLnBrk="0" hangingPunct="0">
              <a:defRPr sz="5600">
                <a:solidFill>
                  <a:srgbClr val="000000"/>
                </a:solidFill>
                <a:latin typeface="Gill Sans" charset="0"/>
                <a:ea typeface="ヒラギノ角ゴ ProN W3" charset="0"/>
                <a:cs typeface="ヒラギノ角ゴ ProN W3" charset="0"/>
                <a:sym typeface="Gill Sans" charset="0"/>
              </a:defRPr>
            </a:lvl1pPr>
            <a:lvl2pPr marL="742950" indent="-285750" eaLnBrk="0" hangingPunct="0">
              <a:defRPr sz="5600">
                <a:solidFill>
                  <a:srgbClr val="000000"/>
                </a:solidFill>
                <a:latin typeface="Gill Sans" charset="0"/>
                <a:ea typeface="ヒラギノ角ゴ ProN W3" charset="0"/>
                <a:cs typeface="ヒラギノ角ゴ ProN W3" charset="0"/>
                <a:sym typeface="Gill Sans" charset="0"/>
              </a:defRPr>
            </a:lvl2pPr>
            <a:lvl3pPr marL="1143000" indent="-228600" eaLnBrk="0" hangingPunct="0">
              <a:defRPr sz="5600">
                <a:solidFill>
                  <a:srgbClr val="000000"/>
                </a:solidFill>
                <a:latin typeface="Gill Sans" charset="0"/>
                <a:ea typeface="ヒラギノ角ゴ ProN W3" charset="0"/>
                <a:cs typeface="ヒラギノ角ゴ ProN W3" charset="0"/>
                <a:sym typeface="Gill Sans" charset="0"/>
              </a:defRPr>
            </a:lvl3pPr>
            <a:lvl4pPr marL="1600200" indent="-228600" eaLnBrk="0" hangingPunct="0">
              <a:defRPr sz="5600">
                <a:solidFill>
                  <a:srgbClr val="000000"/>
                </a:solidFill>
                <a:latin typeface="Gill Sans" charset="0"/>
                <a:ea typeface="ヒラギノ角ゴ ProN W3" charset="0"/>
                <a:cs typeface="ヒラギノ角ゴ ProN W3" charset="0"/>
                <a:sym typeface="Gill Sans" charset="0"/>
              </a:defRPr>
            </a:lvl4pPr>
            <a:lvl5pPr marL="2057400" indent="-228600" eaLnBrk="0" hangingPunct="0">
              <a:defRPr sz="5600">
                <a:solidFill>
                  <a:srgbClr val="000000"/>
                </a:solidFill>
                <a:latin typeface="Gill Sans" charset="0"/>
                <a:ea typeface="ヒラギノ角ゴ ProN W3" charset="0"/>
                <a:cs typeface="ヒラギノ角ゴ ProN W3" charset="0"/>
                <a:sym typeface="Gill Sans" charset="0"/>
              </a:defRPr>
            </a:lvl5pPr>
            <a:lvl6pPr marL="25146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6pPr>
            <a:lvl7pPr marL="29718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7pPr>
            <a:lvl8pPr marL="34290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8pPr>
            <a:lvl9pPr marL="38862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9pPr>
          </a:lstStyle>
          <a:p>
            <a:pPr eaLnBrk="1" hangingPunct="1"/>
            <a:fld id="{7AC0086C-D146-4650-9309-19684D4C4D38}" type="slidenum">
              <a:rPr lang="en-US" sz="3600" smtClean="0">
                <a:solidFill>
                  <a:srgbClr val="139FD2"/>
                </a:solidFill>
                <a:latin typeface="Bebas Neue" pitchFamily="34" charset="0"/>
                <a:ea typeface="Bebas Neue" pitchFamily="34" charset="0"/>
                <a:cs typeface="Bebas Neue" pitchFamily="34" charset="0"/>
                <a:sym typeface="Bebas Neue" pitchFamily="34" charset="0"/>
              </a:rPr>
              <a:pPr eaLnBrk="1" hangingPunct="1"/>
              <a:t>64</a:t>
            </a:fld>
            <a:endParaRPr lang="en-US" sz="3600" smtClean="0">
              <a:solidFill>
                <a:srgbClr val="139FD2"/>
              </a:solidFill>
              <a:latin typeface="Bebas Neue" pitchFamily="34" charset="0"/>
              <a:ea typeface="Bebas Neue" pitchFamily="34" charset="0"/>
              <a:cs typeface="Bebas Neue" pitchFamily="34" charset="0"/>
              <a:sym typeface="Bebas Neue" pitchFamily="34" charset="0"/>
            </a:endParaRPr>
          </a:p>
        </p:txBody>
      </p:sp>
      <p:sp>
        <p:nvSpPr>
          <p:cNvPr id="23555" name="AutoShape 1"/>
          <p:cNvSpPr>
            <a:spLocks/>
          </p:cNvSpPr>
          <p:nvPr/>
        </p:nvSpPr>
        <p:spPr bwMode="auto">
          <a:xfrm>
            <a:off x="2489200" y="5041900"/>
            <a:ext cx="5562600" cy="5041900"/>
          </a:xfrm>
          <a:custGeom>
            <a:avLst/>
            <a:gdLst>
              <a:gd name="T0" fmla="*/ 2147483647 w 21595"/>
              <a:gd name="T1" fmla="*/ 2147483647 h 21570"/>
              <a:gd name="T2" fmla="*/ 2147483647 w 21595"/>
              <a:gd name="T3" fmla="*/ 2147483647 h 21570"/>
              <a:gd name="T4" fmla="*/ 2147483647 w 21595"/>
              <a:gd name="T5" fmla="*/ 2147483647 h 21570"/>
              <a:gd name="T6" fmla="*/ 2147483647 w 21595"/>
              <a:gd name="T7" fmla="*/ 2147483647 h 21570"/>
              <a:gd name="T8" fmla="*/ 2147483647 w 21595"/>
              <a:gd name="T9" fmla="*/ 2147483647 h 21570"/>
              <a:gd name="T10" fmla="*/ 2147483647 w 21595"/>
              <a:gd name="T11" fmla="*/ 2147483647 h 21570"/>
              <a:gd name="T12" fmla="*/ 2147483647 w 21595"/>
              <a:gd name="T13" fmla="*/ 2147483647 h 21570"/>
              <a:gd name="T14" fmla="*/ 2147483647 w 21595"/>
              <a:gd name="T15" fmla="*/ 2147483647 h 21570"/>
              <a:gd name="T16" fmla="*/ 2147483647 w 21595"/>
              <a:gd name="T17" fmla="*/ 2147483647 h 21570"/>
              <a:gd name="T18" fmla="*/ 2147483647 w 21595"/>
              <a:gd name="T19" fmla="*/ 2147483647 h 21570"/>
              <a:gd name="T20" fmla="*/ 2147483647 w 21595"/>
              <a:gd name="T21" fmla="*/ 2147483647 h 21570"/>
              <a:gd name="T22" fmla="*/ 2147483647 w 21595"/>
              <a:gd name="T23" fmla="*/ 2147483647 h 21570"/>
              <a:gd name="T24" fmla="*/ 2147483647 w 21595"/>
              <a:gd name="T25" fmla="*/ 2147483647 h 21570"/>
              <a:gd name="T26" fmla="*/ 2147483647 w 21595"/>
              <a:gd name="T27" fmla="*/ 2147483647 h 21570"/>
              <a:gd name="T28" fmla="*/ 2147483647 w 21595"/>
              <a:gd name="T29" fmla="*/ 2147483647 h 21570"/>
              <a:gd name="T30" fmla="*/ 2147483647 w 21595"/>
              <a:gd name="T31" fmla="*/ 2147483647 h 21570"/>
              <a:gd name="T32" fmla="*/ 2147483647 w 21595"/>
              <a:gd name="T33" fmla="*/ 2147483647 h 21570"/>
              <a:gd name="T34" fmla="*/ 2147483647 w 21595"/>
              <a:gd name="T35" fmla="*/ 2147483647 h 21570"/>
              <a:gd name="T36" fmla="*/ 2147483647 w 21595"/>
              <a:gd name="T37" fmla="*/ 2147483647 h 21570"/>
              <a:gd name="T38" fmla="*/ 2147483647 w 21595"/>
              <a:gd name="T39" fmla="*/ 2147483647 h 21570"/>
              <a:gd name="T40" fmla="*/ 2147483647 w 21595"/>
              <a:gd name="T41" fmla="*/ 2147483647 h 21570"/>
              <a:gd name="T42" fmla="*/ 2147483647 w 21595"/>
              <a:gd name="T43" fmla="*/ 2147483647 h 21570"/>
              <a:gd name="T44" fmla="*/ 2147483647 w 21595"/>
              <a:gd name="T45" fmla="*/ 2147483647 h 21570"/>
              <a:gd name="T46" fmla="*/ 2147483647 w 21595"/>
              <a:gd name="T47" fmla="*/ 2147483647 h 21570"/>
              <a:gd name="T48" fmla="*/ 2147483647 w 21595"/>
              <a:gd name="T49" fmla="*/ 2147483647 h 21570"/>
              <a:gd name="T50" fmla="*/ 2147483647 w 21595"/>
              <a:gd name="T51" fmla="*/ 2147483647 h 21570"/>
              <a:gd name="T52" fmla="*/ 2147483647 w 21595"/>
              <a:gd name="T53" fmla="*/ 2147483647 h 21570"/>
              <a:gd name="T54" fmla="*/ 2147483647 w 21595"/>
              <a:gd name="T55" fmla="*/ 2147483647 h 21570"/>
              <a:gd name="T56" fmla="*/ 2147483647 w 21595"/>
              <a:gd name="T57" fmla="*/ 2147483647 h 21570"/>
              <a:gd name="T58" fmla="*/ 2147483647 w 21595"/>
              <a:gd name="T59" fmla="*/ 2147483647 h 21570"/>
              <a:gd name="T60" fmla="*/ 2147483647 w 21595"/>
              <a:gd name="T61" fmla="*/ 2147483647 h 21570"/>
              <a:gd name="T62" fmla="*/ 2147483647 w 21595"/>
              <a:gd name="T63" fmla="*/ 2147483647 h 21570"/>
              <a:gd name="T64" fmla="*/ 2147483647 w 21595"/>
              <a:gd name="T65" fmla="*/ 2147483647 h 21570"/>
              <a:gd name="T66" fmla="*/ 2147483647 w 21595"/>
              <a:gd name="T67" fmla="*/ 2147483647 h 21570"/>
              <a:gd name="T68" fmla="*/ 2147483647 w 21595"/>
              <a:gd name="T69" fmla="*/ 2147483647 h 21570"/>
              <a:gd name="T70" fmla="*/ 2147483647 w 21595"/>
              <a:gd name="T71" fmla="*/ 2147483647 h 21570"/>
              <a:gd name="T72" fmla="*/ 2147483647 w 21595"/>
              <a:gd name="T73" fmla="*/ 2147483647 h 21570"/>
              <a:gd name="T74" fmla="*/ 2147483647 w 21595"/>
              <a:gd name="T75" fmla="*/ 2147483647 h 21570"/>
              <a:gd name="T76" fmla="*/ 2147483647 w 21595"/>
              <a:gd name="T77" fmla="*/ 2147483647 h 21570"/>
              <a:gd name="T78" fmla="*/ 2147483647 w 21595"/>
              <a:gd name="T79" fmla="*/ 2147483647 h 21570"/>
              <a:gd name="T80" fmla="*/ 2147483647 w 21595"/>
              <a:gd name="T81" fmla="*/ 2147483647 h 21570"/>
              <a:gd name="T82" fmla="*/ 2147483647 w 21595"/>
              <a:gd name="T83" fmla="*/ 2147483647 h 21570"/>
              <a:gd name="T84" fmla="*/ 2147483647 w 21595"/>
              <a:gd name="T85" fmla="*/ 2147483647 h 21570"/>
              <a:gd name="T86" fmla="*/ 2147483647 w 21595"/>
              <a:gd name="T87" fmla="*/ 2147483647 h 21570"/>
              <a:gd name="T88" fmla="*/ 2147483647 w 21595"/>
              <a:gd name="T89" fmla="*/ 2147483647 h 21570"/>
              <a:gd name="T90" fmla="*/ 2147483647 w 21595"/>
              <a:gd name="T91" fmla="*/ 2147483647 h 21570"/>
              <a:gd name="T92" fmla="*/ 2147483647 w 21595"/>
              <a:gd name="T93" fmla="*/ 2147483647 h 21570"/>
              <a:gd name="T94" fmla="*/ 2147483647 w 21595"/>
              <a:gd name="T95" fmla="*/ 2147483647 h 21570"/>
              <a:gd name="T96" fmla="*/ 2147483647 w 21595"/>
              <a:gd name="T97" fmla="*/ 2147483647 h 21570"/>
              <a:gd name="T98" fmla="*/ 2147483647 w 21595"/>
              <a:gd name="T99" fmla="*/ 2147483647 h 21570"/>
              <a:gd name="T100" fmla="*/ 2147483647 w 21595"/>
              <a:gd name="T101" fmla="*/ 2147483647 h 21570"/>
              <a:gd name="T102" fmla="*/ 2147483647 w 21595"/>
              <a:gd name="T103" fmla="*/ 2147483647 h 21570"/>
              <a:gd name="T104" fmla="*/ 2147483647 w 21595"/>
              <a:gd name="T105" fmla="*/ 2147483647 h 21570"/>
              <a:gd name="T106" fmla="*/ 2147483647 w 21595"/>
              <a:gd name="T107" fmla="*/ 2147483647 h 21570"/>
              <a:gd name="T108" fmla="*/ 2147483647 w 21595"/>
              <a:gd name="T109" fmla="*/ 2147483647 h 21570"/>
              <a:gd name="T110" fmla="*/ 2147483647 w 21595"/>
              <a:gd name="T111" fmla="*/ 2147483647 h 21570"/>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21595" h="21570">
                <a:moveTo>
                  <a:pt x="21515" y="10801"/>
                </a:moveTo>
                <a:lnTo>
                  <a:pt x="21595" y="10761"/>
                </a:lnTo>
                <a:cubicBezTo>
                  <a:pt x="21599" y="10728"/>
                  <a:pt x="21508" y="10668"/>
                  <a:pt x="21503" y="10634"/>
                </a:cubicBezTo>
                <a:cubicBezTo>
                  <a:pt x="21495" y="10587"/>
                  <a:pt x="21561" y="10504"/>
                  <a:pt x="21545" y="10461"/>
                </a:cubicBezTo>
                <a:cubicBezTo>
                  <a:pt x="21538" y="10442"/>
                  <a:pt x="21447" y="10451"/>
                  <a:pt x="21433" y="10437"/>
                </a:cubicBezTo>
                <a:cubicBezTo>
                  <a:pt x="21407" y="10410"/>
                  <a:pt x="21417" y="10337"/>
                  <a:pt x="21395" y="10305"/>
                </a:cubicBezTo>
                <a:cubicBezTo>
                  <a:pt x="21378" y="10279"/>
                  <a:pt x="21284" y="10244"/>
                  <a:pt x="21279" y="10214"/>
                </a:cubicBezTo>
                <a:cubicBezTo>
                  <a:pt x="21272" y="10175"/>
                  <a:pt x="21329" y="10147"/>
                  <a:pt x="21326" y="10108"/>
                </a:cubicBezTo>
                <a:cubicBezTo>
                  <a:pt x="21322" y="10043"/>
                  <a:pt x="21151" y="9956"/>
                  <a:pt x="21145" y="9886"/>
                </a:cubicBezTo>
                <a:cubicBezTo>
                  <a:pt x="21144" y="9872"/>
                  <a:pt x="21168" y="9866"/>
                  <a:pt x="21170" y="9850"/>
                </a:cubicBezTo>
                <a:cubicBezTo>
                  <a:pt x="21173" y="9832"/>
                  <a:pt x="21168" y="9810"/>
                  <a:pt x="21157" y="9795"/>
                </a:cubicBezTo>
                <a:cubicBezTo>
                  <a:pt x="21122" y="9745"/>
                  <a:pt x="21017" y="9738"/>
                  <a:pt x="20992" y="9663"/>
                </a:cubicBezTo>
                <a:cubicBezTo>
                  <a:pt x="20974" y="9605"/>
                  <a:pt x="21015" y="9519"/>
                  <a:pt x="21005" y="9458"/>
                </a:cubicBezTo>
                <a:cubicBezTo>
                  <a:pt x="20987" y="9335"/>
                  <a:pt x="20926" y="9193"/>
                  <a:pt x="20844" y="9099"/>
                </a:cubicBezTo>
                <a:cubicBezTo>
                  <a:pt x="20781" y="9027"/>
                  <a:pt x="20626" y="8967"/>
                  <a:pt x="20583" y="8883"/>
                </a:cubicBezTo>
                <a:cubicBezTo>
                  <a:pt x="20540" y="8800"/>
                  <a:pt x="20550" y="8396"/>
                  <a:pt x="20542" y="8278"/>
                </a:cubicBezTo>
                <a:cubicBezTo>
                  <a:pt x="20510" y="7793"/>
                  <a:pt x="20477" y="7309"/>
                  <a:pt x="20444" y="6824"/>
                </a:cubicBezTo>
                <a:cubicBezTo>
                  <a:pt x="20430" y="6614"/>
                  <a:pt x="20434" y="5890"/>
                  <a:pt x="20371" y="5741"/>
                </a:cubicBezTo>
                <a:cubicBezTo>
                  <a:pt x="20340" y="5666"/>
                  <a:pt x="20111" y="5737"/>
                  <a:pt x="20077" y="5731"/>
                </a:cubicBezTo>
                <a:cubicBezTo>
                  <a:pt x="19882" y="5697"/>
                  <a:pt x="20048" y="5714"/>
                  <a:pt x="19947" y="5775"/>
                </a:cubicBezTo>
                <a:cubicBezTo>
                  <a:pt x="19926" y="5788"/>
                  <a:pt x="19815" y="5802"/>
                  <a:pt x="19812" y="5752"/>
                </a:cubicBezTo>
                <a:cubicBezTo>
                  <a:pt x="19811" y="5737"/>
                  <a:pt x="19846" y="5726"/>
                  <a:pt x="19836" y="5716"/>
                </a:cubicBezTo>
                <a:cubicBezTo>
                  <a:pt x="19827" y="5706"/>
                  <a:pt x="19752" y="5716"/>
                  <a:pt x="19728" y="5690"/>
                </a:cubicBezTo>
                <a:cubicBezTo>
                  <a:pt x="19704" y="5663"/>
                  <a:pt x="19695" y="5622"/>
                  <a:pt x="19669" y="5592"/>
                </a:cubicBezTo>
                <a:cubicBezTo>
                  <a:pt x="19669" y="5592"/>
                  <a:pt x="19556" y="5564"/>
                  <a:pt x="19505" y="5536"/>
                </a:cubicBezTo>
                <a:cubicBezTo>
                  <a:pt x="19487" y="5526"/>
                  <a:pt x="19475" y="5573"/>
                  <a:pt x="19454" y="5574"/>
                </a:cubicBezTo>
                <a:cubicBezTo>
                  <a:pt x="19420" y="5577"/>
                  <a:pt x="19320" y="5538"/>
                  <a:pt x="19291" y="5518"/>
                </a:cubicBezTo>
                <a:cubicBezTo>
                  <a:pt x="19177" y="5443"/>
                  <a:pt x="19105" y="5471"/>
                  <a:pt x="19046" y="5434"/>
                </a:cubicBezTo>
                <a:cubicBezTo>
                  <a:pt x="19010" y="5410"/>
                  <a:pt x="18998" y="5322"/>
                  <a:pt x="18959" y="5303"/>
                </a:cubicBezTo>
                <a:cubicBezTo>
                  <a:pt x="18943" y="5296"/>
                  <a:pt x="18922" y="5316"/>
                  <a:pt x="18906" y="5307"/>
                </a:cubicBezTo>
                <a:cubicBezTo>
                  <a:pt x="18874" y="5290"/>
                  <a:pt x="18882" y="5218"/>
                  <a:pt x="18847" y="5209"/>
                </a:cubicBezTo>
                <a:cubicBezTo>
                  <a:pt x="18822" y="5203"/>
                  <a:pt x="18821" y="5260"/>
                  <a:pt x="18768" y="5215"/>
                </a:cubicBezTo>
                <a:cubicBezTo>
                  <a:pt x="18741" y="5192"/>
                  <a:pt x="18714" y="5132"/>
                  <a:pt x="18683" y="5118"/>
                </a:cubicBezTo>
                <a:cubicBezTo>
                  <a:pt x="18683" y="5118"/>
                  <a:pt x="18604" y="5124"/>
                  <a:pt x="18604" y="5124"/>
                </a:cubicBezTo>
                <a:cubicBezTo>
                  <a:pt x="18557" y="5098"/>
                  <a:pt x="18533" y="4996"/>
                  <a:pt x="18440" y="5032"/>
                </a:cubicBezTo>
                <a:cubicBezTo>
                  <a:pt x="18398" y="5049"/>
                  <a:pt x="18439" y="5168"/>
                  <a:pt x="18394" y="5171"/>
                </a:cubicBezTo>
                <a:cubicBezTo>
                  <a:pt x="18381" y="5172"/>
                  <a:pt x="18379" y="5138"/>
                  <a:pt x="18366" y="5139"/>
                </a:cubicBezTo>
                <a:cubicBezTo>
                  <a:pt x="18356" y="5140"/>
                  <a:pt x="18374" y="5164"/>
                  <a:pt x="18368" y="5173"/>
                </a:cubicBezTo>
                <a:cubicBezTo>
                  <a:pt x="18343" y="5209"/>
                  <a:pt x="18302" y="5228"/>
                  <a:pt x="18266" y="5248"/>
                </a:cubicBezTo>
                <a:cubicBezTo>
                  <a:pt x="18231" y="5266"/>
                  <a:pt x="18063" y="5277"/>
                  <a:pt x="18027" y="5263"/>
                </a:cubicBezTo>
                <a:cubicBezTo>
                  <a:pt x="17973" y="5242"/>
                  <a:pt x="17927" y="5098"/>
                  <a:pt x="17860" y="5103"/>
                </a:cubicBezTo>
                <a:cubicBezTo>
                  <a:pt x="17847" y="5104"/>
                  <a:pt x="17742" y="5212"/>
                  <a:pt x="17640" y="5218"/>
                </a:cubicBezTo>
                <a:cubicBezTo>
                  <a:pt x="17627" y="5219"/>
                  <a:pt x="17610" y="5210"/>
                  <a:pt x="17601" y="5220"/>
                </a:cubicBezTo>
                <a:cubicBezTo>
                  <a:pt x="17601" y="5221"/>
                  <a:pt x="17579" y="5323"/>
                  <a:pt x="17579" y="5323"/>
                </a:cubicBezTo>
                <a:cubicBezTo>
                  <a:pt x="17546" y="5355"/>
                  <a:pt x="17360" y="5234"/>
                  <a:pt x="17336" y="5235"/>
                </a:cubicBezTo>
                <a:cubicBezTo>
                  <a:pt x="17320" y="5236"/>
                  <a:pt x="17244" y="5333"/>
                  <a:pt x="17208" y="5345"/>
                </a:cubicBezTo>
                <a:cubicBezTo>
                  <a:pt x="17151" y="5363"/>
                  <a:pt x="17047" y="5353"/>
                  <a:pt x="16998" y="5390"/>
                </a:cubicBezTo>
                <a:cubicBezTo>
                  <a:pt x="16962" y="5417"/>
                  <a:pt x="16961" y="5504"/>
                  <a:pt x="16924" y="5530"/>
                </a:cubicBezTo>
                <a:cubicBezTo>
                  <a:pt x="16895" y="5551"/>
                  <a:pt x="16818" y="5512"/>
                  <a:pt x="16792" y="5536"/>
                </a:cubicBezTo>
                <a:cubicBezTo>
                  <a:pt x="16769" y="5559"/>
                  <a:pt x="16768" y="5641"/>
                  <a:pt x="16745" y="5675"/>
                </a:cubicBezTo>
                <a:cubicBezTo>
                  <a:pt x="16719" y="5711"/>
                  <a:pt x="16617" y="5518"/>
                  <a:pt x="16605" y="5512"/>
                </a:cubicBezTo>
                <a:cubicBezTo>
                  <a:pt x="16589" y="5504"/>
                  <a:pt x="16570" y="5514"/>
                  <a:pt x="16552" y="5515"/>
                </a:cubicBezTo>
                <a:cubicBezTo>
                  <a:pt x="16552" y="5515"/>
                  <a:pt x="16446" y="5520"/>
                  <a:pt x="16446" y="5520"/>
                </a:cubicBezTo>
                <a:lnTo>
                  <a:pt x="16417" y="5453"/>
                </a:lnTo>
                <a:cubicBezTo>
                  <a:pt x="16385" y="5425"/>
                  <a:pt x="16306" y="5427"/>
                  <a:pt x="16281" y="5392"/>
                </a:cubicBezTo>
                <a:cubicBezTo>
                  <a:pt x="16263" y="5365"/>
                  <a:pt x="16298" y="5279"/>
                  <a:pt x="16276" y="5255"/>
                </a:cubicBezTo>
                <a:cubicBezTo>
                  <a:pt x="16196" y="5172"/>
                  <a:pt x="16172" y="5377"/>
                  <a:pt x="16149" y="5398"/>
                </a:cubicBezTo>
                <a:cubicBezTo>
                  <a:pt x="16125" y="5419"/>
                  <a:pt x="15893" y="5383"/>
                  <a:pt x="15883" y="5375"/>
                </a:cubicBezTo>
                <a:cubicBezTo>
                  <a:pt x="15833" y="5339"/>
                  <a:pt x="15862" y="5172"/>
                  <a:pt x="15770" y="5176"/>
                </a:cubicBezTo>
                <a:cubicBezTo>
                  <a:pt x="15608" y="5183"/>
                  <a:pt x="15709" y="5327"/>
                  <a:pt x="15619" y="5420"/>
                </a:cubicBezTo>
                <a:cubicBezTo>
                  <a:pt x="15606" y="5434"/>
                  <a:pt x="15519" y="5409"/>
                  <a:pt x="15513" y="5425"/>
                </a:cubicBezTo>
                <a:lnTo>
                  <a:pt x="15568" y="5490"/>
                </a:lnTo>
                <a:cubicBezTo>
                  <a:pt x="15568" y="5491"/>
                  <a:pt x="15466" y="5678"/>
                  <a:pt x="15443" y="5699"/>
                </a:cubicBezTo>
                <a:cubicBezTo>
                  <a:pt x="15427" y="5714"/>
                  <a:pt x="15408" y="5673"/>
                  <a:pt x="15392" y="5659"/>
                </a:cubicBezTo>
                <a:cubicBezTo>
                  <a:pt x="15299" y="5586"/>
                  <a:pt x="15383" y="5328"/>
                  <a:pt x="15298" y="5331"/>
                </a:cubicBezTo>
                <a:cubicBezTo>
                  <a:pt x="15272" y="5332"/>
                  <a:pt x="15248" y="5435"/>
                  <a:pt x="15222" y="5436"/>
                </a:cubicBezTo>
                <a:cubicBezTo>
                  <a:pt x="15188" y="5437"/>
                  <a:pt x="15173" y="5362"/>
                  <a:pt x="15140" y="5371"/>
                </a:cubicBezTo>
                <a:cubicBezTo>
                  <a:pt x="15085" y="5388"/>
                  <a:pt x="15072" y="5546"/>
                  <a:pt x="14959" y="5514"/>
                </a:cubicBezTo>
                <a:cubicBezTo>
                  <a:pt x="14897" y="5496"/>
                  <a:pt x="14938" y="5375"/>
                  <a:pt x="14901" y="5346"/>
                </a:cubicBezTo>
                <a:cubicBezTo>
                  <a:pt x="14888" y="5336"/>
                  <a:pt x="14870" y="5347"/>
                  <a:pt x="14854" y="5347"/>
                </a:cubicBezTo>
                <a:cubicBezTo>
                  <a:pt x="14824" y="5348"/>
                  <a:pt x="14793" y="5350"/>
                  <a:pt x="14762" y="5351"/>
                </a:cubicBezTo>
                <a:cubicBezTo>
                  <a:pt x="14747" y="5351"/>
                  <a:pt x="14727" y="5363"/>
                  <a:pt x="14715" y="5352"/>
                </a:cubicBezTo>
                <a:cubicBezTo>
                  <a:pt x="14647" y="5289"/>
                  <a:pt x="14840" y="5253"/>
                  <a:pt x="14605" y="5186"/>
                </a:cubicBezTo>
                <a:cubicBezTo>
                  <a:pt x="14486" y="5152"/>
                  <a:pt x="14379" y="5552"/>
                  <a:pt x="14134" y="5404"/>
                </a:cubicBezTo>
                <a:cubicBezTo>
                  <a:pt x="14056" y="5356"/>
                  <a:pt x="14164" y="5255"/>
                  <a:pt x="14129" y="5200"/>
                </a:cubicBezTo>
                <a:cubicBezTo>
                  <a:pt x="14098" y="5150"/>
                  <a:pt x="13958" y="5179"/>
                  <a:pt x="13916" y="5138"/>
                </a:cubicBezTo>
                <a:cubicBezTo>
                  <a:pt x="13847" y="5070"/>
                  <a:pt x="13954" y="4916"/>
                  <a:pt x="13884" y="4866"/>
                </a:cubicBezTo>
                <a:cubicBezTo>
                  <a:pt x="13879" y="4863"/>
                  <a:pt x="13517" y="4901"/>
                  <a:pt x="13489" y="4910"/>
                </a:cubicBezTo>
                <a:cubicBezTo>
                  <a:pt x="13416" y="4932"/>
                  <a:pt x="13414" y="5013"/>
                  <a:pt x="13306" y="5050"/>
                </a:cubicBezTo>
                <a:cubicBezTo>
                  <a:pt x="13221" y="5080"/>
                  <a:pt x="13156" y="4902"/>
                  <a:pt x="13092" y="4884"/>
                </a:cubicBezTo>
                <a:cubicBezTo>
                  <a:pt x="13030" y="4867"/>
                  <a:pt x="12945" y="4926"/>
                  <a:pt x="12881" y="4922"/>
                </a:cubicBezTo>
                <a:cubicBezTo>
                  <a:pt x="12745" y="4913"/>
                  <a:pt x="12629" y="4769"/>
                  <a:pt x="12510" y="4758"/>
                </a:cubicBezTo>
                <a:cubicBezTo>
                  <a:pt x="12413" y="4749"/>
                  <a:pt x="12272" y="4826"/>
                  <a:pt x="12167" y="4762"/>
                </a:cubicBezTo>
                <a:cubicBezTo>
                  <a:pt x="12104" y="4724"/>
                  <a:pt x="12162" y="4577"/>
                  <a:pt x="12139" y="4525"/>
                </a:cubicBezTo>
                <a:cubicBezTo>
                  <a:pt x="12094" y="4424"/>
                  <a:pt x="11986" y="4417"/>
                  <a:pt x="11927" y="4357"/>
                </a:cubicBezTo>
                <a:cubicBezTo>
                  <a:pt x="11903" y="4332"/>
                  <a:pt x="11925" y="4276"/>
                  <a:pt x="11900" y="4255"/>
                </a:cubicBezTo>
                <a:cubicBezTo>
                  <a:pt x="11853" y="4215"/>
                  <a:pt x="11833" y="4468"/>
                  <a:pt x="11769" y="4459"/>
                </a:cubicBezTo>
                <a:cubicBezTo>
                  <a:pt x="11721" y="4454"/>
                  <a:pt x="11659" y="4353"/>
                  <a:pt x="11611" y="4359"/>
                </a:cubicBezTo>
                <a:cubicBezTo>
                  <a:pt x="11578" y="4363"/>
                  <a:pt x="11564" y="4414"/>
                  <a:pt x="11533" y="4427"/>
                </a:cubicBezTo>
                <a:cubicBezTo>
                  <a:pt x="11345" y="4510"/>
                  <a:pt x="11190" y="4133"/>
                  <a:pt x="11059" y="4055"/>
                </a:cubicBezTo>
                <a:cubicBezTo>
                  <a:pt x="11023" y="4033"/>
                  <a:pt x="10898" y="4055"/>
                  <a:pt x="10875" y="4021"/>
                </a:cubicBezTo>
                <a:cubicBezTo>
                  <a:pt x="10864" y="4004"/>
                  <a:pt x="10875" y="3980"/>
                  <a:pt x="10875" y="3961"/>
                </a:cubicBezTo>
                <a:cubicBezTo>
                  <a:pt x="10875" y="3946"/>
                  <a:pt x="10875" y="3930"/>
                  <a:pt x="10875" y="3915"/>
                </a:cubicBezTo>
                <a:cubicBezTo>
                  <a:pt x="10875" y="3695"/>
                  <a:pt x="10875" y="3474"/>
                  <a:pt x="10875" y="3254"/>
                </a:cubicBezTo>
                <a:cubicBezTo>
                  <a:pt x="10875" y="2510"/>
                  <a:pt x="10875" y="1767"/>
                  <a:pt x="10875" y="1024"/>
                </a:cubicBezTo>
                <a:cubicBezTo>
                  <a:pt x="10875" y="782"/>
                  <a:pt x="10875" y="541"/>
                  <a:pt x="10875" y="300"/>
                </a:cubicBezTo>
                <a:cubicBezTo>
                  <a:pt x="10875" y="243"/>
                  <a:pt x="10875" y="186"/>
                  <a:pt x="10875" y="129"/>
                </a:cubicBezTo>
                <a:cubicBezTo>
                  <a:pt x="10875" y="118"/>
                  <a:pt x="10884" y="101"/>
                  <a:pt x="10875" y="95"/>
                </a:cubicBezTo>
                <a:cubicBezTo>
                  <a:pt x="10859" y="85"/>
                  <a:pt x="10838" y="95"/>
                  <a:pt x="10819" y="95"/>
                </a:cubicBezTo>
                <a:cubicBezTo>
                  <a:pt x="10801" y="95"/>
                  <a:pt x="10783" y="95"/>
                  <a:pt x="10764" y="95"/>
                </a:cubicBezTo>
                <a:cubicBezTo>
                  <a:pt x="10690" y="95"/>
                  <a:pt x="10616" y="95"/>
                  <a:pt x="10542" y="94"/>
                </a:cubicBezTo>
                <a:cubicBezTo>
                  <a:pt x="10229" y="94"/>
                  <a:pt x="9915" y="92"/>
                  <a:pt x="9600" y="88"/>
                </a:cubicBezTo>
                <a:cubicBezTo>
                  <a:pt x="8496" y="75"/>
                  <a:pt x="7392" y="46"/>
                  <a:pt x="6288" y="0"/>
                </a:cubicBezTo>
                <a:cubicBezTo>
                  <a:pt x="6201" y="-3"/>
                  <a:pt x="6224" y="379"/>
                  <a:pt x="6220" y="487"/>
                </a:cubicBezTo>
                <a:cubicBezTo>
                  <a:pt x="6201" y="1036"/>
                  <a:pt x="6183" y="1584"/>
                  <a:pt x="6164" y="2133"/>
                </a:cubicBezTo>
                <a:cubicBezTo>
                  <a:pt x="6083" y="4482"/>
                  <a:pt x="5950" y="6826"/>
                  <a:pt x="5868" y="9175"/>
                </a:cubicBezTo>
                <a:cubicBezTo>
                  <a:pt x="5868" y="9175"/>
                  <a:pt x="5609" y="9164"/>
                  <a:pt x="5533" y="9160"/>
                </a:cubicBezTo>
                <a:cubicBezTo>
                  <a:pt x="5198" y="9145"/>
                  <a:pt x="4863" y="9129"/>
                  <a:pt x="4528" y="9111"/>
                </a:cubicBezTo>
                <a:cubicBezTo>
                  <a:pt x="3383" y="9050"/>
                  <a:pt x="2239" y="8972"/>
                  <a:pt x="1096" y="8878"/>
                </a:cubicBezTo>
                <a:cubicBezTo>
                  <a:pt x="822" y="8855"/>
                  <a:pt x="548" y="8832"/>
                  <a:pt x="274" y="8807"/>
                </a:cubicBezTo>
                <a:cubicBezTo>
                  <a:pt x="239" y="8804"/>
                  <a:pt x="19" y="8759"/>
                  <a:pt x="0" y="8783"/>
                </a:cubicBezTo>
                <a:cubicBezTo>
                  <a:pt x="-1" y="8784"/>
                  <a:pt x="45" y="9064"/>
                  <a:pt x="84" y="9129"/>
                </a:cubicBezTo>
                <a:cubicBezTo>
                  <a:pt x="108" y="9170"/>
                  <a:pt x="177" y="9212"/>
                  <a:pt x="212" y="9242"/>
                </a:cubicBezTo>
                <a:cubicBezTo>
                  <a:pt x="538" y="9370"/>
                  <a:pt x="490" y="9667"/>
                  <a:pt x="659" y="9891"/>
                </a:cubicBezTo>
                <a:cubicBezTo>
                  <a:pt x="795" y="10071"/>
                  <a:pt x="1053" y="10150"/>
                  <a:pt x="1209" y="10309"/>
                </a:cubicBezTo>
                <a:cubicBezTo>
                  <a:pt x="1505" y="10609"/>
                  <a:pt x="1696" y="10998"/>
                  <a:pt x="2013" y="11283"/>
                </a:cubicBezTo>
                <a:cubicBezTo>
                  <a:pt x="2118" y="11377"/>
                  <a:pt x="2249" y="11420"/>
                  <a:pt x="2351" y="11510"/>
                </a:cubicBezTo>
                <a:cubicBezTo>
                  <a:pt x="2480" y="11623"/>
                  <a:pt x="2688" y="11883"/>
                  <a:pt x="2765" y="12044"/>
                </a:cubicBezTo>
                <a:cubicBezTo>
                  <a:pt x="2808" y="12134"/>
                  <a:pt x="2795" y="12258"/>
                  <a:pt x="2832" y="12352"/>
                </a:cubicBezTo>
                <a:cubicBezTo>
                  <a:pt x="2880" y="12471"/>
                  <a:pt x="3007" y="12577"/>
                  <a:pt x="3037" y="12702"/>
                </a:cubicBezTo>
                <a:cubicBezTo>
                  <a:pt x="3071" y="12846"/>
                  <a:pt x="2983" y="13025"/>
                  <a:pt x="3012" y="13171"/>
                </a:cubicBezTo>
                <a:cubicBezTo>
                  <a:pt x="3039" y="13310"/>
                  <a:pt x="3281" y="13823"/>
                  <a:pt x="3366" y="13933"/>
                </a:cubicBezTo>
                <a:cubicBezTo>
                  <a:pt x="3548" y="14167"/>
                  <a:pt x="4222" y="14591"/>
                  <a:pt x="4487" y="14734"/>
                </a:cubicBezTo>
                <a:cubicBezTo>
                  <a:pt x="4600" y="14795"/>
                  <a:pt x="4744" y="14821"/>
                  <a:pt x="4849" y="14887"/>
                </a:cubicBezTo>
                <a:cubicBezTo>
                  <a:pt x="4943" y="14945"/>
                  <a:pt x="5000" y="15076"/>
                  <a:pt x="5094" y="15133"/>
                </a:cubicBezTo>
                <a:cubicBezTo>
                  <a:pt x="5152" y="15167"/>
                  <a:pt x="5538" y="15271"/>
                  <a:pt x="5574" y="15221"/>
                </a:cubicBezTo>
                <a:cubicBezTo>
                  <a:pt x="5604" y="15178"/>
                  <a:pt x="5601" y="15094"/>
                  <a:pt x="5636" y="15056"/>
                </a:cubicBezTo>
                <a:cubicBezTo>
                  <a:pt x="5657" y="15034"/>
                  <a:pt x="5856" y="14897"/>
                  <a:pt x="5917" y="14839"/>
                </a:cubicBezTo>
                <a:cubicBezTo>
                  <a:pt x="5942" y="14815"/>
                  <a:pt x="5999" y="14837"/>
                  <a:pt x="6013" y="14803"/>
                </a:cubicBezTo>
                <a:cubicBezTo>
                  <a:pt x="6038" y="14741"/>
                  <a:pt x="5970" y="14634"/>
                  <a:pt x="5992" y="14568"/>
                </a:cubicBezTo>
                <a:cubicBezTo>
                  <a:pt x="6008" y="14518"/>
                  <a:pt x="6084" y="14485"/>
                  <a:pt x="6109" y="14438"/>
                </a:cubicBezTo>
                <a:cubicBezTo>
                  <a:pt x="6199" y="14268"/>
                  <a:pt x="6196" y="13860"/>
                  <a:pt x="6384" y="13744"/>
                </a:cubicBezTo>
                <a:cubicBezTo>
                  <a:pt x="6507" y="13669"/>
                  <a:pt x="6739" y="13805"/>
                  <a:pt x="6862" y="13728"/>
                </a:cubicBezTo>
                <a:cubicBezTo>
                  <a:pt x="6917" y="13693"/>
                  <a:pt x="6922" y="13521"/>
                  <a:pt x="6980" y="13496"/>
                </a:cubicBezTo>
                <a:cubicBezTo>
                  <a:pt x="7044" y="13469"/>
                  <a:pt x="7627" y="13650"/>
                  <a:pt x="7735" y="13674"/>
                </a:cubicBezTo>
                <a:cubicBezTo>
                  <a:pt x="7851" y="13701"/>
                  <a:pt x="8095" y="13797"/>
                  <a:pt x="8209" y="13764"/>
                </a:cubicBezTo>
                <a:cubicBezTo>
                  <a:pt x="8220" y="13761"/>
                  <a:pt x="8287" y="13661"/>
                  <a:pt x="8294" y="13665"/>
                </a:cubicBezTo>
                <a:cubicBezTo>
                  <a:pt x="8295" y="13665"/>
                  <a:pt x="8293" y="13766"/>
                  <a:pt x="8293" y="13766"/>
                </a:cubicBezTo>
                <a:cubicBezTo>
                  <a:pt x="8307" y="13779"/>
                  <a:pt x="8330" y="13767"/>
                  <a:pt x="8349" y="13767"/>
                </a:cubicBezTo>
                <a:cubicBezTo>
                  <a:pt x="8387" y="13768"/>
                  <a:pt x="8424" y="13769"/>
                  <a:pt x="8461" y="13769"/>
                </a:cubicBezTo>
                <a:cubicBezTo>
                  <a:pt x="8480" y="13770"/>
                  <a:pt x="8502" y="13760"/>
                  <a:pt x="8517" y="13771"/>
                </a:cubicBezTo>
                <a:cubicBezTo>
                  <a:pt x="8553" y="13795"/>
                  <a:pt x="8648" y="14021"/>
                  <a:pt x="8681" y="14092"/>
                </a:cubicBezTo>
                <a:cubicBezTo>
                  <a:pt x="8720" y="14177"/>
                  <a:pt x="8754" y="14063"/>
                  <a:pt x="8794" y="14077"/>
                </a:cubicBezTo>
                <a:cubicBezTo>
                  <a:pt x="8855" y="14100"/>
                  <a:pt x="8910" y="14266"/>
                  <a:pt x="8959" y="14315"/>
                </a:cubicBezTo>
                <a:cubicBezTo>
                  <a:pt x="9003" y="14357"/>
                  <a:pt x="9092" y="14368"/>
                  <a:pt x="9127" y="14418"/>
                </a:cubicBezTo>
                <a:cubicBezTo>
                  <a:pt x="9151" y="14450"/>
                  <a:pt x="9132" y="14519"/>
                  <a:pt x="9154" y="14552"/>
                </a:cubicBezTo>
                <a:cubicBezTo>
                  <a:pt x="9244" y="14688"/>
                  <a:pt x="9456" y="14724"/>
                  <a:pt x="9546" y="14859"/>
                </a:cubicBezTo>
                <a:cubicBezTo>
                  <a:pt x="9569" y="14892"/>
                  <a:pt x="9550" y="14961"/>
                  <a:pt x="9573" y="14993"/>
                </a:cubicBezTo>
                <a:cubicBezTo>
                  <a:pt x="9611" y="15044"/>
                  <a:pt x="9706" y="15044"/>
                  <a:pt x="9742" y="15095"/>
                </a:cubicBezTo>
                <a:cubicBezTo>
                  <a:pt x="9842" y="15234"/>
                  <a:pt x="9841" y="15503"/>
                  <a:pt x="9909" y="15665"/>
                </a:cubicBezTo>
                <a:cubicBezTo>
                  <a:pt x="9966" y="15803"/>
                  <a:pt x="10053" y="15977"/>
                  <a:pt x="10134" y="16102"/>
                </a:cubicBezTo>
                <a:cubicBezTo>
                  <a:pt x="10176" y="16166"/>
                  <a:pt x="10279" y="16229"/>
                  <a:pt x="10304" y="16303"/>
                </a:cubicBezTo>
                <a:cubicBezTo>
                  <a:pt x="10310" y="16321"/>
                  <a:pt x="10304" y="16341"/>
                  <a:pt x="10304" y="16361"/>
                </a:cubicBezTo>
                <a:cubicBezTo>
                  <a:pt x="10304" y="16400"/>
                  <a:pt x="10304" y="16439"/>
                  <a:pt x="10303" y="16478"/>
                </a:cubicBezTo>
                <a:cubicBezTo>
                  <a:pt x="10303" y="16497"/>
                  <a:pt x="10298" y="16518"/>
                  <a:pt x="10303" y="16536"/>
                </a:cubicBezTo>
                <a:cubicBezTo>
                  <a:pt x="10386" y="16843"/>
                  <a:pt x="10702" y="16964"/>
                  <a:pt x="10846" y="17205"/>
                </a:cubicBezTo>
                <a:cubicBezTo>
                  <a:pt x="10868" y="17241"/>
                  <a:pt x="10854" y="17302"/>
                  <a:pt x="10875" y="17338"/>
                </a:cubicBezTo>
                <a:cubicBezTo>
                  <a:pt x="10923" y="17419"/>
                  <a:pt x="11025" y="17461"/>
                  <a:pt x="11076" y="17538"/>
                </a:cubicBezTo>
                <a:cubicBezTo>
                  <a:pt x="11146" y="17643"/>
                  <a:pt x="11139" y="17749"/>
                  <a:pt x="11235" y="17838"/>
                </a:cubicBezTo>
                <a:cubicBezTo>
                  <a:pt x="11287" y="17885"/>
                  <a:pt x="11338" y="17967"/>
                  <a:pt x="11394" y="18003"/>
                </a:cubicBezTo>
                <a:cubicBezTo>
                  <a:pt x="11496" y="18070"/>
                  <a:pt x="11690" y="18057"/>
                  <a:pt x="11742" y="18201"/>
                </a:cubicBezTo>
                <a:cubicBezTo>
                  <a:pt x="11799" y="18359"/>
                  <a:pt x="11698" y="18621"/>
                  <a:pt x="11774" y="18766"/>
                </a:cubicBezTo>
                <a:cubicBezTo>
                  <a:pt x="11792" y="18800"/>
                  <a:pt x="11847" y="18797"/>
                  <a:pt x="11861" y="18832"/>
                </a:cubicBezTo>
                <a:cubicBezTo>
                  <a:pt x="11903" y="18937"/>
                  <a:pt x="11768" y="19124"/>
                  <a:pt x="11806" y="19232"/>
                </a:cubicBezTo>
                <a:cubicBezTo>
                  <a:pt x="11811" y="19246"/>
                  <a:pt x="11830" y="19248"/>
                  <a:pt x="11842" y="19256"/>
                </a:cubicBezTo>
                <a:cubicBezTo>
                  <a:pt x="12006" y="19367"/>
                  <a:pt x="11923" y="19466"/>
                  <a:pt x="12012" y="19562"/>
                </a:cubicBezTo>
                <a:cubicBezTo>
                  <a:pt x="12042" y="19594"/>
                  <a:pt x="12127" y="19563"/>
                  <a:pt x="12158" y="19594"/>
                </a:cubicBezTo>
                <a:cubicBezTo>
                  <a:pt x="12244" y="19680"/>
                  <a:pt x="12262" y="20064"/>
                  <a:pt x="12339" y="20189"/>
                </a:cubicBezTo>
                <a:cubicBezTo>
                  <a:pt x="12368" y="20236"/>
                  <a:pt x="12470" y="20267"/>
                  <a:pt x="12486" y="20320"/>
                </a:cubicBezTo>
                <a:cubicBezTo>
                  <a:pt x="12500" y="20362"/>
                  <a:pt x="12440" y="20447"/>
                  <a:pt x="12459" y="20486"/>
                </a:cubicBezTo>
                <a:cubicBezTo>
                  <a:pt x="12508" y="20586"/>
                  <a:pt x="12689" y="20508"/>
                  <a:pt x="12752" y="20515"/>
                </a:cubicBezTo>
                <a:cubicBezTo>
                  <a:pt x="12829" y="20523"/>
                  <a:pt x="12926" y="20590"/>
                  <a:pt x="12998" y="20621"/>
                </a:cubicBezTo>
                <a:cubicBezTo>
                  <a:pt x="13161" y="20691"/>
                  <a:pt x="13335" y="20749"/>
                  <a:pt x="13491" y="20833"/>
                </a:cubicBezTo>
                <a:cubicBezTo>
                  <a:pt x="13624" y="20904"/>
                  <a:pt x="13741" y="21032"/>
                  <a:pt x="13879" y="21089"/>
                </a:cubicBezTo>
                <a:cubicBezTo>
                  <a:pt x="13974" y="21130"/>
                  <a:pt x="14198" y="21108"/>
                  <a:pt x="14263" y="21146"/>
                </a:cubicBezTo>
                <a:lnTo>
                  <a:pt x="14293" y="21212"/>
                </a:lnTo>
                <a:cubicBezTo>
                  <a:pt x="14436" y="21259"/>
                  <a:pt x="14643" y="21112"/>
                  <a:pt x="14793" y="21131"/>
                </a:cubicBezTo>
                <a:cubicBezTo>
                  <a:pt x="14992" y="21156"/>
                  <a:pt x="15441" y="21597"/>
                  <a:pt x="15542" y="21569"/>
                </a:cubicBezTo>
                <a:cubicBezTo>
                  <a:pt x="15591" y="21556"/>
                  <a:pt x="15552" y="21425"/>
                  <a:pt x="15567" y="21403"/>
                </a:cubicBezTo>
                <a:cubicBezTo>
                  <a:pt x="15584" y="21380"/>
                  <a:pt x="15899" y="21304"/>
                  <a:pt x="15947" y="21289"/>
                </a:cubicBezTo>
                <a:cubicBezTo>
                  <a:pt x="15919" y="21016"/>
                  <a:pt x="15798" y="21291"/>
                  <a:pt x="15740" y="21264"/>
                </a:cubicBezTo>
                <a:cubicBezTo>
                  <a:pt x="15704" y="21247"/>
                  <a:pt x="15702" y="21125"/>
                  <a:pt x="15735" y="21099"/>
                </a:cubicBezTo>
                <a:cubicBezTo>
                  <a:pt x="15739" y="21096"/>
                  <a:pt x="15837" y="21110"/>
                  <a:pt x="15793" y="21063"/>
                </a:cubicBezTo>
                <a:cubicBezTo>
                  <a:pt x="15753" y="21022"/>
                  <a:pt x="15680" y="21067"/>
                  <a:pt x="15644" y="21003"/>
                </a:cubicBezTo>
                <a:cubicBezTo>
                  <a:pt x="15630" y="20979"/>
                  <a:pt x="15573" y="20800"/>
                  <a:pt x="15578" y="20773"/>
                </a:cubicBezTo>
                <a:cubicBezTo>
                  <a:pt x="15578" y="20771"/>
                  <a:pt x="15637" y="20690"/>
                  <a:pt x="15604" y="20673"/>
                </a:cubicBezTo>
                <a:cubicBezTo>
                  <a:pt x="15584" y="20663"/>
                  <a:pt x="15568" y="20714"/>
                  <a:pt x="15546" y="20708"/>
                </a:cubicBezTo>
                <a:cubicBezTo>
                  <a:pt x="15490" y="20695"/>
                  <a:pt x="15543" y="20589"/>
                  <a:pt x="15512" y="20544"/>
                </a:cubicBezTo>
                <a:cubicBezTo>
                  <a:pt x="15504" y="20531"/>
                  <a:pt x="15494" y="20519"/>
                  <a:pt x="15482" y="20512"/>
                </a:cubicBezTo>
                <a:cubicBezTo>
                  <a:pt x="15473" y="20507"/>
                  <a:pt x="15459" y="20520"/>
                  <a:pt x="15452" y="20513"/>
                </a:cubicBezTo>
                <a:cubicBezTo>
                  <a:pt x="15436" y="20496"/>
                  <a:pt x="15437" y="20433"/>
                  <a:pt x="15420" y="20415"/>
                </a:cubicBezTo>
                <a:cubicBezTo>
                  <a:pt x="15420" y="20415"/>
                  <a:pt x="15361" y="20417"/>
                  <a:pt x="15361" y="20417"/>
                </a:cubicBezTo>
                <a:cubicBezTo>
                  <a:pt x="15307" y="20303"/>
                  <a:pt x="15428" y="20235"/>
                  <a:pt x="15412" y="20150"/>
                </a:cubicBezTo>
                <a:cubicBezTo>
                  <a:pt x="15392" y="20040"/>
                  <a:pt x="15322" y="19737"/>
                  <a:pt x="15252" y="19658"/>
                </a:cubicBezTo>
                <a:cubicBezTo>
                  <a:pt x="15224" y="19626"/>
                  <a:pt x="15167" y="19632"/>
                  <a:pt x="15134" y="19596"/>
                </a:cubicBezTo>
                <a:cubicBezTo>
                  <a:pt x="15118" y="19579"/>
                  <a:pt x="15156" y="19552"/>
                  <a:pt x="15161" y="19528"/>
                </a:cubicBezTo>
                <a:lnTo>
                  <a:pt x="15159" y="19462"/>
                </a:lnTo>
                <a:cubicBezTo>
                  <a:pt x="15202" y="19460"/>
                  <a:pt x="15237" y="19625"/>
                  <a:pt x="15278" y="19524"/>
                </a:cubicBezTo>
                <a:cubicBezTo>
                  <a:pt x="15295" y="19482"/>
                  <a:pt x="15093" y="19430"/>
                  <a:pt x="15124" y="19263"/>
                </a:cubicBezTo>
                <a:cubicBezTo>
                  <a:pt x="15142" y="19173"/>
                  <a:pt x="15274" y="19318"/>
                  <a:pt x="15298" y="19224"/>
                </a:cubicBezTo>
                <a:cubicBezTo>
                  <a:pt x="15305" y="19197"/>
                  <a:pt x="15223" y="19083"/>
                  <a:pt x="15235" y="19061"/>
                </a:cubicBezTo>
                <a:cubicBezTo>
                  <a:pt x="15251" y="19032"/>
                  <a:pt x="15304" y="19052"/>
                  <a:pt x="15321" y="19024"/>
                </a:cubicBezTo>
                <a:cubicBezTo>
                  <a:pt x="15324" y="19020"/>
                  <a:pt x="15360" y="18780"/>
                  <a:pt x="15358" y="18773"/>
                </a:cubicBezTo>
                <a:cubicBezTo>
                  <a:pt x="15352" y="18755"/>
                  <a:pt x="15127" y="18801"/>
                  <a:pt x="14965" y="18737"/>
                </a:cubicBezTo>
                <a:cubicBezTo>
                  <a:pt x="14958" y="18734"/>
                  <a:pt x="14772" y="18743"/>
                  <a:pt x="14783" y="18722"/>
                </a:cubicBezTo>
                <a:cubicBezTo>
                  <a:pt x="14794" y="18701"/>
                  <a:pt x="14823" y="18708"/>
                  <a:pt x="14838" y="18708"/>
                </a:cubicBezTo>
                <a:cubicBezTo>
                  <a:pt x="14884" y="18706"/>
                  <a:pt x="15000" y="18636"/>
                  <a:pt x="14890" y="18640"/>
                </a:cubicBezTo>
                <a:cubicBezTo>
                  <a:pt x="14875" y="18640"/>
                  <a:pt x="14857" y="18652"/>
                  <a:pt x="14846" y="18641"/>
                </a:cubicBezTo>
                <a:cubicBezTo>
                  <a:pt x="14831" y="18624"/>
                  <a:pt x="14904" y="18630"/>
                  <a:pt x="14903" y="18606"/>
                </a:cubicBezTo>
                <a:cubicBezTo>
                  <a:pt x="14903" y="18571"/>
                  <a:pt x="14814" y="18519"/>
                  <a:pt x="14814" y="18509"/>
                </a:cubicBezTo>
                <a:cubicBezTo>
                  <a:pt x="14812" y="18421"/>
                  <a:pt x="14892" y="18529"/>
                  <a:pt x="14812" y="18442"/>
                </a:cubicBezTo>
                <a:cubicBezTo>
                  <a:pt x="14802" y="18432"/>
                  <a:pt x="14773" y="18421"/>
                  <a:pt x="14783" y="18410"/>
                </a:cubicBezTo>
                <a:cubicBezTo>
                  <a:pt x="14836" y="18345"/>
                  <a:pt x="14962" y="18648"/>
                  <a:pt x="14992" y="18670"/>
                </a:cubicBezTo>
                <a:cubicBezTo>
                  <a:pt x="15045" y="18708"/>
                  <a:pt x="15167" y="18511"/>
                  <a:pt x="15219" y="18479"/>
                </a:cubicBezTo>
                <a:cubicBezTo>
                  <a:pt x="15228" y="18473"/>
                  <a:pt x="15239" y="18453"/>
                  <a:pt x="15247" y="18461"/>
                </a:cubicBezTo>
                <a:lnTo>
                  <a:pt x="15250" y="18561"/>
                </a:lnTo>
                <a:cubicBezTo>
                  <a:pt x="15260" y="18583"/>
                  <a:pt x="15324" y="18575"/>
                  <a:pt x="15309" y="18592"/>
                </a:cubicBezTo>
                <a:cubicBezTo>
                  <a:pt x="15309" y="18592"/>
                  <a:pt x="15222" y="18595"/>
                  <a:pt x="15222" y="18595"/>
                </a:cubicBezTo>
                <a:lnTo>
                  <a:pt x="15224" y="18662"/>
                </a:lnTo>
                <a:cubicBezTo>
                  <a:pt x="15213" y="18683"/>
                  <a:pt x="15166" y="18673"/>
                  <a:pt x="15167" y="18697"/>
                </a:cubicBezTo>
                <a:cubicBezTo>
                  <a:pt x="15167" y="18716"/>
                  <a:pt x="15250" y="18662"/>
                  <a:pt x="15253" y="18661"/>
                </a:cubicBezTo>
                <a:cubicBezTo>
                  <a:pt x="15287" y="18642"/>
                  <a:pt x="15372" y="18621"/>
                  <a:pt x="15396" y="18589"/>
                </a:cubicBezTo>
                <a:cubicBezTo>
                  <a:pt x="15466" y="18498"/>
                  <a:pt x="15517" y="18144"/>
                  <a:pt x="15570" y="18011"/>
                </a:cubicBezTo>
                <a:cubicBezTo>
                  <a:pt x="15580" y="17985"/>
                  <a:pt x="15640" y="17873"/>
                  <a:pt x="15634" y="17848"/>
                </a:cubicBezTo>
                <a:cubicBezTo>
                  <a:pt x="15627" y="17820"/>
                  <a:pt x="15582" y="17835"/>
                  <a:pt x="15556" y="17829"/>
                </a:cubicBezTo>
                <a:cubicBezTo>
                  <a:pt x="15508" y="17817"/>
                  <a:pt x="15468" y="17789"/>
                  <a:pt x="15429" y="17756"/>
                </a:cubicBezTo>
                <a:cubicBezTo>
                  <a:pt x="15332" y="17672"/>
                  <a:pt x="15413" y="17615"/>
                  <a:pt x="15395" y="17590"/>
                </a:cubicBezTo>
                <a:cubicBezTo>
                  <a:pt x="15357" y="17538"/>
                  <a:pt x="15169" y="17730"/>
                  <a:pt x="15163" y="17532"/>
                </a:cubicBezTo>
                <a:cubicBezTo>
                  <a:pt x="15160" y="17434"/>
                  <a:pt x="15245" y="17562"/>
                  <a:pt x="15251" y="17562"/>
                </a:cubicBezTo>
                <a:cubicBezTo>
                  <a:pt x="15265" y="17562"/>
                  <a:pt x="15265" y="17534"/>
                  <a:pt x="15278" y="17528"/>
                </a:cubicBezTo>
                <a:cubicBezTo>
                  <a:pt x="15341" y="17496"/>
                  <a:pt x="15401" y="17551"/>
                  <a:pt x="15452" y="17555"/>
                </a:cubicBezTo>
                <a:cubicBezTo>
                  <a:pt x="15497" y="17559"/>
                  <a:pt x="15549" y="17478"/>
                  <a:pt x="15594" y="17483"/>
                </a:cubicBezTo>
                <a:cubicBezTo>
                  <a:pt x="15708" y="17495"/>
                  <a:pt x="15618" y="17615"/>
                  <a:pt x="15713" y="17612"/>
                </a:cubicBezTo>
                <a:cubicBezTo>
                  <a:pt x="15738" y="17611"/>
                  <a:pt x="15833" y="17387"/>
                  <a:pt x="15849" y="17357"/>
                </a:cubicBezTo>
                <a:cubicBezTo>
                  <a:pt x="15882" y="17294"/>
                  <a:pt x="15997" y="17229"/>
                  <a:pt x="16015" y="17167"/>
                </a:cubicBezTo>
                <a:cubicBezTo>
                  <a:pt x="16018" y="17155"/>
                  <a:pt x="16005" y="17145"/>
                  <a:pt x="15999" y="17134"/>
                </a:cubicBezTo>
                <a:cubicBezTo>
                  <a:pt x="15986" y="17105"/>
                  <a:pt x="16027" y="16999"/>
                  <a:pt x="15981" y="17001"/>
                </a:cubicBezTo>
                <a:cubicBezTo>
                  <a:pt x="15945" y="17002"/>
                  <a:pt x="15804" y="17314"/>
                  <a:pt x="15707" y="17134"/>
                </a:cubicBezTo>
                <a:cubicBezTo>
                  <a:pt x="15662" y="17050"/>
                  <a:pt x="15774" y="17062"/>
                  <a:pt x="15780" y="17009"/>
                </a:cubicBezTo>
                <a:cubicBezTo>
                  <a:pt x="15783" y="16978"/>
                  <a:pt x="15722" y="16975"/>
                  <a:pt x="15721" y="16945"/>
                </a:cubicBezTo>
                <a:cubicBezTo>
                  <a:pt x="15718" y="16879"/>
                  <a:pt x="15827" y="16941"/>
                  <a:pt x="15835" y="16940"/>
                </a:cubicBezTo>
                <a:cubicBezTo>
                  <a:pt x="15888" y="16934"/>
                  <a:pt x="15966" y="16835"/>
                  <a:pt x="16004" y="16833"/>
                </a:cubicBezTo>
                <a:cubicBezTo>
                  <a:pt x="16060" y="16831"/>
                  <a:pt x="15965" y="17061"/>
                  <a:pt x="16096" y="16996"/>
                </a:cubicBezTo>
                <a:cubicBezTo>
                  <a:pt x="16199" y="16945"/>
                  <a:pt x="16063" y="16729"/>
                  <a:pt x="16171" y="16693"/>
                </a:cubicBezTo>
                <a:cubicBezTo>
                  <a:pt x="16184" y="16688"/>
                  <a:pt x="16200" y="16710"/>
                  <a:pt x="16201" y="16725"/>
                </a:cubicBezTo>
                <a:cubicBezTo>
                  <a:pt x="16201" y="16748"/>
                  <a:pt x="16145" y="16771"/>
                  <a:pt x="16146" y="16794"/>
                </a:cubicBezTo>
                <a:cubicBezTo>
                  <a:pt x="16146" y="16802"/>
                  <a:pt x="16173" y="16979"/>
                  <a:pt x="16205" y="16958"/>
                </a:cubicBezTo>
                <a:cubicBezTo>
                  <a:pt x="16239" y="16936"/>
                  <a:pt x="16393" y="16790"/>
                  <a:pt x="16402" y="16749"/>
                </a:cubicBezTo>
                <a:cubicBezTo>
                  <a:pt x="16410" y="16716"/>
                  <a:pt x="16373" y="16685"/>
                  <a:pt x="16370" y="16651"/>
                </a:cubicBezTo>
                <a:cubicBezTo>
                  <a:pt x="16367" y="16612"/>
                  <a:pt x="16404" y="16553"/>
                  <a:pt x="16394" y="16516"/>
                </a:cubicBezTo>
                <a:cubicBezTo>
                  <a:pt x="16383" y="16479"/>
                  <a:pt x="16321" y="16455"/>
                  <a:pt x="16304" y="16420"/>
                </a:cubicBezTo>
                <a:cubicBezTo>
                  <a:pt x="16265" y="16336"/>
                  <a:pt x="16390" y="16455"/>
                  <a:pt x="16374" y="16350"/>
                </a:cubicBezTo>
                <a:cubicBezTo>
                  <a:pt x="16366" y="16303"/>
                  <a:pt x="16225" y="16210"/>
                  <a:pt x="16384" y="16249"/>
                </a:cubicBezTo>
                <a:cubicBezTo>
                  <a:pt x="16419" y="16258"/>
                  <a:pt x="16422" y="16316"/>
                  <a:pt x="16445" y="16347"/>
                </a:cubicBezTo>
                <a:cubicBezTo>
                  <a:pt x="16462" y="16370"/>
                  <a:pt x="16523" y="16389"/>
                  <a:pt x="16533" y="16410"/>
                </a:cubicBezTo>
                <a:cubicBezTo>
                  <a:pt x="16549" y="16440"/>
                  <a:pt x="16518" y="16516"/>
                  <a:pt x="16538" y="16543"/>
                </a:cubicBezTo>
                <a:cubicBezTo>
                  <a:pt x="16587" y="16607"/>
                  <a:pt x="16999" y="16381"/>
                  <a:pt x="17045" y="16319"/>
                </a:cubicBezTo>
                <a:cubicBezTo>
                  <a:pt x="17065" y="16291"/>
                  <a:pt x="16913" y="16191"/>
                  <a:pt x="16896" y="16192"/>
                </a:cubicBezTo>
                <a:cubicBezTo>
                  <a:pt x="16873" y="16193"/>
                  <a:pt x="16825" y="16278"/>
                  <a:pt x="16785" y="16265"/>
                </a:cubicBezTo>
                <a:cubicBezTo>
                  <a:pt x="16769" y="16259"/>
                  <a:pt x="16875" y="16166"/>
                  <a:pt x="16865" y="16127"/>
                </a:cubicBezTo>
                <a:cubicBezTo>
                  <a:pt x="16846" y="16051"/>
                  <a:pt x="16728" y="16107"/>
                  <a:pt x="16692" y="16068"/>
                </a:cubicBezTo>
                <a:cubicBezTo>
                  <a:pt x="16673" y="16048"/>
                  <a:pt x="16698" y="15961"/>
                  <a:pt x="16687" y="15934"/>
                </a:cubicBezTo>
                <a:cubicBezTo>
                  <a:pt x="16675" y="15907"/>
                  <a:pt x="16545" y="15819"/>
                  <a:pt x="16594" y="15772"/>
                </a:cubicBezTo>
                <a:cubicBezTo>
                  <a:pt x="16698" y="15672"/>
                  <a:pt x="16735" y="15869"/>
                  <a:pt x="16770" y="15897"/>
                </a:cubicBezTo>
                <a:cubicBezTo>
                  <a:pt x="16771" y="15897"/>
                  <a:pt x="16856" y="15893"/>
                  <a:pt x="16856" y="15893"/>
                </a:cubicBezTo>
                <a:cubicBezTo>
                  <a:pt x="16856" y="15893"/>
                  <a:pt x="16859" y="15960"/>
                  <a:pt x="16859" y="15960"/>
                </a:cubicBezTo>
                <a:cubicBezTo>
                  <a:pt x="16884" y="15987"/>
                  <a:pt x="16923" y="15916"/>
                  <a:pt x="16943" y="15922"/>
                </a:cubicBezTo>
                <a:cubicBezTo>
                  <a:pt x="17036" y="15954"/>
                  <a:pt x="16889" y="16006"/>
                  <a:pt x="16890" y="16025"/>
                </a:cubicBezTo>
                <a:cubicBezTo>
                  <a:pt x="16890" y="16036"/>
                  <a:pt x="16881" y="16057"/>
                  <a:pt x="16891" y="16058"/>
                </a:cubicBezTo>
                <a:cubicBezTo>
                  <a:pt x="16909" y="16061"/>
                  <a:pt x="17026" y="15991"/>
                  <a:pt x="17037" y="15976"/>
                </a:cubicBezTo>
                <a:cubicBezTo>
                  <a:pt x="17068" y="15938"/>
                  <a:pt x="17000" y="15921"/>
                  <a:pt x="16998" y="15869"/>
                </a:cubicBezTo>
                <a:cubicBezTo>
                  <a:pt x="16996" y="15829"/>
                  <a:pt x="17047" y="15779"/>
                  <a:pt x="17021" y="15751"/>
                </a:cubicBezTo>
                <a:cubicBezTo>
                  <a:pt x="17006" y="15735"/>
                  <a:pt x="16982" y="15802"/>
                  <a:pt x="16966" y="15787"/>
                </a:cubicBezTo>
                <a:cubicBezTo>
                  <a:pt x="16965" y="15786"/>
                  <a:pt x="16949" y="15677"/>
                  <a:pt x="16976" y="15686"/>
                </a:cubicBezTo>
                <a:cubicBezTo>
                  <a:pt x="17080" y="15721"/>
                  <a:pt x="17036" y="15888"/>
                  <a:pt x="17113" y="15914"/>
                </a:cubicBezTo>
                <a:cubicBezTo>
                  <a:pt x="17187" y="15938"/>
                  <a:pt x="17300" y="15719"/>
                  <a:pt x="17394" y="15799"/>
                </a:cubicBezTo>
                <a:cubicBezTo>
                  <a:pt x="17432" y="15832"/>
                  <a:pt x="17331" y="15886"/>
                  <a:pt x="17341" y="15902"/>
                </a:cubicBezTo>
                <a:cubicBezTo>
                  <a:pt x="17349" y="15915"/>
                  <a:pt x="17476" y="15864"/>
                  <a:pt x="17442" y="15930"/>
                </a:cubicBezTo>
                <a:cubicBezTo>
                  <a:pt x="17438" y="15938"/>
                  <a:pt x="17314" y="15994"/>
                  <a:pt x="17346" y="16002"/>
                </a:cubicBezTo>
                <a:cubicBezTo>
                  <a:pt x="17429" y="16025"/>
                  <a:pt x="17669" y="15792"/>
                  <a:pt x="17740" y="15881"/>
                </a:cubicBezTo>
                <a:cubicBezTo>
                  <a:pt x="17747" y="15890"/>
                  <a:pt x="17731" y="15904"/>
                  <a:pt x="17727" y="15915"/>
                </a:cubicBezTo>
                <a:cubicBezTo>
                  <a:pt x="17710" y="15961"/>
                  <a:pt x="17420" y="16153"/>
                  <a:pt x="17440" y="16146"/>
                </a:cubicBezTo>
                <a:cubicBezTo>
                  <a:pt x="17610" y="16087"/>
                  <a:pt x="17775" y="15933"/>
                  <a:pt x="17944" y="15856"/>
                </a:cubicBezTo>
                <a:cubicBezTo>
                  <a:pt x="17966" y="15846"/>
                  <a:pt x="18063" y="15806"/>
                  <a:pt x="18072" y="15775"/>
                </a:cubicBezTo>
                <a:cubicBezTo>
                  <a:pt x="18074" y="15764"/>
                  <a:pt x="17861" y="15882"/>
                  <a:pt x="17847" y="15883"/>
                </a:cubicBezTo>
                <a:cubicBezTo>
                  <a:pt x="17790" y="15890"/>
                  <a:pt x="17778" y="15824"/>
                  <a:pt x="17792" y="15777"/>
                </a:cubicBezTo>
                <a:cubicBezTo>
                  <a:pt x="17841" y="15621"/>
                  <a:pt x="18139" y="15691"/>
                  <a:pt x="18242" y="15651"/>
                </a:cubicBezTo>
                <a:cubicBezTo>
                  <a:pt x="18410" y="15587"/>
                  <a:pt x="18617" y="15424"/>
                  <a:pt x="18766" y="15318"/>
                </a:cubicBezTo>
                <a:cubicBezTo>
                  <a:pt x="18800" y="15294"/>
                  <a:pt x="19143" y="14969"/>
                  <a:pt x="19145" y="14958"/>
                </a:cubicBezTo>
                <a:cubicBezTo>
                  <a:pt x="19146" y="14953"/>
                  <a:pt x="19087" y="14691"/>
                  <a:pt x="19072" y="14661"/>
                </a:cubicBezTo>
                <a:cubicBezTo>
                  <a:pt x="19057" y="14632"/>
                  <a:pt x="19130" y="14678"/>
                  <a:pt x="19158" y="14689"/>
                </a:cubicBezTo>
                <a:cubicBezTo>
                  <a:pt x="19189" y="14701"/>
                  <a:pt x="19277" y="14636"/>
                  <a:pt x="19296" y="14612"/>
                </a:cubicBezTo>
                <a:cubicBezTo>
                  <a:pt x="19344" y="14552"/>
                  <a:pt x="19332" y="14487"/>
                  <a:pt x="19385" y="14438"/>
                </a:cubicBezTo>
                <a:cubicBezTo>
                  <a:pt x="19425" y="14403"/>
                  <a:pt x="19489" y="14456"/>
                  <a:pt x="19510" y="14396"/>
                </a:cubicBezTo>
                <a:lnTo>
                  <a:pt x="19504" y="14296"/>
                </a:lnTo>
                <a:lnTo>
                  <a:pt x="19598" y="14289"/>
                </a:lnTo>
                <a:cubicBezTo>
                  <a:pt x="19604" y="14272"/>
                  <a:pt x="19580" y="14258"/>
                  <a:pt x="19567" y="14246"/>
                </a:cubicBezTo>
                <a:cubicBezTo>
                  <a:pt x="19535" y="14218"/>
                  <a:pt x="19509" y="14161"/>
                  <a:pt x="19468" y="14164"/>
                </a:cubicBezTo>
                <a:cubicBezTo>
                  <a:pt x="19461" y="14164"/>
                  <a:pt x="19455" y="14244"/>
                  <a:pt x="19414" y="14201"/>
                </a:cubicBezTo>
                <a:cubicBezTo>
                  <a:pt x="19315" y="14098"/>
                  <a:pt x="19480" y="14069"/>
                  <a:pt x="19461" y="14030"/>
                </a:cubicBezTo>
                <a:cubicBezTo>
                  <a:pt x="19439" y="13987"/>
                  <a:pt x="19320" y="14041"/>
                  <a:pt x="19288" y="13975"/>
                </a:cubicBezTo>
                <a:cubicBezTo>
                  <a:pt x="19257" y="13911"/>
                  <a:pt x="19346" y="13871"/>
                  <a:pt x="19337" y="13837"/>
                </a:cubicBezTo>
                <a:cubicBezTo>
                  <a:pt x="19332" y="13819"/>
                  <a:pt x="19307" y="13817"/>
                  <a:pt x="19293" y="13807"/>
                </a:cubicBezTo>
                <a:cubicBezTo>
                  <a:pt x="19197" y="13740"/>
                  <a:pt x="19304" y="13758"/>
                  <a:pt x="19299" y="13672"/>
                </a:cubicBezTo>
                <a:cubicBezTo>
                  <a:pt x="19297" y="13639"/>
                  <a:pt x="19235" y="13667"/>
                  <a:pt x="19213" y="13644"/>
                </a:cubicBezTo>
                <a:cubicBezTo>
                  <a:pt x="19203" y="13634"/>
                  <a:pt x="19191" y="13626"/>
                  <a:pt x="19221" y="13610"/>
                </a:cubicBezTo>
                <a:cubicBezTo>
                  <a:pt x="19329" y="13550"/>
                  <a:pt x="19406" y="13737"/>
                  <a:pt x="19469" y="13694"/>
                </a:cubicBezTo>
                <a:cubicBezTo>
                  <a:pt x="19569" y="13625"/>
                  <a:pt x="19532" y="13410"/>
                  <a:pt x="19708" y="13441"/>
                </a:cubicBezTo>
                <a:cubicBezTo>
                  <a:pt x="19725" y="13444"/>
                  <a:pt x="19737" y="13462"/>
                  <a:pt x="19752" y="13472"/>
                </a:cubicBezTo>
                <a:cubicBezTo>
                  <a:pt x="19837" y="13530"/>
                  <a:pt x="19776" y="13832"/>
                  <a:pt x="19708" y="13912"/>
                </a:cubicBezTo>
                <a:cubicBezTo>
                  <a:pt x="19702" y="13919"/>
                  <a:pt x="19689" y="13913"/>
                  <a:pt x="19680" y="13914"/>
                </a:cubicBezTo>
                <a:cubicBezTo>
                  <a:pt x="19670" y="13915"/>
                  <a:pt x="19651" y="13905"/>
                  <a:pt x="19651" y="13916"/>
                </a:cubicBezTo>
                <a:cubicBezTo>
                  <a:pt x="19653" y="13931"/>
                  <a:pt x="19668" y="13945"/>
                  <a:pt x="19682" y="13947"/>
                </a:cubicBezTo>
                <a:cubicBezTo>
                  <a:pt x="19748" y="13959"/>
                  <a:pt x="19863" y="13878"/>
                  <a:pt x="19930" y="13862"/>
                </a:cubicBezTo>
                <a:cubicBezTo>
                  <a:pt x="20001" y="13846"/>
                  <a:pt x="20104" y="13898"/>
                  <a:pt x="20156" y="13862"/>
                </a:cubicBezTo>
                <a:cubicBezTo>
                  <a:pt x="20165" y="13856"/>
                  <a:pt x="20178" y="13833"/>
                  <a:pt x="20183" y="13843"/>
                </a:cubicBezTo>
                <a:cubicBezTo>
                  <a:pt x="20191" y="13859"/>
                  <a:pt x="20176" y="13877"/>
                  <a:pt x="20172" y="13894"/>
                </a:cubicBezTo>
                <a:cubicBezTo>
                  <a:pt x="20149" y="14006"/>
                  <a:pt x="20113" y="13896"/>
                  <a:pt x="20047" y="13921"/>
                </a:cubicBezTo>
                <a:cubicBezTo>
                  <a:pt x="19965" y="13951"/>
                  <a:pt x="19855" y="14080"/>
                  <a:pt x="19806" y="14140"/>
                </a:cubicBezTo>
                <a:cubicBezTo>
                  <a:pt x="19785" y="14166"/>
                  <a:pt x="19642" y="14219"/>
                  <a:pt x="19702" y="14282"/>
                </a:cubicBezTo>
                <a:cubicBezTo>
                  <a:pt x="19735" y="14317"/>
                  <a:pt x="19889" y="14118"/>
                  <a:pt x="19916" y="14098"/>
                </a:cubicBezTo>
                <a:cubicBezTo>
                  <a:pt x="20022" y="14021"/>
                  <a:pt x="20152" y="13969"/>
                  <a:pt x="20265" y="13906"/>
                </a:cubicBezTo>
                <a:cubicBezTo>
                  <a:pt x="20464" y="13796"/>
                  <a:pt x="20684" y="13620"/>
                  <a:pt x="20897" y="13551"/>
                </a:cubicBezTo>
                <a:cubicBezTo>
                  <a:pt x="20967" y="13529"/>
                  <a:pt x="21130" y="13576"/>
                  <a:pt x="21186" y="13528"/>
                </a:cubicBezTo>
                <a:cubicBezTo>
                  <a:pt x="21261" y="13462"/>
                  <a:pt x="21073" y="13346"/>
                  <a:pt x="21049" y="13303"/>
                </a:cubicBezTo>
                <a:cubicBezTo>
                  <a:pt x="21010" y="13234"/>
                  <a:pt x="21149" y="12952"/>
                  <a:pt x="21192" y="12921"/>
                </a:cubicBezTo>
                <a:cubicBezTo>
                  <a:pt x="21238" y="12888"/>
                  <a:pt x="21274" y="12894"/>
                  <a:pt x="21300" y="12917"/>
                </a:cubicBezTo>
                <a:lnTo>
                  <a:pt x="21303" y="12912"/>
                </a:lnTo>
                <a:cubicBezTo>
                  <a:pt x="21476" y="12604"/>
                  <a:pt x="21391" y="12483"/>
                  <a:pt x="21307" y="12170"/>
                </a:cubicBezTo>
                <a:cubicBezTo>
                  <a:pt x="21275" y="12052"/>
                  <a:pt x="21361" y="12052"/>
                  <a:pt x="21376" y="11962"/>
                </a:cubicBezTo>
                <a:cubicBezTo>
                  <a:pt x="21386" y="11895"/>
                  <a:pt x="21310" y="11825"/>
                  <a:pt x="21306" y="11765"/>
                </a:cubicBezTo>
                <a:cubicBezTo>
                  <a:pt x="21301" y="11697"/>
                  <a:pt x="21368" y="11698"/>
                  <a:pt x="21382" y="11658"/>
                </a:cubicBezTo>
                <a:cubicBezTo>
                  <a:pt x="21382" y="11658"/>
                  <a:pt x="21375" y="11557"/>
                  <a:pt x="21375" y="11557"/>
                </a:cubicBezTo>
                <a:cubicBezTo>
                  <a:pt x="21390" y="11513"/>
                  <a:pt x="21457" y="11489"/>
                  <a:pt x="21478" y="11447"/>
                </a:cubicBezTo>
                <a:cubicBezTo>
                  <a:pt x="21539" y="11322"/>
                  <a:pt x="21509" y="11164"/>
                  <a:pt x="21531" y="11036"/>
                </a:cubicBezTo>
                <a:cubicBezTo>
                  <a:pt x="21532" y="11036"/>
                  <a:pt x="21579" y="10931"/>
                  <a:pt x="21579" y="10931"/>
                </a:cubicBezTo>
                <a:cubicBezTo>
                  <a:pt x="21577" y="10904"/>
                  <a:pt x="21471" y="10885"/>
                  <a:pt x="21515" y="10801"/>
                </a:cubicBezTo>
              </a:path>
            </a:pathLst>
          </a:custGeom>
          <a:solidFill>
            <a:srgbClr val="D31E25"/>
          </a:solidFill>
          <a:ln w="12700" cap="flat">
            <a:solidFill>
              <a:srgbClr val="D31E25"/>
            </a:solidFill>
            <a:prstDash val="solid"/>
            <a:miter lim="800000"/>
            <a:headEnd type="none" w="med" len="med"/>
            <a:tailEnd type="none" w="med" len="med"/>
          </a:ln>
        </p:spPr>
        <p:txBody>
          <a:bodyPr lIns="0" tIns="0" rIns="0" bIns="0"/>
          <a:lstStyle/>
          <a:p>
            <a:endParaRPr lang="en-US"/>
          </a:p>
        </p:txBody>
      </p:sp>
      <p:sp>
        <p:nvSpPr>
          <p:cNvPr id="23556" name="AutoShape 2"/>
          <p:cNvSpPr>
            <a:spLocks/>
          </p:cNvSpPr>
          <p:nvPr/>
        </p:nvSpPr>
        <p:spPr bwMode="auto">
          <a:xfrm>
            <a:off x="10680700" y="4914900"/>
            <a:ext cx="3251200" cy="5321300"/>
          </a:xfrm>
          <a:custGeom>
            <a:avLst/>
            <a:gdLst>
              <a:gd name="T0" fmla="*/ 2147483647 w 21564"/>
              <a:gd name="T1" fmla="*/ 2147483647 h 21584"/>
              <a:gd name="T2" fmla="*/ 2147483647 w 21564"/>
              <a:gd name="T3" fmla="*/ 2147483647 h 21584"/>
              <a:gd name="T4" fmla="*/ 2147483647 w 21564"/>
              <a:gd name="T5" fmla="*/ 2147483647 h 21584"/>
              <a:gd name="T6" fmla="*/ 2147483647 w 21564"/>
              <a:gd name="T7" fmla="*/ 2147483647 h 21584"/>
              <a:gd name="T8" fmla="*/ 2147483647 w 21564"/>
              <a:gd name="T9" fmla="*/ 2147483647 h 21584"/>
              <a:gd name="T10" fmla="*/ 2147483647 w 21564"/>
              <a:gd name="T11" fmla="*/ 2147483647 h 21584"/>
              <a:gd name="T12" fmla="*/ 2147483647 w 21564"/>
              <a:gd name="T13" fmla="*/ 2147483647 h 21584"/>
              <a:gd name="T14" fmla="*/ 2147483647 w 21564"/>
              <a:gd name="T15" fmla="*/ 2147483647 h 21584"/>
              <a:gd name="T16" fmla="*/ 2147483647 w 21564"/>
              <a:gd name="T17" fmla="*/ 0 h 21584"/>
              <a:gd name="T18" fmla="*/ 2147483647 w 21564"/>
              <a:gd name="T19" fmla="*/ 2147483647 h 21584"/>
              <a:gd name="T20" fmla="*/ 2147483647 w 21564"/>
              <a:gd name="T21" fmla="*/ 2147483647 h 21584"/>
              <a:gd name="T22" fmla="*/ 2147483647 w 21564"/>
              <a:gd name="T23" fmla="*/ 2147483647 h 21584"/>
              <a:gd name="T24" fmla="*/ 2147483647 w 21564"/>
              <a:gd name="T25" fmla="*/ 2147483647 h 21584"/>
              <a:gd name="T26" fmla="*/ 2147483647 w 21564"/>
              <a:gd name="T27" fmla="*/ 2147483647 h 21584"/>
              <a:gd name="T28" fmla="*/ 2147483647 w 21564"/>
              <a:gd name="T29" fmla="*/ 2147483647 h 21584"/>
              <a:gd name="T30" fmla="*/ 2147483647 w 21564"/>
              <a:gd name="T31" fmla="*/ 2147483647 h 21584"/>
              <a:gd name="T32" fmla="*/ 2147483647 w 21564"/>
              <a:gd name="T33" fmla="*/ 2147483647 h 21584"/>
              <a:gd name="T34" fmla="*/ 2147483647 w 21564"/>
              <a:gd name="T35" fmla="*/ 2147483647 h 21584"/>
              <a:gd name="T36" fmla="*/ 2147483647 w 21564"/>
              <a:gd name="T37" fmla="*/ 2147483647 h 21584"/>
              <a:gd name="T38" fmla="*/ 2147483647 w 21564"/>
              <a:gd name="T39" fmla="*/ 2147483647 h 21584"/>
              <a:gd name="T40" fmla="*/ 2147483647 w 21564"/>
              <a:gd name="T41" fmla="*/ 2147483647 h 21584"/>
              <a:gd name="T42" fmla="*/ 2147483647 w 21564"/>
              <a:gd name="T43" fmla="*/ 2147483647 h 21584"/>
              <a:gd name="T44" fmla="*/ 2147483647 w 21564"/>
              <a:gd name="T45" fmla="*/ 2147483647 h 21584"/>
              <a:gd name="T46" fmla="*/ 2147483647 w 21564"/>
              <a:gd name="T47" fmla="*/ 2147483647 h 21584"/>
              <a:gd name="T48" fmla="*/ 2147483647 w 21564"/>
              <a:gd name="T49" fmla="*/ 2147483647 h 21584"/>
              <a:gd name="T50" fmla="*/ 2147483647 w 21564"/>
              <a:gd name="T51" fmla="*/ 2147483647 h 21584"/>
              <a:gd name="T52" fmla="*/ 2147483647 w 21564"/>
              <a:gd name="T53" fmla="*/ 2147483647 h 21584"/>
              <a:gd name="T54" fmla="*/ 2147483647 w 21564"/>
              <a:gd name="T55" fmla="*/ 2147483647 h 21584"/>
              <a:gd name="T56" fmla="*/ 2147483647 w 21564"/>
              <a:gd name="T57" fmla="*/ 2147483647 h 21584"/>
              <a:gd name="T58" fmla="*/ 2147483647 w 21564"/>
              <a:gd name="T59" fmla="*/ 2147483647 h 21584"/>
              <a:gd name="T60" fmla="*/ 2147483647 w 21564"/>
              <a:gd name="T61" fmla="*/ 2147483647 h 21584"/>
              <a:gd name="T62" fmla="*/ 2147483647 w 21564"/>
              <a:gd name="T63" fmla="*/ 2147483647 h 21584"/>
              <a:gd name="T64" fmla="*/ 2147483647 w 21564"/>
              <a:gd name="T65" fmla="*/ 2147483647 h 21584"/>
              <a:gd name="T66" fmla="*/ 2147483647 w 21564"/>
              <a:gd name="T67" fmla="*/ 2147483647 h 21584"/>
              <a:gd name="T68" fmla="*/ 2147483647 w 21564"/>
              <a:gd name="T69" fmla="*/ 2147483647 h 21584"/>
              <a:gd name="T70" fmla="*/ 2147483647 w 21564"/>
              <a:gd name="T71" fmla="*/ 2147483647 h 21584"/>
              <a:gd name="T72" fmla="*/ 2147483647 w 21564"/>
              <a:gd name="T73" fmla="*/ 2147483647 h 21584"/>
              <a:gd name="T74" fmla="*/ 2147483647 w 21564"/>
              <a:gd name="T75" fmla="*/ 2147483647 h 21584"/>
              <a:gd name="T76" fmla="*/ 2147483647 w 21564"/>
              <a:gd name="T77" fmla="*/ 2147483647 h 21584"/>
              <a:gd name="T78" fmla="*/ 2147483647 w 21564"/>
              <a:gd name="T79" fmla="*/ 2147483647 h 21584"/>
              <a:gd name="T80" fmla="*/ 2147483647 w 21564"/>
              <a:gd name="T81" fmla="*/ 2147483647 h 21584"/>
              <a:gd name="T82" fmla="*/ 2147483647 w 21564"/>
              <a:gd name="T83" fmla="*/ 2147483647 h 21584"/>
              <a:gd name="T84" fmla="*/ 2147483647 w 21564"/>
              <a:gd name="T85" fmla="*/ 2147483647 h 21584"/>
              <a:gd name="T86" fmla="*/ 2147483647 w 21564"/>
              <a:gd name="T87" fmla="*/ 2147483647 h 21584"/>
              <a:gd name="T88" fmla="*/ 2147483647 w 21564"/>
              <a:gd name="T89" fmla="*/ 2147483647 h 21584"/>
              <a:gd name="T90" fmla="*/ 2147483647 w 21564"/>
              <a:gd name="T91" fmla="*/ 2147483647 h 21584"/>
              <a:gd name="T92" fmla="*/ 2147483647 w 21564"/>
              <a:gd name="T93" fmla="*/ 2147483647 h 21584"/>
              <a:gd name="T94" fmla="*/ 2147483647 w 21564"/>
              <a:gd name="T95" fmla="*/ 2147483647 h 21584"/>
              <a:gd name="T96" fmla="*/ 2147483647 w 21564"/>
              <a:gd name="T97" fmla="*/ 2147483647 h 21584"/>
              <a:gd name="T98" fmla="*/ 2147483647 w 21564"/>
              <a:gd name="T99" fmla="*/ 2147483647 h 21584"/>
              <a:gd name="T100" fmla="*/ 2147483647 w 21564"/>
              <a:gd name="T101" fmla="*/ 2147483647 h 21584"/>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21564" h="21584">
                <a:moveTo>
                  <a:pt x="19529" y="21582"/>
                </a:moveTo>
                <a:cubicBezTo>
                  <a:pt x="19653" y="21572"/>
                  <a:pt x="19541" y="21489"/>
                  <a:pt x="19568" y="21453"/>
                </a:cubicBezTo>
                <a:cubicBezTo>
                  <a:pt x="19606" y="21403"/>
                  <a:pt x="19794" y="21398"/>
                  <a:pt x="19838" y="21350"/>
                </a:cubicBezTo>
                <a:cubicBezTo>
                  <a:pt x="19850" y="21336"/>
                  <a:pt x="19836" y="21320"/>
                  <a:pt x="19835" y="21305"/>
                </a:cubicBezTo>
                <a:cubicBezTo>
                  <a:pt x="19835" y="21305"/>
                  <a:pt x="19830" y="21215"/>
                  <a:pt x="19830" y="21215"/>
                </a:cubicBezTo>
                <a:cubicBezTo>
                  <a:pt x="19857" y="20919"/>
                  <a:pt x="19266" y="21071"/>
                  <a:pt x="19272" y="20852"/>
                </a:cubicBezTo>
                <a:cubicBezTo>
                  <a:pt x="19274" y="20770"/>
                  <a:pt x="19444" y="20687"/>
                  <a:pt x="19442" y="20604"/>
                </a:cubicBezTo>
                <a:cubicBezTo>
                  <a:pt x="19440" y="20530"/>
                  <a:pt x="19319" y="20481"/>
                  <a:pt x="19307" y="20422"/>
                </a:cubicBezTo>
                <a:cubicBezTo>
                  <a:pt x="19300" y="20386"/>
                  <a:pt x="19435" y="20340"/>
                  <a:pt x="19438" y="20303"/>
                </a:cubicBezTo>
                <a:cubicBezTo>
                  <a:pt x="19440" y="20288"/>
                  <a:pt x="19398" y="20280"/>
                  <a:pt x="19402" y="20266"/>
                </a:cubicBezTo>
                <a:cubicBezTo>
                  <a:pt x="19407" y="20248"/>
                  <a:pt x="19435" y="20234"/>
                  <a:pt x="19461" y="20228"/>
                </a:cubicBezTo>
                <a:cubicBezTo>
                  <a:pt x="19462" y="20228"/>
                  <a:pt x="19650" y="20227"/>
                  <a:pt x="19651" y="20227"/>
                </a:cubicBezTo>
                <a:cubicBezTo>
                  <a:pt x="19730" y="20202"/>
                  <a:pt x="19787" y="20089"/>
                  <a:pt x="19847" y="20049"/>
                </a:cubicBezTo>
                <a:cubicBezTo>
                  <a:pt x="19892" y="20017"/>
                  <a:pt x="19973" y="20000"/>
                  <a:pt x="20013" y="19967"/>
                </a:cubicBezTo>
                <a:cubicBezTo>
                  <a:pt x="20081" y="19911"/>
                  <a:pt x="20073" y="19804"/>
                  <a:pt x="20127" y="19745"/>
                </a:cubicBezTo>
                <a:cubicBezTo>
                  <a:pt x="20127" y="19745"/>
                  <a:pt x="20237" y="19691"/>
                  <a:pt x="20237" y="19691"/>
                </a:cubicBezTo>
                <a:cubicBezTo>
                  <a:pt x="20291" y="19602"/>
                  <a:pt x="20146" y="19484"/>
                  <a:pt x="20233" y="19389"/>
                </a:cubicBezTo>
                <a:cubicBezTo>
                  <a:pt x="20234" y="19389"/>
                  <a:pt x="20344" y="19335"/>
                  <a:pt x="20344" y="19335"/>
                </a:cubicBezTo>
                <a:cubicBezTo>
                  <a:pt x="20344" y="19334"/>
                  <a:pt x="20282" y="19227"/>
                  <a:pt x="20282" y="19227"/>
                </a:cubicBezTo>
                <a:cubicBezTo>
                  <a:pt x="20311" y="19177"/>
                  <a:pt x="20541" y="19136"/>
                  <a:pt x="20603" y="19096"/>
                </a:cubicBezTo>
                <a:cubicBezTo>
                  <a:pt x="20662" y="19057"/>
                  <a:pt x="20675" y="18977"/>
                  <a:pt x="20742" y="18944"/>
                </a:cubicBezTo>
                <a:cubicBezTo>
                  <a:pt x="20882" y="18874"/>
                  <a:pt x="21491" y="18837"/>
                  <a:pt x="21563" y="18699"/>
                </a:cubicBezTo>
                <a:cubicBezTo>
                  <a:pt x="21590" y="18648"/>
                  <a:pt x="21154" y="18303"/>
                  <a:pt x="21079" y="18278"/>
                </a:cubicBezTo>
                <a:cubicBezTo>
                  <a:pt x="21053" y="18269"/>
                  <a:pt x="21009" y="18282"/>
                  <a:pt x="20989" y="18268"/>
                </a:cubicBezTo>
                <a:cubicBezTo>
                  <a:pt x="20973" y="18257"/>
                  <a:pt x="20998" y="18239"/>
                  <a:pt x="21002" y="18225"/>
                </a:cubicBezTo>
                <a:cubicBezTo>
                  <a:pt x="21014" y="18182"/>
                  <a:pt x="20938" y="17897"/>
                  <a:pt x="20916" y="17835"/>
                </a:cubicBezTo>
                <a:cubicBezTo>
                  <a:pt x="20880" y="17739"/>
                  <a:pt x="20626" y="17610"/>
                  <a:pt x="20651" y="17526"/>
                </a:cubicBezTo>
                <a:cubicBezTo>
                  <a:pt x="20671" y="17462"/>
                  <a:pt x="20570" y="17440"/>
                  <a:pt x="20556" y="17381"/>
                </a:cubicBezTo>
                <a:cubicBezTo>
                  <a:pt x="20540" y="17316"/>
                  <a:pt x="20614" y="17187"/>
                  <a:pt x="20614" y="17187"/>
                </a:cubicBezTo>
                <a:cubicBezTo>
                  <a:pt x="17716" y="14926"/>
                  <a:pt x="14952" y="12602"/>
                  <a:pt x="12334" y="10218"/>
                </a:cubicBezTo>
                <a:cubicBezTo>
                  <a:pt x="11640" y="9585"/>
                  <a:pt x="10955" y="8949"/>
                  <a:pt x="10281" y="8307"/>
                </a:cubicBezTo>
                <a:cubicBezTo>
                  <a:pt x="10139" y="8172"/>
                  <a:pt x="9491" y="7634"/>
                  <a:pt x="9461" y="7520"/>
                </a:cubicBezTo>
                <a:cubicBezTo>
                  <a:pt x="9427" y="7390"/>
                  <a:pt x="9616" y="7147"/>
                  <a:pt x="9670" y="7017"/>
                </a:cubicBezTo>
                <a:cubicBezTo>
                  <a:pt x="9833" y="6626"/>
                  <a:pt x="9996" y="6234"/>
                  <a:pt x="10159" y="5843"/>
                </a:cubicBezTo>
                <a:cubicBezTo>
                  <a:pt x="10734" y="4462"/>
                  <a:pt x="11309" y="3080"/>
                  <a:pt x="11884" y="1699"/>
                </a:cubicBezTo>
                <a:cubicBezTo>
                  <a:pt x="8574" y="1184"/>
                  <a:pt x="5287" y="618"/>
                  <a:pt x="2024" y="0"/>
                </a:cubicBezTo>
                <a:cubicBezTo>
                  <a:pt x="2086" y="178"/>
                  <a:pt x="1654" y="356"/>
                  <a:pt x="1657" y="385"/>
                </a:cubicBezTo>
                <a:cubicBezTo>
                  <a:pt x="1661" y="417"/>
                  <a:pt x="1833" y="464"/>
                  <a:pt x="1860" y="494"/>
                </a:cubicBezTo>
                <a:cubicBezTo>
                  <a:pt x="1929" y="571"/>
                  <a:pt x="1855" y="1100"/>
                  <a:pt x="1811" y="1184"/>
                </a:cubicBezTo>
                <a:cubicBezTo>
                  <a:pt x="1719" y="1356"/>
                  <a:pt x="1452" y="1493"/>
                  <a:pt x="1316" y="1650"/>
                </a:cubicBezTo>
                <a:cubicBezTo>
                  <a:pt x="1218" y="1763"/>
                  <a:pt x="1322" y="1874"/>
                  <a:pt x="1233" y="1984"/>
                </a:cubicBezTo>
                <a:cubicBezTo>
                  <a:pt x="1176" y="2056"/>
                  <a:pt x="893" y="2227"/>
                  <a:pt x="901" y="2253"/>
                </a:cubicBezTo>
                <a:cubicBezTo>
                  <a:pt x="907" y="2271"/>
                  <a:pt x="1167" y="2176"/>
                  <a:pt x="1147" y="2282"/>
                </a:cubicBezTo>
                <a:cubicBezTo>
                  <a:pt x="1140" y="2322"/>
                  <a:pt x="834" y="2302"/>
                  <a:pt x="768" y="2385"/>
                </a:cubicBezTo>
                <a:cubicBezTo>
                  <a:pt x="760" y="2396"/>
                  <a:pt x="771" y="2409"/>
                  <a:pt x="772" y="2421"/>
                </a:cubicBezTo>
                <a:cubicBezTo>
                  <a:pt x="773" y="2433"/>
                  <a:pt x="786" y="2446"/>
                  <a:pt x="776" y="2457"/>
                </a:cubicBezTo>
                <a:cubicBezTo>
                  <a:pt x="744" y="2488"/>
                  <a:pt x="598" y="2462"/>
                  <a:pt x="616" y="2426"/>
                </a:cubicBezTo>
                <a:cubicBezTo>
                  <a:pt x="653" y="2354"/>
                  <a:pt x="708" y="2418"/>
                  <a:pt x="745" y="2345"/>
                </a:cubicBezTo>
                <a:cubicBezTo>
                  <a:pt x="752" y="2332"/>
                  <a:pt x="707" y="2362"/>
                  <a:pt x="688" y="2370"/>
                </a:cubicBezTo>
                <a:cubicBezTo>
                  <a:pt x="571" y="2421"/>
                  <a:pt x="557" y="2473"/>
                  <a:pt x="471" y="2538"/>
                </a:cubicBezTo>
                <a:cubicBezTo>
                  <a:pt x="340" y="2640"/>
                  <a:pt x="93" y="2741"/>
                  <a:pt x="37" y="2875"/>
                </a:cubicBezTo>
                <a:cubicBezTo>
                  <a:pt x="5" y="2951"/>
                  <a:pt x="96" y="3050"/>
                  <a:pt x="83" y="3129"/>
                </a:cubicBezTo>
                <a:cubicBezTo>
                  <a:pt x="75" y="3175"/>
                  <a:pt x="-10" y="3242"/>
                  <a:pt x="1" y="3288"/>
                </a:cubicBezTo>
                <a:cubicBezTo>
                  <a:pt x="36" y="3432"/>
                  <a:pt x="391" y="3548"/>
                  <a:pt x="458" y="3689"/>
                </a:cubicBezTo>
                <a:cubicBezTo>
                  <a:pt x="477" y="3729"/>
                  <a:pt x="419" y="3783"/>
                  <a:pt x="433" y="3824"/>
                </a:cubicBezTo>
                <a:cubicBezTo>
                  <a:pt x="452" y="3874"/>
                  <a:pt x="588" y="3919"/>
                  <a:pt x="627" y="3965"/>
                </a:cubicBezTo>
                <a:cubicBezTo>
                  <a:pt x="696" y="4045"/>
                  <a:pt x="802" y="4222"/>
                  <a:pt x="806" y="4312"/>
                </a:cubicBezTo>
                <a:cubicBezTo>
                  <a:pt x="809" y="4355"/>
                  <a:pt x="744" y="4398"/>
                  <a:pt x="743" y="4439"/>
                </a:cubicBezTo>
                <a:cubicBezTo>
                  <a:pt x="740" y="4552"/>
                  <a:pt x="796" y="4749"/>
                  <a:pt x="755" y="4860"/>
                </a:cubicBezTo>
                <a:cubicBezTo>
                  <a:pt x="723" y="4944"/>
                  <a:pt x="453" y="5081"/>
                  <a:pt x="401" y="5212"/>
                </a:cubicBezTo>
                <a:cubicBezTo>
                  <a:pt x="322" y="5412"/>
                  <a:pt x="487" y="5600"/>
                  <a:pt x="435" y="5793"/>
                </a:cubicBezTo>
                <a:cubicBezTo>
                  <a:pt x="388" y="5964"/>
                  <a:pt x="220" y="5984"/>
                  <a:pt x="233" y="6086"/>
                </a:cubicBezTo>
                <a:cubicBezTo>
                  <a:pt x="256" y="6261"/>
                  <a:pt x="537" y="6444"/>
                  <a:pt x="661" y="6582"/>
                </a:cubicBezTo>
                <a:cubicBezTo>
                  <a:pt x="759" y="6691"/>
                  <a:pt x="713" y="6847"/>
                  <a:pt x="835" y="6962"/>
                </a:cubicBezTo>
                <a:cubicBezTo>
                  <a:pt x="945" y="7066"/>
                  <a:pt x="1195" y="7138"/>
                  <a:pt x="1280" y="7251"/>
                </a:cubicBezTo>
                <a:cubicBezTo>
                  <a:pt x="1322" y="7306"/>
                  <a:pt x="1264" y="7559"/>
                  <a:pt x="1266" y="7560"/>
                </a:cubicBezTo>
                <a:cubicBezTo>
                  <a:pt x="1281" y="7571"/>
                  <a:pt x="1300" y="7534"/>
                  <a:pt x="1323" y="7536"/>
                </a:cubicBezTo>
                <a:cubicBezTo>
                  <a:pt x="1421" y="7542"/>
                  <a:pt x="1584" y="7808"/>
                  <a:pt x="1537" y="7840"/>
                </a:cubicBezTo>
                <a:cubicBezTo>
                  <a:pt x="1518" y="7853"/>
                  <a:pt x="1474" y="7826"/>
                  <a:pt x="1450" y="7836"/>
                </a:cubicBezTo>
                <a:cubicBezTo>
                  <a:pt x="1367" y="7868"/>
                  <a:pt x="1341" y="8060"/>
                  <a:pt x="1270" y="8115"/>
                </a:cubicBezTo>
                <a:cubicBezTo>
                  <a:pt x="1241" y="8137"/>
                  <a:pt x="1138" y="8138"/>
                  <a:pt x="1155" y="8164"/>
                </a:cubicBezTo>
                <a:cubicBezTo>
                  <a:pt x="1239" y="8289"/>
                  <a:pt x="1306" y="8100"/>
                  <a:pt x="1384" y="8066"/>
                </a:cubicBezTo>
                <a:cubicBezTo>
                  <a:pt x="1416" y="8053"/>
                  <a:pt x="1376" y="8117"/>
                  <a:pt x="1395" y="8138"/>
                </a:cubicBezTo>
                <a:cubicBezTo>
                  <a:pt x="1431" y="8176"/>
                  <a:pt x="1527" y="8217"/>
                  <a:pt x="1580" y="8249"/>
                </a:cubicBezTo>
                <a:cubicBezTo>
                  <a:pt x="1695" y="8318"/>
                  <a:pt x="1689" y="8463"/>
                  <a:pt x="1802" y="8522"/>
                </a:cubicBezTo>
                <a:cubicBezTo>
                  <a:pt x="1911" y="8578"/>
                  <a:pt x="1843" y="8416"/>
                  <a:pt x="1942" y="8512"/>
                </a:cubicBezTo>
                <a:cubicBezTo>
                  <a:pt x="1943" y="8512"/>
                  <a:pt x="2062" y="8602"/>
                  <a:pt x="2063" y="8602"/>
                </a:cubicBezTo>
                <a:cubicBezTo>
                  <a:pt x="2095" y="8626"/>
                  <a:pt x="2256" y="8784"/>
                  <a:pt x="2328" y="8753"/>
                </a:cubicBezTo>
                <a:cubicBezTo>
                  <a:pt x="2351" y="8743"/>
                  <a:pt x="2329" y="8718"/>
                  <a:pt x="2329" y="8701"/>
                </a:cubicBezTo>
                <a:cubicBezTo>
                  <a:pt x="2330" y="8684"/>
                  <a:pt x="2328" y="8666"/>
                  <a:pt x="2331" y="8650"/>
                </a:cubicBezTo>
                <a:cubicBezTo>
                  <a:pt x="2352" y="8543"/>
                  <a:pt x="2358" y="8734"/>
                  <a:pt x="2457" y="8672"/>
                </a:cubicBezTo>
                <a:cubicBezTo>
                  <a:pt x="2471" y="8662"/>
                  <a:pt x="2330" y="8562"/>
                  <a:pt x="2334" y="8546"/>
                </a:cubicBezTo>
                <a:cubicBezTo>
                  <a:pt x="2344" y="8507"/>
                  <a:pt x="2543" y="8475"/>
                  <a:pt x="2520" y="8440"/>
                </a:cubicBezTo>
                <a:lnTo>
                  <a:pt x="2409" y="8386"/>
                </a:lnTo>
                <a:cubicBezTo>
                  <a:pt x="2400" y="8358"/>
                  <a:pt x="2500" y="8296"/>
                  <a:pt x="2511" y="8266"/>
                </a:cubicBezTo>
                <a:lnTo>
                  <a:pt x="2500" y="8195"/>
                </a:lnTo>
                <a:cubicBezTo>
                  <a:pt x="2595" y="8148"/>
                  <a:pt x="2690" y="8226"/>
                  <a:pt x="2795" y="8143"/>
                </a:cubicBezTo>
                <a:cubicBezTo>
                  <a:pt x="2826" y="8118"/>
                  <a:pt x="2863" y="8189"/>
                  <a:pt x="2898" y="8213"/>
                </a:cubicBezTo>
                <a:cubicBezTo>
                  <a:pt x="2956" y="8252"/>
                  <a:pt x="3255" y="8477"/>
                  <a:pt x="3318" y="8476"/>
                </a:cubicBezTo>
                <a:cubicBezTo>
                  <a:pt x="3415" y="8474"/>
                  <a:pt x="3779" y="8289"/>
                  <a:pt x="3825" y="8356"/>
                </a:cubicBezTo>
                <a:cubicBezTo>
                  <a:pt x="3857" y="8403"/>
                  <a:pt x="3609" y="8395"/>
                  <a:pt x="3919" y="8544"/>
                </a:cubicBezTo>
                <a:cubicBezTo>
                  <a:pt x="3921" y="8545"/>
                  <a:pt x="4292" y="8578"/>
                  <a:pt x="4310" y="8576"/>
                </a:cubicBezTo>
                <a:cubicBezTo>
                  <a:pt x="4362" y="8573"/>
                  <a:pt x="4435" y="8499"/>
                  <a:pt x="4444" y="8530"/>
                </a:cubicBezTo>
                <a:cubicBezTo>
                  <a:pt x="4467" y="8601"/>
                  <a:pt x="4228" y="8565"/>
                  <a:pt x="4282" y="8640"/>
                </a:cubicBezTo>
                <a:cubicBezTo>
                  <a:pt x="4322" y="8699"/>
                  <a:pt x="4671" y="8558"/>
                  <a:pt x="4759" y="8583"/>
                </a:cubicBezTo>
                <a:cubicBezTo>
                  <a:pt x="4777" y="8588"/>
                  <a:pt x="5213" y="8901"/>
                  <a:pt x="5035" y="8871"/>
                </a:cubicBezTo>
                <a:cubicBezTo>
                  <a:pt x="5006" y="8866"/>
                  <a:pt x="4783" y="8633"/>
                  <a:pt x="4702" y="8608"/>
                </a:cubicBezTo>
                <a:cubicBezTo>
                  <a:pt x="4654" y="8594"/>
                  <a:pt x="4401" y="8674"/>
                  <a:pt x="4393" y="8694"/>
                </a:cubicBezTo>
                <a:cubicBezTo>
                  <a:pt x="4386" y="8708"/>
                  <a:pt x="4469" y="8725"/>
                  <a:pt x="4462" y="8740"/>
                </a:cubicBezTo>
                <a:cubicBezTo>
                  <a:pt x="4459" y="8746"/>
                  <a:pt x="4272" y="8689"/>
                  <a:pt x="4261" y="8685"/>
                </a:cubicBezTo>
                <a:cubicBezTo>
                  <a:pt x="4102" y="8638"/>
                  <a:pt x="3943" y="8590"/>
                  <a:pt x="3784" y="8542"/>
                </a:cubicBezTo>
                <a:cubicBezTo>
                  <a:pt x="3607" y="8489"/>
                  <a:pt x="3467" y="8543"/>
                  <a:pt x="3303" y="8508"/>
                </a:cubicBezTo>
                <a:cubicBezTo>
                  <a:pt x="3241" y="8494"/>
                  <a:pt x="3188" y="8413"/>
                  <a:pt x="3123" y="8408"/>
                </a:cubicBezTo>
                <a:cubicBezTo>
                  <a:pt x="3097" y="8405"/>
                  <a:pt x="3077" y="8422"/>
                  <a:pt x="3053" y="8430"/>
                </a:cubicBezTo>
                <a:cubicBezTo>
                  <a:pt x="2924" y="8471"/>
                  <a:pt x="2780" y="8434"/>
                  <a:pt x="2744" y="8445"/>
                </a:cubicBezTo>
                <a:cubicBezTo>
                  <a:pt x="2744" y="8445"/>
                  <a:pt x="2657" y="8534"/>
                  <a:pt x="2657" y="8534"/>
                </a:cubicBezTo>
                <a:cubicBezTo>
                  <a:pt x="2630" y="8540"/>
                  <a:pt x="2597" y="8509"/>
                  <a:pt x="2574" y="8519"/>
                </a:cubicBezTo>
                <a:cubicBezTo>
                  <a:pt x="2510" y="8547"/>
                  <a:pt x="2758" y="8680"/>
                  <a:pt x="2765" y="8691"/>
                </a:cubicBezTo>
                <a:cubicBezTo>
                  <a:pt x="2820" y="8770"/>
                  <a:pt x="2618" y="8844"/>
                  <a:pt x="2661" y="8914"/>
                </a:cubicBezTo>
                <a:cubicBezTo>
                  <a:pt x="2661" y="8915"/>
                  <a:pt x="2809" y="8986"/>
                  <a:pt x="2809" y="8986"/>
                </a:cubicBezTo>
                <a:cubicBezTo>
                  <a:pt x="2824" y="8999"/>
                  <a:pt x="2833" y="9015"/>
                  <a:pt x="2834" y="9031"/>
                </a:cubicBezTo>
                <a:cubicBezTo>
                  <a:pt x="2834" y="9047"/>
                  <a:pt x="2801" y="9063"/>
                  <a:pt x="2811" y="9079"/>
                </a:cubicBezTo>
                <a:lnTo>
                  <a:pt x="2938" y="9100"/>
                </a:lnTo>
                <a:cubicBezTo>
                  <a:pt x="3012" y="9142"/>
                  <a:pt x="2968" y="9301"/>
                  <a:pt x="2968" y="9357"/>
                </a:cubicBezTo>
                <a:cubicBezTo>
                  <a:pt x="2972" y="9555"/>
                  <a:pt x="3006" y="9464"/>
                  <a:pt x="3083" y="9574"/>
                </a:cubicBezTo>
                <a:cubicBezTo>
                  <a:pt x="3097" y="9594"/>
                  <a:pt x="3143" y="9625"/>
                  <a:pt x="3112" y="9635"/>
                </a:cubicBezTo>
                <a:cubicBezTo>
                  <a:pt x="3005" y="9669"/>
                  <a:pt x="2652" y="9434"/>
                  <a:pt x="2621" y="9391"/>
                </a:cubicBezTo>
                <a:lnTo>
                  <a:pt x="2651" y="9327"/>
                </a:lnTo>
                <a:cubicBezTo>
                  <a:pt x="2588" y="9271"/>
                  <a:pt x="2351" y="9268"/>
                  <a:pt x="2373" y="9141"/>
                </a:cubicBezTo>
                <a:cubicBezTo>
                  <a:pt x="2388" y="9055"/>
                  <a:pt x="2532" y="8996"/>
                  <a:pt x="2532" y="8996"/>
                </a:cubicBezTo>
                <a:cubicBezTo>
                  <a:pt x="2541" y="8975"/>
                  <a:pt x="2462" y="8970"/>
                  <a:pt x="2463" y="8949"/>
                </a:cubicBezTo>
                <a:cubicBezTo>
                  <a:pt x="2464" y="8925"/>
                  <a:pt x="2532" y="8916"/>
                  <a:pt x="2535" y="8892"/>
                </a:cubicBezTo>
                <a:cubicBezTo>
                  <a:pt x="2548" y="8793"/>
                  <a:pt x="2276" y="8752"/>
                  <a:pt x="2199" y="8834"/>
                </a:cubicBezTo>
                <a:cubicBezTo>
                  <a:pt x="2131" y="8906"/>
                  <a:pt x="2175" y="9020"/>
                  <a:pt x="2121" y="9096"/>
                </a:cubicBezTo>
                <a:cubicBezTo>
                  <a:pt x="2068" y="9172"/>
                  <a:pt x="1888" y="9243"/>
                  <a:pt x="1959" y="9345"/>
                </a:cubicBezTo>
                <a:lnTo>
                  <a:pt x="2070" y="9399"/>
                </a:lnTo>
                <a:cubicBezTo>
                  <a:pt x="2109" y="9429"/>
                  <a:pt x="2097" y="9453"/>
                  <a:pt x="2096" y="9489"/>
                </a:cubicBezTo>
                <a:cubicBezTo>
                  <a:pt x="2094" y="9541"/>
                  <a:pt x="2093" y="9592"/>
                  <a:pt x="2092" y="9644"/>
                </a:cubicBezTo>
                <a:cubicBezTo>
                  <a:pt x="2091" y="9661"/>
                  <a:pt x="2091" y="9679"/>
                  <a:pt x="2091" y="9695"/>
                </a:cubicBezTo>
                <a:cubicBezTo>
                  <a:pt x="2090" y="9713"/>
                  <a:pt x="2095" y="9730"/>
                  <a:pt x="2090" y="9747"/>
                </a:cubicBezTo>
                <a:cubicBezTo>
                  <a:pt x="2064" y="9818"/>
                  <a:pt x="1951" y="9891"/>
                  <a:pt x="1943" y="9963"/>
                </a:cubicBezTo>
                <a:cubicBezTo>
                  <a:pt x="1927" y="10085"/>
                  <a:pt x="2168" y="10334"/>
                  <a:pt x="2273" y="10434"/>
                </a:cubicBezTo>
                <a:cubicBezTo>
                  <a:pt x="2328" y="10487"/>
                  <a:pt x="2496" y="10611"/>
                  <a:pt x="2597" y="10628"/>
                </a:cubicBezTo>
                <a:cubicBezTo>
                  <a:pt x="2655" y="10638"/>
                  <a:pt x="2682" y="10609"/>
                  <a:pt x="2740" y="10618"/>
                </a:cubicBezTo>
                <a:lnTo>
                  <a:pt x="2810" y="10665"/>
                </a:lnTo>
                <a:cubicBezTo>
                  <a:pt x="2882" y="10666"/>
                  <a:pt x="2896" y="10621"/>
                  <a:pt x="2968" y="10623"/>
                </a:cubicBezTo>
                <a:cubicBezTo>
                  <a:pt x="3011" y="10624"/>
                  <a:pt x="3213" y="10962"/>
                  <a:pt x="3206" y="11007"/>
                </a:cubicBezTo>
                <a:cubicBezTo>
                  <a:pt x="3206" y="11008"/>
                  <a:pt x="3119" y="11095"/>
                  <a:pt x="3119" y="11096"/>
                </a:cubicBezTo>
                <a:cubicBezTo>
                  <a:pt x="3114" y="11124"/>
                  <a:pt x="3214" y="11158"/>
                  <a:pt x="3176" y="11174"/>
                </a:cubicBezTo>
                <a:lnTo>
                  <a:pt x="3062" y="11121"/>
                </a:lnTo>
                <a:cubicBezTo>
                  <a:pt x="2982" y="11140"/>
                  <a:pt x="2937" y="11291"/>
                  <a:pt x="2875" y="11330"/>
                </a:cubicBezTo>
                <a:cubicBezTo>
                  <a:pt x="2738" y="11416"/>
                  <a:pt x="2722" y="11164"/>
                  <a:pt x="2503" y="11335"/>
                </a:cubicBezTo>
                <a:cubicBezTo>
                  <a:pt x="2450" y="11377"/>
                  <a:pt x="2538" y="11384"/>
                  <a:pt x="2559" y="11414"/>
                </a:cubicBezTo>
                <a:cubicBezTo>
                  <a:pt x="2562" y="11418"/>
                  <a:pt x="2548" y="11717"/>
                  <a:pt x="2542" y="11755"/>
                </a:cubicBezTo>
                <a:cubicBezTo>
                  <a:pt x="2534" y="11800"/>
                  <a:pt x="2430" y="11905"/>
                  <a:pt x="2455" y="11946"/>
                </a:cubicBezTo>
                <a:cubicBezTo>
                  <a:pt x="2515" y="12046"/>
                  <a:pt x="2829" y="12175"/>
                  <a:pt x="2913" y="12264"/>
                </a:cubicBezTo>
                <a:cubicBezTo>
                  <a:pt x="3001" y="12359"/>
                  <a:pt x="2953" y="12501"/>
                  <a:pt x="3043" y="12595"/>
                </a:cubicBezTo>
                <a:cubicBezTo>
                  <a:pt x="3079" y="12634"/>
                  <a:pt x="3204" y="12654"/>
                  <a:pt x="3231" y="12695"/>
                </a:cubicBezTo>
                <a:cubicBezTo>
                  <a:pt x="3242" y="12714"/>
                  <a:pt x="3228" y="12735"/>
                  <a:pt x="3227" y="12755"/>
                </a:cubicBezTo>
                <a:cubicBezTo>
                  <a:pt x="3225" y="12795"/>
                  <a:pt x="3223" y="12834"/>
                  <a:pt x="3220" y="12874"/>
                </a:cubicBezTo>
                <a:cubicBezTo>
                  <a:pt x="3219" y="12893"/>
                  <a:pt x="3210" y="12914"/>
                  <a:pt x="3217" y="12933"/>
                </a:cubicBezTo>
                <a:cubicBezTo>
                  <a:pt x="3253" y="13033"/>
                  <a:pt x="3430" y="13114"/>
                  <a:pt x="3465" y="13214"/>
                </a:cubicBezTo>
                <a:cubicBezTo>
                  <a:pt x="3484" y="13269"/>
                  <a:pt x="3397" y="13363"/>
                  <a:pt x="3467" y="13420"/>
                </a:cubicBezTo>
                <a:cubicBezTo>
                  <a:pt x="3523" y="13467"/>
                  <a:pt x="3695" y="13459"/>
                  <a:pt x="3758" y="13503"/>
                </a:cubicBezTo>
                <a:cubicBezTo>
                  <a:pt x="3904" y="13606"/>
                  <a:pt x="3854" y="13812"/>
                  <a:pt x="3996" y="13918"/>
                </a:cubicBezTo>
                <a:cubicBezTo>
                  <a:pt x="4074" y="13976"/>
                  <a:pt x="4299" y="13982"/>
                  <a:pt x="4362" y="14046"/>
                </a:cubicBezTo>
                <a:cubicBezTo>
                  <a:pt x="4374" y="14059"/>
                  <a:pt x="4359" y="14076"/>
                  <a:pt x="4358" y="14091"/>
                </a:cubicBezTo>
                <a:lnTo>
                  <a:pt x="4350" y="14181"/>
                </a:lnTo>
                <a:cubicBezTo>
                  <a:pt x="4360" y="14202"/>
                  <a:pt x="4433" y="14206"/>
                  <a:pt x="4424" y="14227"/>
                </a:cubicBezTo>
                <a:lnTo>
                  <a:pt x="4322" y="14245"/>
                </a:lnTo>
                <a:lnTo>
                  <a:pt x="4350" y="14181"/>
                </a:lnTo>
                <a:cubicBezTo>
                  <a:pt x="4230" y="14202"/>
                  <a:pt x="4123" y="14397"/>
                  <a:pt x="4181" y="14461"/>
                </a:cubicBezTo>
                <a:cubicBezTo>
                  <a:pt x="4328" y="14622"/>
                  <a:pt x="4589" y="14559"/>
                  <a:pt x="4727" y="14720"/>
                </a:cubicBezTo>
                <a:cubicBezTo>
                  <a:pt x="4855" y="14868"/>
                  <a:pt x="4516" y="14971"/>
                  <a:pt x="4474" y="15089"/>
                </a:cubicBezTo>
                <a:cubicBezTo>
                  <a:pt x="4455" y="15144"/>
                  <a:pt x="4551" y="15214"/>
                  <a:pt x="4538" y="15270"/>
                </a:cubicBezTo>
                <a:cubicBezTo>
                  <a:pt x="4527" y="15323"/>
                  <a:pt x="4440" y="15369"/>
                  <a:pt x="4425" y="15422"/>
                </a:cubicBezTo>
                <a:cubicBezTo>
                  <a:pt x="4414" y="15465"/>
                  <a:pt x="4479" y="15523"/>
                  <a:pt x="4459" y="15564"/>
                </a:cubicBezTo>
                <a:cubicBezTo>
                  <a:pt x="4406" y="15675"/>
                  <a:pt x="4257" y="15667"/>
                  <a:pt x="4261" y="15805"/>
                </a:cubicBezTo>
                <a:cubicBezTo>
                  <a:pt x="4261" y="15805"/>
                  <a:pt x="4438" y="15833"/>
                  <a:pt x="4438" y="15833"/>
                </a:cubicBezTo>
                <a:cubicBezTo>
                  <a:pt x="4487" y="15853"/>
                  <a:pt x="4519" y="15887"/>
                  <a:pt x="4544" y="15919"/>
                </a:cubicBezTo>
                <a:cubicBezTo>
                  <a:pt x="4575" y="15957"/>
                  <a:pt x="4557" y="16072"/>
                  <a:pt x="4610" y="16099"/>
                </a:cubicBezTo>
                <a:cubicBezTo>
                  <a:pt x="4698" y="16146"/>
                  <a:pt x="5362" y="16147"/>
                  <a:pt x="5526" y="16176"/>
                </a:cubicBezTo>
                <a:cubicBezTo>
                  <a:pt x="5778" y="16219"/>
                  <a:pt x="5920" y="16340"/>
                  <a:pt x="6140" y="16407"/>
                </a:cubicBezTo>
                <a:cubicBezTo>
                  <a:pt x="6402" y="16486"/>
                  <a:pt x="6837" y="16472"/>
                  <a:pt x="7032" y="16543"/>
                </a:cubicBezTo>
                <a:cubicBezTo>
                  <a:pt x="7238" y="16619"/>
                  <a:pt x="7319" y="16805"/>
                  <a:pt x="7509" y="16887"/>
                </a:cubicBezTo>
                <a:cubicBezTo>
                  <a:pt x="7547" y="16903"/>
                  <a:pt x="7615" y="16885"/>
                  <a:pt x="7643" y="16907"/>
                </a:cubicBezTo>
                <a:cubicBezTo>
                  <a:pt x="7777" y="17010"/>
                  <a:pt x="7577" y="17115"/>
                  <a:pt x="7919" y="17287"/>
                </a:cubicBezTo>
                <a:cubicBezTo>
                  <a:pt x="8022" y="17339"/>
                  <a:pt x="8602" y="17603"/>
                  <a:pt x="8697" y="17604"/>
                </a:cubicBezTo>
                <a:cubicBezTo>
                  <a:pt x="8878" y="17607"/>
                  <a:pt x="9249" y="17582"/>
                  <a:pt x="9441" y="17644"/>
                </a:cubicBezTo>
                <a:cubicBezTo>
                  <a:pt x="9494" y="17661"/>
                  <a:pt x="9695" y="18031"/>
                  <a:pt x="9699" y="18086"/>
                </a:cubicBezTo>
                <a:cubicBezTo>
                  <a:pt x="9706" y="18169"/>
                  <a:pt x="9552" y="18174"/>
                  <a:pt x="9581" y="18272"/>
                </a:cubicBezTo>
                <a:lnTo>
                  <a:pt x="9716" y="18292"/>
                </a:lnTo>
                <a:cubicBezTo>
                  <a:pt x="9757" y="18305"/>
                  <a:pt x="9828" y="18380"/>
                  <a:pt x="9873" y="18381"/>
                </a:cubicBezTo>
                <a:cubicBezTo>
                  <a:pt x="9880" y="18382"/>
                  <a:pt x="10020" y="18197"/>
                  <a:pt x="10361" y="18349"/>
                </a:cubicBezTo>
                <a:cubicBezTo>
                  <a:pt x="10518" y="18419"/>
                  <a:pt x="10582" y="18583"/>
                  <a:pt x="10718" y="18669"/>
                </a:cubicBezTo>
                <a:cubicBezTo>
                  <a:pt x="10786" y="18711"/>
                  <a:pt x="10896" y="18729"/>
                  <a:pt x="10967" y="18770"/>
                </a:cubicBezTo>
                <a:cubicBezTo>
                  <a:pt x="11096" y="18848"/>
                  <a:pt x="11143" y="18959"/>
                  <a:pt x="11247" y="19045"/>
                </a:cubicBezTo>
                <a:cubicBezTo>
                  <a:pt x="11668" y="19394"/>
                  <a:pt x="11867" y="19421"/>
                  <a:pt x="12040" y="19893"/>
                </a:cubicBezTo>
                <a:cubicBezTo>
                  <a:pt x="12083" y="20013"/>
                  <a:pt x="12177" y="20257"/>
                  <a:pt x="12108" y="20373"/>
                </a:cubicBezTo>
                <a:cubicBezTo>
                  <a:pt x="12087" y="20408"/>
                  <a:pt x="12001" y="20420"/>
                  <a:pt x="11982" y="20456"/>
                </a:cubicBezTo>
                <a:cubicBezTo>
                  <a:pt x="11961" y="20494"/>
                  <a:pt x="12036" y="20556"/>
                  <a:pt x="12027" y="20597"/>
                </a:cubicBezTo>
                <a:cubicBezTo>
                  <a:pt x="12022" y="20624"/>
                  <a:pt x="11858" y="20776"/>
                  <a:pt x="11959" y="20789"/>
                </a:cubicBezTo>
                <a:cubicBezTo>
                  <a:pt x="11989" y="20793"/>
                  <a:pt x="12066" y="20669"/>
                  <a:pt x="12097" y="20673"/>
                </a:cubicBezTo>
                <a:cubicBezTo>
                  <a:pt x="12149" y="20680"/>
                  <a:pt x="12398" y="20914"/>
                  <a:pt x="12293" y="20934"/>
                </a:cubicBezTo>
                <a:cubicBezTo>
                  <a:pt x="12221" y="20948"/>
                  <a:pt x="12062" y="20668"/>
                  <a:pt x="12062" y="20769"/>
                </a:cubicBezTo>
                <a:lnTo>
                  <a:pt x="12178" y="20851"/>
                </a:lnTo>
                <a:cubicBezTo>
                  <a:pt x="12206" y="20889"/>
                  <a:pt x="12203" y="20957"/>
                  <a:pt x="12213" y="20997"/>
                </a:cubicBezTo>
                <a:cubicBezTo>
                  <a:pt x="12221" y="21031"/>
                  <a:pt x="12225" y="21062"/>
                  <a:pt x="12227" y="21093"/>
                </a:cubicBezTo>
                <a:lnTo>
                  <a:pt x="12237" y="21094"/>
                </a:lnTo>
                <a:cubicBezTo>
                  <a:pt x="13848" y="21219"/>
                  <a:pt x="15461" y="21333"/>
                  <a:pt x="17076" y="21436"/>
                </a:cubicBezTo>
                <a:cubicBezTo>
                  <a:pt x="17294" y="21450"/>
                  <a:pt x="18843" y="21517"/>
                  <a:pt x="18920" y="21552"/>
                </a:cubicBezTo>
                <a:cubicBezTo>
                  <a:pt x="18937" y="21559"/>
                  <a:pt x="18946" y="21569"/>
                  <a:pt x="18952" y="21579"/>
                </a:cubicBezTo>
                <a:lnTo>
                  <a:pt x="19010" y="21557"/>
                </a:lnTo>
                <a:cubicBezTo>
                  <a:pt x="19222" y="21456"/>
                  <a:pt x="19307" y="21600"/>
                  <a:pt x="19529" y="21582"/>
                </a:cubicBezTo>
              </a:path>
            </a:pathLst>
          </a:custGeom>
          <a:solidFill>
            <a:srgbClr val="FDBE36"/>
          </a:solidFill>
          <a:ln w="12700" cap="flat">
            <a:solidFill>
              <a:srgbClr val="FDBE36"/>
            </a:solidFill>
            <a:prstDash val="solid"/>
            <a:miter lim="800000"/>
            <a:headEnd type="none" w="med" len="med"/>
            <a:tailEnd type="none" w="med" len="med"/>
          </a:ln>
        </p:spPr>
        <p:txBody>
          <a:bodyPr lIns="0" tIns="0" rIns="0" bIns="0"/>
          <a:lstStyle/>
          <a:p>
            <a:endParaRPr lang="en-US"/>
          </a:p>
        </p:txBody>
      </p:sp>
      <p:sp>
        <p:nvSpPr>
          <p:cNvPr id="23557" name="AutoShape 3"/>
          <p:cNvSpPr>
            <a:spLocks/>
          </p:cNvSpPr>
          <p:nvPr/>
        </p:nvSpPr>
        <p:spPr bwMode="auto">
          <a:xfrm>
            <a:off x="14033500" y="4914900"/>
            <a:ext cx="7912100" cy="5321300"/>
          </a:xfrm>
          <a:custGeom>
            <a:avLst/>
            <a:gdLst>
              <a:gd name="T0" fmla="*/ 2147483647 w 21581"/>
              <a:gd name="T1" fmla="*/ 2147483647 h 21374"/>
              <a:gd name="T2" fmla="*/ 2147483647 w 21581"/>
              <a:gd name="T3" fmla="*/ 2147483647 h 21374"/>
              <a:gd name="T4" fmla="*/ 2147483647 w 21581"/>
              <a:gd name="T5" fmla="*/ 2147483647 h 21374"/>
              <a:gd name="T6" fmla="*/ 2147483647 w 21581"/>
              <a:gd name="T7" fmla="*/ 2147483647 h 21374"/>
              <a:gd name="T8" fmla="*/ 2147483647 w 21581"/>
              <a:gd name="T9" fmla="*/ 2147483647 h 21374"/>
              <a:gd name="T10" fmla="*/ 2147483647 w 21581"/>
              <a:gd name="T11" fmla="*/ 2147483647 h 21374"/>
              <a:gd name="T12" fmla="*/ 2147483647 w 21581"/>
              <a:gd name="T13" fmla="*/ 2147483647 h 21374"/>
              <a:gd name="T14" fmla="*/ 2147483647 w 21581"/>
              <a:gd name="T15" fmla="*/ 2147483647 h 21374"/>
              <a:gd name="T16" fmla="*/ 2147483647 w 21581"/>
              <a:gd name="T17" fmla="*/ 2147483647 h 21374"/>
              <a:gd name="T18" fmla="*/ 2147483647 w 21581"/>
              <a:gd name="T19" fmla="*/ 2147483647 h 21374"/>
              <a:gd name="T20" fmla="*/ 2147483647 w 21581"/>
              <a:gd name="T21" fmla="*/ 2147483647 h 21374"/>
              <a:gd name="T22" fmla="*/ 2147483647 w 21581"/>
              <a:gd name="T23" fmla="*/ 2147483647 h 21374"/>
              <a:gd name="T24" fmla="*/ 2147483647 w 21581"/>
              <a:gd name="T25" fmla="*/ 2147483647 h 21374"/>
              <a:gd name="T26" fmla="*/ 2147483647 w 21581"/>
              <a:gd name="T27" fmla="*/ 2147483647 h 21374"/>
              <a:gd name="T28" fmla="*/ 2147483647 w 21581"/>
              <a:gd name="T29" fmla="*/ 2147483647 h 21374"/>
              <a:gd name="T30" fmla="*/ 2147483647 w 21581"/>
              <a:gd name="T31" fmla="*/ 2147483647 h 21374"/>
              <a:gd name="T32" fmla="*/ 2147483647 w 21581"/>
              <a:gd name="T33" fmla="*/ 2147483647 h 21374"/>
              <a:gd name="T34" fmla="*/ 2147483647 w 21581"/>
              <a:gd name="T35" fmla="*/ 2147483647 h 21374"/>
              <a:gd name="T36" fmla="*/ 2147483647 w 21581"/>
              <a:gd name="T37" fmla="*/ 2147483647 h 21374"/>
              <a:gd name="T38" fmla="*/ 2147483647 w 21581"/>
              <a:gd name="T39" fmla="*/ 2147483647 h 21374"/>
              <a:gd name="T40" fmla="*/ 2147483647 w 21581"/>
              <a:gd name="T41" fmla="*/ 2147483647 h 21374"/>
              <a:gd name="T42" fmla="*/ 2147483647 w 21581"/>
              <a:gd name="T43" fmla="*/ 2147483647 h 21374"/>
              <a:gd name="T44" fmla="*/ 2147483647 w 21581"/>
              <a:gd name="T45" fmla="*/ 2147483647 h 21374"/>
              <a:gd name="T46" fmla="*/ 2147483647 w 21581"/>
              <a:gd name="T47" fmla="*/ 2147483647 h 21374"/>
              <a:gd name="T48" fmla="*/ 2147483647 w 21581"/>
              <a:gd name="T49" fmla="*/ 2147483647 h 21374"/>
              <a:gd name="T50" fmla="*/ 2147483647 w 21581"/>
              <a:gd name="T51" fmla="*/ 2147483647 h 21374"/>
              <a:gd name="T52" fmla="*/ 2147483647 w 21581"/>
              <a:gd name="T53" fmla="*/ 2147483647 h 21374"/>
              <a:gd name="T54" fmla="*/ 2147483647 w 21581"/>
              <a:gd name="T55" fmla="*/ 2147483647 h 21374"/>
              <a:gd name="T56" fmla="*/ 2147483647 w 21581"/>
              <a:gd name="T57" fmla="*/ 2147483647 h 21374"/>
              <a:gd name="T58" fmla="*/ 2147483647 w 21581"/>
              <a:gd name="T59" fmla="*/ 2147483647 h 21374"/>
              <a:gd name="T60" fmla="*/ 2147483647 w 21581"/>
              <a:gd name="T61" fmla="*/ 2147483647 h 21374"/>
              <a:gd name="T62" fmla="*/ 2147483647 w 21581"/>
              <a:gd name="T63" fmla="*/ 2147483647 h 21374"/>
              <a:gd name="T64" fmla="*/ 2147483647 w 21581"/>
              <a:gd name="T65" fmla="*/ 2147483647 h 21374"/>
              <a:gd name="T66" fmla="*/ 2147483647 w 21581"/>
              <a:gd name="T67" fmla="*/ 2147483647 h 21374"/>
              <a:gd name="T68" fmla="*/ 2147483647 w 21581"/>
              <a:gd name="T69" fmla="*/ 2147483647 h 21374"/>
              <a:gd name="T70" fmla="*/ 2147483647 w 21581"/>
              <a:gd name="T71" fmla="*/ 2147483647 h 21374"/>
              <a:gd name="T72" fmla="*/ 2147483647 w 21581"/>
              <a:gd name="T73" fmla="*/ 2147483647 h 21374"/>
              <a:gd name="T74" fmla="*/ 2147483647 w 21581"/>
              <a:gd name="T75" fmla="*/ 2147483647 h 21374"/>
              <a:gd name="T76" fmla="*/ 2147483647 w 21581"/>
              <a:gd name="T77" fmla="*/ 2147483647 h 21374"/>
              <a:gd name="T78" fmla="*/ 2147483647 w 21581"/>
              <a:gd name="T79" fmla="*/ 2147483647 h 21374"/>
              <a:gd name="T80" fmla="*/ 2147483647 w 21581"/>
              <a:gd name="T81" fmla="*/ 2147483647 h 21374"/>
              <a:gd name="T82" fmla="*/ 2147483647 w 21581"/>
              <a:gd name="T83" fmla="*/ 2147483647 h 21374"/>
              <a:gd name="T84" fmla="*/ 2147483647 w 21581"/>
              <a:gd name="T85" fmla="*/ 2147483647 h 21374"/>
              <a:gd name="T86" fmla="*/ 2147483647 w 21581"/>
              <a:gd name="T87" fmla="*/ 2147483647 h 21374"/>
              <a:gd name="T88" fmla="*/ 2147483647 w 21581"/>
              <a:gd name="T89" fmla="*/ 2147483647 h 21374"/>
              <a:gd name="T90" fmla="*/ 2147483647 w 21581"/>
              <a:gd name="T91" fmla="*/ 2147483647 h 21374"/>
              <a:gd name="T92" fmla="*/ 2147483647 w 21581"/>
              <a:gd name="T93" fmla="*/ 2147483647 h 21374"/>
              <a:gd name="T94" fmla="*/ 2147483647 w 21581"/>
              <a:gd name="T95" fmla="*/ 2147483647 h 21374"/>
              <a:gd name="T96" fmla="*/ 2147483647 w 21581"/>
              <a:gd name="T97" fmla="*/ 2147483647 h 21374"/>
              <a:gd name="T98" fmla="*/ 2147483647 w 21581"/>
              <a:gd name="T99" fmla="*/ 2147483647 h 21374"/>
              <a:gd name="T100" fmla="*/ 2147483647 w 21581"/>
              <a:gd name="T101" fmla="*/ 2147483647 h 21374"/>
              <a:gd name="T102" fmla="*/ 2147483647 w 21581"/>
              <a:gd name="T103" fmla="*/ 2147483647 h 21374"/>
              <a:gd name="T104" fmla="*/ 2147483647 w 21581"/>
              <a:gd name="T105" fmla="*/ 2147483647 h 21374"/>
              <a:gd name="T106" fmla="*/ 2147483647 w 21581"/>
              <a:gd name="T107" fmla="*/ 2147483647 h 21374"/>
              <a:gd name="T108" fmla="*/ 2147483647 w 21581"/>
              <a:gd name="T109" fmla="*/ 2147483647 h 21374"/>
              <a:gd name="T110" fmla="*/ 2147483647 w 21581"/>
              <a:gd name="T111" fmla="*/ 2147483647 h 21374"/>
              <a:gd name="T112" fmla="*/ 2147483647 w 21581"/>
              <a:gd name="T113" fmla="*/ 2147483647 h 21374"/>
              <a:gd name="T114" fmla="*/ 2147483647 w 21581"/>
              <a:gd name="T115" fmla="*/ 2147483647 h 21374"/>
              <a:gd name="T116" fmla="*/ 2147483647 w 21581"/>
              <a:gd name="T117" fmla="*/ 2147483647 h 21374"/>
              <a:gd name="T118" fmla="*/ 2147483647 w 21581"/>
              <a:gd name="T119" fmla="*/ 2147483647 h 21374"/>
              <a:gd name="T120" fmla="*/ 2147483647 w 21581"/>
              <a:gd name="T121" fmla="*/ 2147483647 h 21374"/>
              <a:gd name="T122" fmla="*/ 2147483647 w 21581"/>
              <a:gd name="T123" fmla="*/ 2147483647 h 2137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1581" h="21374">
                <a:moveTo>
                  <a:pt x="21486" y="17078"/>
                </a:moveTo>
                <a:cubicBezTo>
                  <a:pt x="21479" y="16974"/>
                  <a:pt x="21405" y="16801"/>
                  <a:pt x="21405" y="16734"/>
                </a:cubicBezTo>
                <a:cubicBezTo>
                  <a:pt x="21401" y="16144"/>
                  <a:pt x="21339" y="15467"/>
                  <a:pt x="21309" y="14863"/>
                </a:cubicBezTo>
                <a:cubicBezTo>
                  <a:pt x="21298" y="14636"/>
                  <a:pt x="21098" y="14203"/>
                  <a:pt x="21165" y="14029"/>
                </a:cubicBezTo>
                <a:cubicBezTo>
                  <a:pt x="21177" y="14001"/>
                  <a:pt x="21011" y="13567"/>
                  <a:pt x="20993" y="13548"/>
                </a:cubicBezTo>
                <a:lnTo>
                  <a:pt x="20855" y="13531"/>
                </a:lnTo>
                <a:cubicBezTo>
                  <a:pt x="20844" y="13465"/>
                  <a:pt x="20966" y="13487"/>
                  <a:pt x="20971" y="13420"/>
                </a:cubicBezTo>
                <a:cubicBezTo>
                  <a:pt x="20975" y="13351"/>
                  <a:pt x="20725" y="12911"/>
                  <a:pt x="20639" y="12791"/>
                </a:cubicBezTo>
                <a:cubicBezTo>
                  <a:pt x="20447" y="12527"/>
                  <a:pt x="20230" y="12758"/>
                  <a:pt x="20206" y="12610"/>
                </a:cubicBezTo>
                <a:cubicBezTo>
                  <a:pt x="20177" y="12441"/>
                  <a:pt x="20521" y="12636"/>
                  <a:pt x="20521" y="12630"/>
                </a:cubicBezTo>
                <a:cubicBezTo>
                  <a:pt x="20528" y="12555"/>
                  <a:pt x="20456" y="12513"/>
                  <a:pt x="20422" y="12455"/>
                </a:cubicBezTo>
                <a:cubicBezTo>
                  <a:pt x="20253" y="12156"/>
                  <a:pt x="20086" y="11866"/>
                  <a:pt x="19943" y="11539"/>
                </a:cubicBezTo>
                <a:cubicBezTo>
                  <a:pt x="19434" y="10370"/>
                  <a:pt x="18675" y="9414"/>
                  <a:pt x="18230" y="8189"/>
                </a:cubicBezTo>
                <a:cubicBezTo>
                  <a:pt x="18163" y="8004"/>
                  <a:pt x="17846" y="7303"/>
                  <a:pt x="17849" y="7142"/>
                </a:cubicBezTo>
                <a:cubicBezTo>
                  <a:pt x="17851" y="7016"/>
                  <a:pt x="18061" y="7110"/>
                  <a:pt x="18095" y="7149"/>
                </a:cubicBezTo>
                <a:cubicBezTo>
                  <a:pt x="18186" y="7253"/>
                  <a:pt x="17939" y="7483"/>
                  <a:pt x="18129" y="7617"/>
                </a:cubicBezTo>
                <a:cubicBezTo>
                  <a:pt x="18361" y="7781"/>
                  <a:pt x="18574" y="7291"/>
                  <a:pt x="18648" y="7841"/>
                </a:cubicBezTo>
                <a:cubicBezTo>
                  <a:pt x="18654" y="7880"/>
                  <a:pt x="18648" y="7922"/>
                  <a:pt x="18647" y="7962"/>
                </a:cubicBezTo>
                <a:cubicBezTo>
                  <a:pt x="18646" y="8042"/>
                  <a:pt x="18644" y="8123"/>
                  <a:pt x="18643" y="8203"/>
                </a:cubicBezTo>
                <a:cubicBezTo>
                  <a:pt x="18643" y="8243"/>
                  <a:pt x="18639" y="8284"/>
                  <a:pt x="18641" y="8324"/>
                </a:cubicBezTo>
                <a:cubicBezTo>
                  <a:pt x="18676" y="8786"/>
                  <a:pt x="18818" y="9389"/>
                  <a:pt x="19051" y="9717"/>
                </a:cubicBezTo>
                <a:cubicBezTo>
                  <a:pt x="19080" y="9758"/>
                  <a:pt x="19318" y="10196"/>
                  <a:pt x="19348" y="10167"/>
                </a:cubicBezTo>
                <a:cubicBezTo>
                  <a:pt x="19396" y="10120"/>
                  <a:pt x="19118" y="9733"/>
                  <a:pt x="19022" y="9585"/>
                </a:cubicBezTo>
                <a:cubicBezTo>
                  <a:pt x="18946" y="9467"/>
                  <a:pt x="18667" y="8462"/>
                  <a:pt x="18683" y="8309"/>
                </a:cubicBezTo>
                <a:cubicBezTo>
                  <a:pt x="18696" y="8184"/>
                  <a:pt x="18825" y="8145"/>
                  <a:pt x="18805" y="7990"/>
                </a:cubicBezTo>
                <a:cubicBezTo>
                  <a:pt x="18757" y="7622"/>
                  <a:pt x="17959" y="6697"/>
                  <a:pt x="17751" y="6391"/>
                </a:cubicBezTo>
                <a:cubicBezTo>
                  <a:pt x="16930" y="5179"/>
                  <a:pt x="16323" y="3782"/>
                  <a:pt x="15782" y="2265"/>
                </a:cubicBezTo>
                <a:cubicBezTo>
                  <a:pt x="15718" y="2083"/>
                  <a:pt x="15617" y="1911"/>
                  <a:pt x="15567" y="1721"/>
                </a:cubicBezTo>
                <a:cubicBezTo>
                  <a:pt x="15533" y="1592"/>
                  <a:pt x="15547" y="1375"/>
                  <a:pt x="15494" y="1264"/>
                </a:cubicBezTo>
                <a:cubicBezTo>
                  <a:pt x="15475" y="1225"/>
                  <a:pt x="15422" y="1262"/>
                  <a:pt x="15402" y="1226"/>
                </a:cubicBezTo>
                <a:cubicBezTo>
                  <a:pt x="15367" y="1164"/>
                  <a:pt x="15393" y="1029"/>
                  <a:pt x="15360" y="965"/>
                </a:cubicBezTo>
                <a:cubicBezTo>
                  <a:pt x="15330" y="907"/>
                  <a:pt x="15044" y="723"/>
                  <a:pt x="15092" y="622"/>
                </a:cubicBezTo>
                <a:cubicBezTo>
                  <a:pt x="15150" y="503"/>
                  <a:pt x="15272" y="827"/>
                  <a:pt x="15289" y="783"/>
                </a:cubicBezTo>
                <a:cubicBezTo>
                  <a:pt x="15312" y="722"/>
                  <a:pt x="15231" y="668"/>
                  <a:pt x="15217" y="602"/>
                </a:cubicBezTo>
                <a:cubicBezTo>
                  <a:pt x="15188" y="463"/>
                  <a:pt x="15229" y="258"/>
                  <a:pt x="15185" y="130"/>
                </a:cubicBezTo>
                <a:cubicBezTo>
                  <a:pt x="15128" y="-33"/>
                  <a:pt x="15109" y="180"/>
                  <a:pt x="15063" y="172"/>
                </a:cubicBezTo>
                <a:cubicBezTo>
                  <a:pt x="15024" y="166"/>
                  <a:pt x="15015" y="106"/>
                  <a:pt x="15013" y="40"/>
                </a:cubicBezTo>
                <a:lnTo>
                  <a:pt x="15002" y="56"/>
                </a:lnTo>
                <a:cubicBezTo>
                  <a:pt x="14731" y="320"/>
                  <a:pt x="13957" y="-142"/>
                  <a:pt x="13813" y="47"/>
                </a:cubicBezTo>
                <a:lnTo>
                  <a:pt x="13793" y="192"/>
                </a:lnTo>
                <a:cubicBezTo>
                  <a:pt x="13568" y="438"/>
                  <a:pt x="13782" y="767"/>
                  <a:pt x="13844" y="1069"/>
                </a:cubicBezTo>
                <a:cubicBezTo>
                  <a:pt x="13852" y="1109"/>
                  <a:pt x="13846" y="1151"/>
                  <a:pt x="13846" y="1193"/>
                </a:cubicBezTo>
                <a:cubicBezTo>
                  <a:pt x="13849" y="1354"/>
                  <a:pt x="13842" y="1524"/>
                  <a:pt x="13854" y="1685"/>
                </a:cubicBezTo>
                <a:cubicBezTo>
                  <a:pt x="13859" y="1751"/>
                  <a:pt x="13912" y="1828"/>
                  <a:pt x="13884" y="1881"/>
                </a:cubicBezTo>
                <a:cubicBezTo>
                  <a:pt x="13884" y="1881"/>
                  <a:pt x="13739" y="1930"/>
                  <a:pt x="13732" y="1932"/>
                </a:cubicBezTo>
                <a:cubicBezTo>
                  <a:pt x="13331" y="2066"/>
                  <a:pt x="13544" y="1872"/>
                  <a:pt x="13450" y="1544"/>
                </a:cubicBezTo>
                <a:cubicBezTo>
                  <a:pt x="13429" y="1474"/>
                  <a:pt x="13321" y="1459"/>
                  <a:pt x="13298" y="1388"/>
                </a:cubicBezTo>
                <a:cubicBezTo>
                  <a:pt x="13269" y="1297"/>
                  <a:pt x="13396" y="1299"/>
                  <a:pt x="13238" y="1264"/>
                </a:cubicBezTo>
                <a:cubicBezTo>
                  <a:pt x="12974" y="1204"/>
                  <a:pt x="11437" y="1675"/>
                  <a:pt x="11050" y="1759"/>
                </a:cubicBezTo>
                <a:cubicBezTo>
                  <a:pt x="10024" y="1983"/>
                  <a:pt x="8996" y="2195"/>
                  <a:pt x="7968" y="2395"/>
                </a:cubicBezTo>
                <a:cubicBezTo>
                  <a:pt x="7813" y="2425"/>
                  <a:pt x="6911" y="2657"/>
                  <a:pt x="6832" y="2611"/>
                </a:cubicBezTo>
                <a:cubicBezTo>
                  <a:pt x="6645" y="2506"/>
                  <a:pt x="6687" y="2262"/>
                  <a:pt x="6584" y="1997"/>
                </a:cubicBezTo>
                <a:cubicBezTo>
                  <a:pt x="6531" y="1862"/>
                  <a:pt x="6371" y="1647"/>
                  <a:pt x="6371" y="1647"/>
                </a:cubicBezTo>
                <a:cubicBezTo>
                  <a:pt x="4869" y="2048"/>
                  <a:pt x="3364" y="2424"/>
                  <a:pt x="1856" y="2776"/>
                </a:cubicBezTo>
                <a:cubicBezTo>
                  <a:pt x="1588" y="2838"/>
                  <a:pt x="160" y="3069"/>
                  <a:pt x="29" y="3187"/>
                </a:cubicBezTo>
                <a:cubicBezTo>
                  <a:pt x="20" y="3195"/>
                  <a:pt x="51" y="3367"/>
                  <a:pt x="50" y="3386"/>
                </a:cubicBezTo>
                <a:cubicBezTo>
                  <a:pt x="47" y="3472"/>
                  <a:pt x="-15" y="3657"/>
                  <a:pt x="3" y="3737"/>
                </a:cubicBezTo>
                <a:cubicBezTo>
                  <a:pt x="24" y="3823"/>
                  <a:pt x="290" y="4142"/>
                  <a:pt x="346" y="4201"/>
                </a:cubicBezTo>
                <a:cubicBezTo>
                  <a:pt x="429" y="4290"/>
                  <a:pt x="651" y="4267"/>
                  <a:pt x="667" y="4467"/>
                </a:cubicBezTo>
                <a:cubicBezTo>
                  <a:pt x="680" y="4622"/>
                  <a:pt x="575" y="4806"/>
                  <a:pt x="594" y="4959"/>
                </a:cubicBezTo>
                <a:cubicBezTo>
                  <a:pt x="607" y="5062"/>
                  <a:pt x="683" y="5131"/>
                  <a:pt x="747" y="5189"/>
                </a:cubicBezTo>
                <a:cubicBezTo>
                  <a:pt x="806" y="5171"/>
                  <a:pt x="930" y="5242"/>
                  <a:pt x="924" y="5289"/>
                </a:cubicBezTo>
                <a:cubicBezTo>
                  <a:pt x="915" y="5355"/>
                  <a:pt x="759" y="5412"/>
                  <a:pt x="733" y="5470"/>
                </a:cubicBezTo>
                <a:cubicBezTo>
                  <a:pt x="696" y="5552"/>
                  <a:pt x="808" y="5661"/>
                  <a:pt x="720" y="5745"/>
                </a:cubicBezTo>
                <a:cubicBezTo>
                  <a:pt x="685" y="5778"/>
                  <a:pt x="619" y="5722"/>
                  <a:pt x="597" y="5773"/>
                </a:cubicBezTo>
                <a:cubicBezTo>
                  <a:pt x="579" y="5812"/>
                  <a:pt x="695" y="5775"/>
                  <a:pt x="686" y="5820"/>
                </a:cubicBezTo>
                <a:cubicBezTo>
                  <a:pt x="684" y="5834"/>
                  <a:pt x="665" y="5849"/>
                  <a:pt x="642" y="5865"/>
                </a:cubicBezTo>
                <a:cubicBezTo>
                  <a:pt x="655" y="5875"/>
                  <a:pt x="662" y="5885"/>
                  <a:pt x="652" y="5896"/>
                </a:cubicBezTo>
                <a:cubicBezTo>
                  <a:pt x="568" y="5992"/>
                  <a:pt x="565" y="5873"/>
                  <a:pt x="583" y="6039"/>
                </a:cubicBezTo>
                <a:cubicBezTo>
                  <a:pt x="686" y="6007"/>
                  <a:pt x="841" y="5876"/>
                  <a:pt x="854" y="5869"/>
                </a:cubicBezTo>
                <a:cubicBezTo>
                  <a:pt x="898" y="5838"/>
                  <a:pt x="1026" y="5789"/>
                  <a:pt x="1056" y="5734"/>
                </a:cubicBezTo>
                <a:lnTo>
                  <a:pt x="1041" y="5601"/>
                </a:lnTo>
                <a:cubicBezTo>
                  <a:pt x="1248" y="5366"/>
                  <a:pt x="1048" y="5586"/>
                  <a:pt x="1143" y="5373"/>
                </a:cubicBezTo>
                <a:cubicBezTo>
                  <a:pt x="1198" y="5252"/>
                  <a:pt x="1326" y="5232"/>
                  <a:pt x="1360" y="5052"/>
                </a:cubicBezTo>
                <a:cubicBezTo>
                  <a:pt x="1395" y="4866"/>
                  <a:pt x="1171" y="4815"/>
                  <a:pt x="1227" y="4607"/>
                </a:cubicBezTo>
                <a:cubicBezTo>
                  <a:pt x="1242" y="4555"/>
                  <a:pt x="1303" y="4623"/>
                  <a:pt x="1337" y="4649"/>
                </a:cubicBezTo>
                <a:cubicBezTo>
                  <a:pt x="1360" y="4666"/>
                  <a:pt x="1396" y="4666"/>
                  <a:pt x="1406" y="4700"/>
                </a:cubicBezTo>
                <a:cubicBezTo>
                  <a:pt x="1413" y="4729"/>
                  <a:pt x="1356" y="4758"/>
                  <a:pt x="1372" y="4777"/>
                </a:cubicBezTo>
                <a:cubicBezTo>
                  <a:pt x="1468" y="4889"/>
                  <a:pt x="1442" y="4648"/>
                  <a:pt x="1478" y="4978"/>
                </a:cubicBezTo>
                <a:cubicBezTo>
                  <a:pt x="1483" y="5020"/>
                  <a:pt x="1514" y="5112"/>
                  <a:pt x="1532" y="5078"/>
                </a:cubicBezTo>
                <a:cubicBezTo>
                  <a:pt x="1648" y="4854"/>
                  <a:pt x="1621" y="4445"/>
                  <a:pt x="1629" y="4444"/>
                </a:cubicBezTo>
                <a:cubicBezTo>
                  <a:pt x="1738" y="4417"/>
                  <a:pt x="1638" y="4541"/>
                  <a:pt x="1685" y="4566"/>
                </a:cubicBezTo>
                <a:cubicBezTo>
                  <a:pt x="1711" y="4580"/>
                  <a:pt x="1741" y="4532"/>
                  <a:pt x="1766" y="4546"/>
                </a:cubicBezTo>
                <a:cubicBezTo>
                  <a:pt x="1781" y="4554"/>
                  <a:pt x="1742" y="4574"/>
                  <a:pt x="1729" y="4589"/>
                </a:cubicBezTo>
                <a:cubicBezTo>
                  <a:pt x="1700" y="4623"/>
                  <a:pt x="1644" y="4786"/>
                  <a:pt x="1673" y="4841"/>
                </a:cubicBezTo>
                <a:cubicBezTo>
                  <a:pt x="1714" y="4914"/>
                  <a:pt x="1914" y="4859"/>
                  <a:pt x="1974" y="4904"/>
                </a:cubicBezTo>
                <a:cubicBezTo>
                  <a:pt x="2004" y="4925"/>
                  <a:pt x="2056" y="4996"/>
                  <a:pt x="2030" y="5026"/>
                </a:cubicBezTo>
                <a:cubicBezTo>
                  <a:pt x="2030" y="5026"/>
                  <a:pt x="1900" y="4989"/>
                  <a:pt x="1900" y="4989"/>
                </a:cubicBezTo>
                <a:cubicBezTo>
                  <a:pt x="1849" y="5007"/>
                  <a:pt x="1797" y="5125"/>
                  <a:pt x="1751" y="5161"/>
                </a:cubicBezTo>
                <a:cubicBezTo>
                  <a:pt x="1640" y="5249"/>
                  <a:pt x="1397" y="5268"/>
                  <a:pt x="1314" y="5401"/>
                </a:cubicBezTo>
                <a:cubicBezTo>
                  <a:pt x="1304" y="5418"/>
                  <a:pt x="1319" y="5446"/>
                  <a:pt x="1322" y="5467"/>
                </a:cubicBezTo>
                <a:cubicBezTo>
                  <a:pt x="1324" y="5490"/>
                  <a:pt x="1314" y="5529"/>
                  <a:pt x="1329" y="5534"/>
                </a:cubicBezTo>
                <a:cubicBezTo>
                  <a:pt x="1452" y="5576"/>
                  <a:pt x="2110" y="5098"/>
                  <a:pt x="2283" y="5032"/>
                </a:cubicBezTo>
                <a:cubicBezTo>
                  <a:pt x="2481" y="4958"/>
                  <a:pt x="2682" y="4914"/>
                  <a:pt x="2849" y="4825"/>
                </a:cubicBezTo>
                <a:cubicBezTo>
                  <a:pt x="2901" y="4797"/>
                  <a:pt x="2956" y="4664"/>
                  <a:pt x="2970" y="4591"/>
                </a:cubicBezTo>
                <a:cubicBezTo>
                  <a:pt x="2974" y="4566"/>
                  <a:pt x="2981" y="4544"/>
                  <a:pt x="2983" y="4519"/>
                </a:cubicBezTo>
                <a:cubicBezTo>
                  <a:pt x="2983" y="4497"/>
                  <a:pt x="2960" y="4457"/>
                  <a:pt x="2975" y="4453"/>
                </a:cubicBezTo>
                <a:cubicBezTo>
                  <a:pt x="2995" y="4448"/>
                  <a:pt x="3003" y="4514"/>
                  <a:pt x="3023" y="4509"/>
                </a:cubicBezTo>
                <a:cubicBezTo>
                  <a:pt x="3152" y="4477"/>
                  <a:pt x="3087" y="4329"/>
                  <a:pt x="3113" y="4555"/>
                </a:cubicBezTo>
                <a:cubicBezTo>
                  <a:pt x="3113" y="4555"/>
                  <a:pt x="3169" y="4677"/>
                  <a:pt x="3169" y="4677"/>
                </a:cubicBezTo>
                <a:cubicBezTo>
                  <a:pt x="3203" y="4678"/>
                  <a:pt x="3287" y="4530"/>
                  <a:pt x="3317" y="4504"/>
                </a:cubicBezTo>
                <a:cubicBezTo>
                  <a:pt x="3450" y="4391"/>
                  <a:pt x="3575" y="4464"/>
                  <a:pt x="3677" y="4344"/>
                </a:cubicBezTo>
                <a:cubicBezTo>
                  <a:pt x="3701" y="4316"/>
                  <a:pt x="3667" y="4454"/>
                  <a:pt x="3693" y="4475"/>
                </a:cubicBezTo>
                <a:cubicBezTo>
                  <a:pt x="3742" y="4517"/>
                  <a:pt x="3881" y="4296"/>
                  <a:pt x="3856" y="4433"/>
                </a:cubicBezTo>
                <a:cubicBezTo>
                  <a:pt x="3851" y="4464"/>
                  <a:pt x="3820" y="4481"/>
                  <a:pt x="3824" y="4511"/>
                </a:cubicBezTo>
                <a:lnTo>
                  <a:pt x="3913" y="4555"/>
                </a:lnTo>
                <a:cubicBezTo>
                  <a:pt x="4001" y="4705"/>
                  <a:pt x="4001" y="4801"/>
                  <a:pt x="3985" y="4809"/>
                </a:cubicBezTo>
                <a:cubicBezTo>
                  <a:pt x="3877" y="4865"/>
                  <a:pt x="3697" y="4598"/>
                  <a:pt x="3586" y="4639"/>
                </a:cubicBezTo>
                <a:cubicBezTo>
                  <a:pt x="3566" y="4647"/>
                  <a:pt x="3549" y="4686"/>
                  <a:pt x="3553" y="4716"/>
                </a:cubicBezTo>
                <a:cubicBezTo>
                  <a:pt x="3558" y="4761"/>
                  <a:pt x="3659" y="4722"/>
                  <a:pt x="3642" y="4761"/>
                </a:cubicBezTo>
                <a:cubicBezTo>
                  <a:pt x="3580" y="4906"/>
                  <a:pt x="3459" y="4672"/>
                  <a:pt x="3422" y="4681"/>
                </a:cubicBezTo>
                <a:cubicBezTo>
                  <a:pt x="3389" y="4689"/>
                  <a:pt x="3425" y="4797"/>
                  <a:pt x="3397" y="4824"/>
                </a:cubicBezTo>
                <a:cubicBezTo>
                  <a:pt x="3277" y="4940"/>
                  <a:pt x="3089" y="4769"/>
                  <a:pt x="2983" y="4893"/>
                </a:cubicBezTo>
                <a:cubicBezTo>
                  <a:pt x="2972" y="4908"/>
                  <a:pt x="2934" y="4921"/>
                  <a:pt x="2947" y="4937"/>
                </a:cubicBezTo>
                <a:cubicBezTo>
                  <a:pt x="2961" y="4954"/>
                  <a:pt x="3989" y="5040"/>
                  <a:pt x="4130" y="5087"/>
                </a:cubicBezTo>
                <a:cubicBezTo>
                  <a:pt x="4370" y="5168"/>
                  <a:pt x="5037" y="5491"/>
                  <a:pt x="5073" y="5410"/>
                </a:cubicBezTo>
                <a:cubicBezTo>
                  <a:pt x="5096" y="5355"/>
                  <a:pt x="4966" y="5430"/>
                  <a:pt x="4941" y="5377"/>
                </a:cubicBezTo>
                <a:cubicBezTo>
                  <a:pt x="4914" y="5319"/>
                  <a:pt x="4975" y="5234"/>
                  <a:pt x="4958" y="5168"/>
                </a:cubicBezTo>
                <a:cubicBezTo>
                  <a:pt x="4929" y="5056"/>
                  <a:pt x="4441" y="5204"/>
                  <a:pt x="4680" y="4969"/>
                </a:cubicBezTo>
                <a:cubicBezTo>
                  <a:pt x="4736" y="4914"/>
                  <a:pt x="4788" y="4981"/>
                  <a:pt x="4844" y="4926"/>
                </a:cubicBezTo>
                <a:cubicBezTo>
                  <a:pt x="4871" y="4898"/>
                  <a:pt x="4836" y="4792"/>
                  <a:pt x="4869" y="4783"/>
                </a:cubicBezTo>
                <a:lnTo>
                  <a:pt x="4885" y="4915"/>
                </a:lnTo>
                <a:cubicBezTo>
                  <a:pt x="4911" y="4928"/>
                  <a:pt x="4942" y="4874"/>
                  <a:pt x="4967" y="4893"/>
                </a:cubicBezTo>
                <a:cubicBezTo>
                  <a:pt x="5006" y="4926"/>
                  <a:pt x="4948" y="5070"/>
                  <a:pt x="4991" y="5092"/>
                </a:cubicBezTo>
                <a:cubicBezTo>
                  <a:pt x="4992" y="5092"/>
                  <a:pt x="5092" y="4860"/>
                  <a:pt x="5131" y="4850"/>
                </a:cubicBezTo>
                <a:cubicBezTo>
                  <a:pt x="5131" y="4850"/>
                  <a:pt x="5220" y="4895"/>
                  <a:pt x="5220" y="4895"/>
                </a:cubicBezTo>
                <a:cubicBezTo>
                  <a:pt x="5258" y="4868"/>
                  <a:pt x="5246" y="4751"/>
                  <a:pt x="5286" y="4741"/>
                </a:cubicBezTo>
                <a:cubicBezTo>
                  <a:pt x="5303" y="4735"/>
                  <a:pt x="5280" y="4939"/>
                  <a:pt x="5269" y="4949"/>
                </a:cubicBezTo>
                <a:cubicBezTo>
                  <a:pt x="5223" y="4995"/>
                  <a:pt x="5149" y="4941"/>
                  <a:pt x="5105" y="4993"/>
                </a:cubicBezTo>
                <a:cubicBezTo>
                  <a:pt x="5068" y="5037"/>
                  <a:pt x="5045" y="5221"/>
                  <a:pt x="5015" y="5289"/>
                </a:cubicBezTo>
                <a:cubicBezTo>
                  <a:pt x="4984" y="5361"/>
                  <a:pt x="5324" y="5401"/>
                  <a:pt x="5408" y="5389"/>
                </a:cubicBezTo>
                <a:cubicBezTo>
                  <a:pt x="5639" y="5354"/>
                  <a:pt x="5535" y="5412"/>
                  <a:pt x="5654" y="5663"/>
                </a:cubicBezTo>
                <a:cubicBezTo>
                  <a:pt x="5662" y="5679"/>
                  <a:pt x="5668" y="5688"/>
                  <a:pt x="5675" y="5695"/>
                </a:cubicBezTo>
                <a:cubicBezTo>
                  <a:pt x="5684" y="5699"/>
                  <a:pt x="5693" y="5703"/>
                  <a:pt x="5701" y="5706"/>
                </a:cubicBezTo>
                <a:cubicBezTo>
                  <a:pt x="5735" y="5693"/>
                  <a:pt x="5760" y="5591"/>
                  <a:pt x="5819" y="5619"/>
                </a:cubicBezTo>
                <a:cubicBezTo>
                  <a:pt x="5824" y="5621"/>
                  <a:pt x="5913" y="5569"/>
                  <a:pt x="5868" y="5674"/>
                </a:cubicBezTo>
                <a:cubicBezTo>
                  <a:pt x="5843" y="5732"/>
                  <a:pt x="5780" y="5733"/>
                  <a:pt x="5701" y="5706"/>
                </a:cubicBezTo>
                <a:cubicBezTo>
                  <a:pt x="5693" y="5703"/>
                  <a:pt x="5684" y="5699"/>
                  <a:pt x="5675" y="5695"/>
                </a:cubicBezTo>
                <a:cubicBezTo>
                  <a:pt x="5442" y="5604"/>
                  <a:pt x="5109" y="5324"/>
                  <a:pt x="5199" y="5580"/>
                </a:cubicBezTo>
                <a:cubicBezTo>
                  <a:pt x="5232" y="5677"/>
                  <a:pt x="5422" y="5705"/>
                  <a:pt x="5478" y="5779"/>
                </a:cubicBezTo>
                <a:cubicBezTo>
                  <a:pt x="5524" y="5840"/>
                  <a:pt x="5549" y="5972"/>
                  <a:pt x="5613" y="6015"/>
                </a:cubicBezTo>
                <a:cubicBezTo>
                  <a:pt x="5672" y="6052"/>
                  <a:pt x="5764" y="6002"/>
                  <a:pt x="5827" y="6026"/>
                </a:cubicBezTo>
                <a:cubicBezTo>
                  <a:pt x="6029" y="6101"/>
                  <a:pt x="6369" y="6581"/>
                  <a:pt x="6279" y="6923"/>
                </a:cubicBezTo>
                <a:cubicBezTo>
                  <a:pt x="6217" y="7162"/>
                  <a:pt x="6083" y="6881"/>
                  <a:pt x="6049" y="6782"/>
                </a:cubicBezTo>
                <a:cubicBezTo>
                  <a:pt x="5984" y="6595"/>
                  <a:pt x="5961" y="6328"/>
                  <a:pt x="5950" y="6332"/>
                </a:cubicBezTo>
                <a:cubicBezTo>
                  <a:pt x="5833" y="6363"/>
                  <a:pt x="6055" y="6986"/>
                  <a:pt x="6123" y="7034"/>
                </a:cubicBezTo>
                <a:cubicBezTo>
                  <a:pt x="6212" y="7096"/>
                  <a:pt x="6685" y="6738"/>
                  <a:pt x="6807" y="6710"/>
                </a:cubicBezTo>
                <a:cubicBezTo>
                  <a:pt x="6850" y="6700"/>
                  <a:pt x="6942" y="6760"/>
                  <a:pt x="6980" y="6730"/>
                </a:cubicBezTo>
                <a:cubicBezTo>
                  <a:pt x="7072" y="6659"/>
                  <a:pt x="7158" y="6198"/>
                  <a:pt x="7300" y="6233"/>
                </a:cubicBezTo>
                <a:cubicBezTo>
                  <a:pt x="7345" y="6243"/>
                  <a:pt x="7249" y="6497"/>
                  <a:pt x="7252" y="6518"/>
                </a:cubicBezTo>
                <a:cubicBezTo>
                  <a:pt x="7262" y="6597"/>
                  <a:pt x="7706" y="6075"/>
                  <a:pt x="7769" y="5993"/>
                </a:cubicBezTo>
                <a:cubicBezTo>
                  <a:pt x="7859" y="5874"/>
                  <a:pt x="7997" y="5595"/>
                  <a:pt x="8102" y="5527"/>
                </a:cubicBezTo>
                <a:cubicBezTo>
                  <a:pt x="8132" y="5509"/>
                  <a:pt x="8162" y="5578"/>
                  <a:pt x="8193" y="5569"/>
                </a:cubicBezTo>
                <a:cubicBezTo>
                  <a:pt x="8232" y="5559"/>
                  <a:pt x="8455" y="5296"/>
                  <a:pt x="8481" y="5486"/>
                </a:cubicBezTo>
                <a:cubicBezTo>
                  <a:pt x="8485" y="5515"/>
                  <a:pt x="8431" y="5546"/>
                  <a:pt x="8448" y="5564"/>
                </a:cubicBezTo>
                <a:cubicBezTo>
                  <a:pt x="8543" y="5666"/>
                  <a:pt x="8563" y="5367"/>
                  <a:pt x="8545" y="5331"/>
                </a:cubicBezTo>
                <a:cubicBezTo>
                  <a:pt x="8500" y="5238"/>
                  <a:pt x="8236" y="5322"/>
                  <a:pt x="8191" y="5229"/>
                </a:cubicBezTo>
                <a:cubicBezTo>
                  <a:pt x="8113" y="5070"/>
                  <a:pt x="8426" y="5223"/>
                  <a:pt x="8428" y="5206"/>
                </a:cubicBezTo>
                <a:cubicBezTo>
                  <a:pt x="8435" y="5167"/>
                  <a:pt x="8388" y="5143"/>
                  <a:pt x="8387" y="5104"/>
                </a:cubicBezTo>
                <a:cubicBezTo>
                  <a:pt x="8371" y="4820"/>
                  <a:pt x="8490" y="4901"/>
                  <a:pt x="8597" y="4770"/>
                </a:cubicBezTo>
                <a:lnTo>
                  <a:pt x="8621" y="4626"/>
                </a:lnTo>
                <a:cubicBezTo>
                  <a:pt x="8657" y="4567"/>
                  <a:pt x="8878" y="4688"/>
                  <a:pt x="8884" y="4685"/>
                </a:cubicBezTo>
                <a:lnTo>
                  <a:pt x="8948" y="4531"/>
                </a:lnTo>
                <a:cubicBezTo>
                  <a:pt x="9073" y="4411"/>
                  <a:pt x="9262" y="4463"/>
                  <a:pt x="9383" y="4538"/>
                </a:cubicBezTo>
                <a:cubicBezTo>
                  <a:pt x="9454" y="4581"/>
                  <a:pt x="9770" y="4863"/>
                  <a:pt x="9838" y="4812"/>
                </a:cubicBezTo>
                <a:cubicBezTo>
                  <a:pt x="9857" y="4798"/>
                  <a:pt x="9850" y="4740"/>
                  <a:pt x="9870" y="4734"/>
                </a:cubicBezTo>
                <a:cubicBezTo>
                  <a:pt x="9917" y="4720"/>
                  <a:pt x="10411" y="5152"/>
                  <a:pt x="10454" y="5240"/>
                </a:cubicBezTo>
                <a:cubicBezTo>
                  <a:pt x="10483" y="5303"/>
                  <a:pt x="10455" y="5447"/>
                  <a:pt x="10490" y="5502"/>
                </a:cubicBezTo>
                <a:cubicBezTo>
                  <a:pt x="10543" y="5586"/>
                  <a:pt x="10739" y="5639"/>
                  <a:pt x="10814" y="5676"/>
                </a:cubicBezTo>
                <a:cubicBezTo>
                  <a:pt x="11239" y="5884"/>
                  <a:pt x="10902" y="6063"/>
                  <a:pt x="11072" y="6280"/>
                </a:cubicBezTo>
                <a:cubicBezTo>
                  <a:pt x="11147" y="6376"/>
                  <a:pt x="11492" y="6473"/>
                  <a:pt x="11581" y="6532"/>
                </a:cubicBezTo>
                <a:cubicBezTo>
                  <a:pt x="11705" y="6615"/>
                  <a:pt x="11737" y="6841"/>
                  <a:pt x="11812" y="6937"/>
                </a:cubicBezTo>
                <a:cubicBezTo>
                  <a:pt x="11854" y="6992"/>
                  <a:pt x="11947" y="6971"/>
                  <a:pt x="11995" y="7016"/>
                </a:cubicBezTo>
                <a:cubicBezTo>
                  <a:pt x="12062" y="7079"/>
                  <a:pt x="12071" y="7261"/>
                  <a:pt x="12125" y="7317"/>
                </a:cubicBezTo>
                <a:cubicBezTo>
                  <a:pt x="12216" y="7410"/>
                  <a:pt x="12656" y="7127"/>
                  <a:pt x="12723" y="7195"/>
                </a:cubicBezTo>
                <a:cubicBezTo>
                  <a:pt x="12803" y="7277"/>
                  <a:pt x="12775" y="7390"/>
                  <a:pt x="12792" y="7446"/>
                </a:cubicBezTo>
                <a:cubicBezTo>
                  <a:pt x="12792" y="7447"/>
                  <a:pt x="12936" y="7537"/>
                  <a:pt x="12936" y="7537"/>
                </a:cubicBezTo>
                <a:cubicBezTo>
                  <a:pt x="12987" y="7616"/>
                  <a:pt x="12988" y="7824"/>
                  <a:pt x="13035" y="7915"/>
                </a:cubicBezTo>
                <a:cubicBezTo>
                  <a:pt x="13104" y="8047"/>
                  <a:pt x="13268" y="8049"/>
                  <a:pt x="13332" y="8160"/>
                </a:cubicBezTo>
                <a:cubicBezTo>
                  <a:pt x="13387" y="8256"/>
                  <a:pt x="13392" y="8550"/>
                  <a:pt x="13390" y="8551"/>
                </a:cubicBezTo>
                <a:cubicBezTo>
                  <a:pt x="13297" y="8582"/>
                  <a:pt x="13381" y="8417"/>
                  <a:pt x="13288" y="8448"/>
                </a:cubicBezTo>
                <a:cubicBezTo>
                  <a:pt x="13222" y="8469"/>
                  <a:pt x="13363" y="8611"/>
                  <a:pt x="13410" y="8681"/>
                </a:cubicBezTo>
                <a:cubicBezTo>
                  <a:pt x="13473" y="8777"/>
                  <a:pt x="13391" y="8941"/>
                  <a:pt x="13417" y="9020"/>
                </a:cubicBezTo>
                <a:cubicBezTo>
                  <a:pt x="13436" y="9080"/>
                  <a:pt x="13541" y="9399"/>
                  <a:pt x="13536" y="9527"/>
                </a:cubicBezTo>
                <a:cubicBezTo>
                  <a:pt x="13536" y="9527"/>
                  <a:pt x="13472" y="9684"/>
                  <a:pt x="13472" y="9684"/>
                </a:cubicBezTo>
                <a:cubicBezTo>
                  <a:pt x="13462" y="9765"/>
                  <a:pt x="13513" y="9862"/>
                  <a:pt x="13511" y="9944"/>
                </a:cubicBezTo>
                <a:cubicBezTo>
                  <a:pt x="13506" y="10081"/>
                  <a:pt x="13385" y="10326"/>
                  <a:pt x="13412" y="10453"/>
                </a:cubicBezTo>
                <a:cubicBezTo>
                  <a:pt x="13432" y="10553"/>
                  <a:pt x="13444" y="10772"/>
                  <a:pt x="13395" y="10934"/>
                </a:cubicBezTo>
                <a:cubicBezTo>
                  <a:pt x="13382" y="10978"/>
                  <a:pt x="13332" y="10982"/>
                  <a:pt x="13322" y="11027"/>
                </a:cubicBezTo>
                <a:cubicBezTo>
                  <a:pt x="13291" y="11149"/>
                  <a:pt x="13419" y="11249"/>
                  <a:pt x="13453" y="11325"/>
                </a:cubicBezTo>
                <a:cubicBezTo>
                  <a:pt x="13506" y="11445"/>
                  <a:pt x="13459" y="12104"/>
                  <a:pt x="13410" y="12223"/>
                </a:cubicBezTo>
                <a:cubicBezTo>
                  <a:pt x="13399" y="12248"/>
                  <a:pt x="13412" y="12162"/>
                  <a:pt x="13412" y="12132"/>
                </a:cubicBezTo>
                <a:cubicBezTo>
                  <a:pt x="13412" y="12130"/>
                  <a:pt x="13425" y="11893"/>
                  <a:pt x="13380" y="12119"/>
                </a:cubicBezTo>
                <a:cubicBezTo>
                  <a:pt x="13301" y="12519"/>
                  <a:pt x="13581" y="12542"/>
                  <a:pt x="13706" y="12739"/>
                </a:cubicBezTo>
                <a:cubicBezTo>
                  <a:pt x="13745" y="12800"/>
                  <a:pt x="13745" y="13031"/>
                  <a:pt x="13839" y="13036"/>
                </a:cubicBezTo>
                <a:cubicBezTo>
                  <a:pt x="13879" y="13039"/>
                  <a:pt x="13806" y="12877"/>
                  <a:pt x="13758" y="12790"/>
                </a:cubicBezTo>
                <a:cubicBezTo>
                  <a:pt x="13684" y="12655"/>
                  <a:pt x="13507" y="12581"/>
                  <a:pt x="13481" y="12404"/>
                </a:cubicBezTo>
                <a:cubicBezTo>
                  <a:pt x="13472" y="12345"/>
                  <a:pt x="13551" y="12409"/>
                  <a:pt x="13678" y="12545"/>
                </a:cubicBezTo>
                <a:cubicBezTo>
                  <a:pt x="13678" y="12545"/>
                  <a:pt x="13790" y="12713"/>
                  <a:pt x="13790" y="12713"/>
                </a:cubicBezTo>
                <a:cubicBezTo>
                  <a:pt x="13816" y="12731"/>
                  <a:pt x="13851" y="12662"/>
                  <a:pt x="13875" y="12685"/>
                </a:cubicBezTo>
                <a:cubicBezTo>
                  <a:pt x="13885" y="12696"/>
                  <a:pt x="13979" y="13010"/>
                  <a:pt x="14020" y="12775"/>
                </a:cubicBezTo>
                <a:cubicBezTo>
                  <a:pt x="14053" y="12589"/>
                  <a:pt x="13989" y="12341"/>
                  <a:pt x="14017" y="12164"/>
                </a:cubicBezTo>
                <a:lnTo>
                  <a:pt x="14081" y="12006"/>
                </a:lnTo>
                <a:cubicBezTo>
                  <a:pt x="14075" y="11990"/>
                  <a:pt x="13930" y="12066"/>
                  <a:pt x="13914" y="12061"/>
                </a:cubicBezTo>
                <a:cubicBezTo>
                  <a:pt x="13898" y="12056"/>
                  <a:pt x="13748" y="11974"/>
                  <a:pt x="13737" y="11959"/>
                </a:cubicBezTo>
                <a:cubicBezTo>
                  <a:pt x="13628" y="11807"/>
                  <a:pt x="13845" y="11809"/>
                  <a:pt x="13807" y="11789"/>
                </a:cubicBezTo>
                <a:cubicBezTo>
                  <a:pt x="13773" y="11771"/>
                  <a:pt x="13663" y="11676"/>
                  <a:pt x="13708" y="11566"/>
                </a:cubicBezTo>
                <a:cubicBezTo>
                  <a:pt x="13734" y="11504"/>
                  <a:pt x="13925" y="11599"/>
                  <a:pt x="13939" y="11644"/>
                </a:cubicBezTo>
                <a:cubicBezTo>
                  <a:pt x="13948" y="11672"/>
                  <a:pt x="13897" y="11696"/>
                  <a:pt x="13907" y="11723"/>
                </a:cubicBezTo>
                <a:cubicBezTo>
                  <a:pt x="13930" y="11781"/>
                  <a:pt x="14098" y="11717"/>
                  <a:pt x="14136" y="11785"/>
                </a:cubicBezTo>
                <a:cubicBezTo>
                  <a:pt x="14206" y="11907"/>
                  <a:pt x="14105" y="12127"/>
                  <a:pt x="14194" y="12174"/>
                </a:cubicBezTo>
                <a:cubicBezTo>
                  <a:pt x="14194" y="12174"/>
                  <a:pt x="14330" y="12198"/>
                  <a:pt x="14331" y="12198"/>
                </a:cubicBezTo>
                <a:cubicBezTo>
                  <a:pt x="14385" y="12096"/>
                  <a:pt x="14196" y="11829"/>
                  <a:pt x="14346" y="11716"/>
                </a:cubicBezTo>
                <a:cubicBezTo>
                  <a:pt x="14433" y="11650"/>
                  <a:pt x="14569" y="12029"/>
                  <a:pt x="14582" y="12115"/>
                </a:cubicBezTo>
                <a:cubicBezTo>
                  <a:pt x="14601" y="12241"/>
                  <a:pt x="14282" y="12842"/>
                  <a:pt x="14257" y="13083"/>
                </a:cubicBezTo>
                <a:cubicBezTo>
                  <a:pt x="14257" y="13083"/>
                  <a:pt x="14242" y="13234"/>
                  <a:pt x="14236" y="13292"/>
                </a:cubicBezTo>
                <a:cubicBezTo>
                  <a:pt x="14251" y="13286"/>
                  <a:pt x="14266" y="13284"/>
                  <a:pt x="14275" y="13303"/>
                </a:cubicBezTo>
                <a:lnTo>
                  <a:pt x="14210" y="13460"/>
                </a:lnTo>
                <a:cubicBezTo>
                  <a:pt x="14189" y="13487"/>
                  <a:pt x="14120" y="13446"/>
                  <a:pt x="14127" y="13488"/>
                </a:cubicBezTo>
                <a:cubicBezTo>
                  <a:pt x="14134" y="13534"/>
                  <a:pt x="14245" y="13495"/>
                  <a:pt x="14220" y="13525"/>
                </a:cubicBezTo>
                <a:cubicBezTo>
                  <a:pt x="14205" y="13544"/>
                  <a:pt x="14180" y="13522"/>
                  <a:pt x="14161" y="13521"/>
                </a:cubicBezTo>
                <a:cubicBezTo>
                  <a:pt x="14141" y="13520"/>
                  <a:pt x="14114" y="13495"/>
                  <a:pt x="14101" y="13518"/>
                </a:cubicBezTo>
                <a:cubicBezTo>
                  <a:pt x="14041" y="13632"/>
                  <a:pt x="14182" y="13639"/>
                  <a:pt x="14045" y="13683"/>
                </a:cubicBezTo>
                <a:cubicBezTo>
                  <a:pt x="13990" y="13701"/>
                  <a:pt x="13965" y="13660"/>
                  <a:pt x="13925" y="13620"/>
                </a:cubicBezTo>
                <a:cubicBezTo>
                  <a:pt x="13908" y="13603"/>
                  <a:pt x="13869" y="13538"/>
                  <a:pt x="13874" y="13569"/>
                </a:cubicBezTo>
                <a:cubicBezTo>
                  <a:pt x="13914" y="13843"/>
                  <a:pt x="14263" y="13777"/>
                  <a:pt x="14360" y="13982"/>
                </a:cubicBezTo>
                <a:cubicBezTo>
                  <a:pt x="14457" y="14189"/>
                  <a:pt x="14413" y="14322"/>
                  <a:pt x="14441" y="14404"/>
                </a:cubicBezTo>
                <a:cubicBezTo>
                  <a:pt x="14481" y="14526"/>
                  <a:pt x="14625" y="14518"/>
                  <a:pt x="14670" y="14601"/>
                </a:cubicBezTo>
                <a:cubicBezTo>
                  <a:pt x="14680" y="14620"/>
                  <a:pt x="14717" y="14653"/>
                  <a:pt x="14700" y="14658"/>
                </a:cubicBezTo>
                <a:cubicBezTo>
                  <a:pt x="14681" y="14665"/>
                  <a:pt x="14668" y="14601"/>
                  <a:pt x="14648" y="14608"/>
                </a:cubicBezTo>
                <a:cubicBezTo>
                  <a:pt x="14626" y="14615"/>
                  <a:pt x="14965" y="15236"/>
                  <a:pt x="15005" y="15305"/>
                </a:cubicBezTo>
                <a:cubicBezTo>
                  <a:pt x="15161" y="15570"/>
                  <a:pt x="15320" y="15854"/>
                  <a:pt x="15578" y="15897"/>
                </a:cubicBezTo>
                <a:cubicBezTo>
                  <a:pt x="15621" y="15903"/>
                  <a:pt x="15711" y="15811"/>
                  <a:pt x="15722" y="15814"/>
                </a:cubicBezTo>
                <a:cubicBezTo>
                  <a:pt x="15784" y="15838"/>
                  <a:pt x="15674" y="15967"/>
                  <a:pt x="15784" y="15930"/>
                </a:cubicBezTo>
                <a:cubicBezTo>
                  <a:pt x="15809" y="15921"/>
                  <a:pt x="15764" y="15861"/>
                  <a:pt x="15754" y="15826"/>
                </a:cubicBezTo>
                <a:cubicBezTo>
                  <a:pt x="15725" y="15731"/>
                  <a:pt x="15672" y="15437"/>
                  <a:pt x="15610" y="15377"/>
                </a:cubicBezTo>
                <a:cubicBezTo>
                  <a:pt x="15576" y="15344"/>
                  <a:pt x="15508" y="15387"/>
                  <a:pt x="15473" y="15355"/>
                </a:cubicBezTo>
                <a:cubicBezTo>
                  <a:pt x="15456" y="15337"/>
                  <a:pt x="15420" y="15192"/>
                  <a:pt x="15401" y="15175"/>
                </a:cubicBezTo>
                <a:cubicBezTo>
                  <a:pt x="15384" y="15158"/>
                  <a:pt x="15333" y="15144"/>
                  <a:pt x="15349" y="15124"/>
                </a:cubicBezTo>
                <a:cubicBezTo>
                  <a:pt x="15362" y="15109"/>
                  <a:pt x="15381" y="15137"/>
                  <a:pt x="15397" y="15142"/>
                </a:cubicBezTo>
                <a:cubicBezTo>
                  <a:pt x="15490" y="15179"/>
                  <a:pt x="15412" y="15215"/>
                  <a:pt x="15463" y="15290"/>
                </a:cubicBezTo>
                <a:cubicBezTo>
                  <a:pt x="15532" y="15390"/>
                  <a:pt x="15566" y="15247"/>
                  <a:pt x="15591" y="15248"/>
                </a:cubicBezTo>
                <a:cubicBezTo>
                  <a:pt x="15591" y="15248"/>
                  <a:pt x="15705" y="15413"/>
                  <a:pt x="15706" y="15413"/>
                </a:cubicBezTo>
                <a:lnTo>
                  <a:pt x="15760" y="15191"/>
                </a:lnTo>
                <a:cubicBezTo>
                  <a:pt x="15816" y="15133"/>
                  <a:pt x="15942" y="15197"/>
                  <a:pt x="16015" y="15106"/>
                </a:cubicBezTo>
                <a:cubicBezTo>
                  <a:pt x="16046" y="15066"/>
                  <a:pt x="16044" y="14916"/>
                  <a:pt x="16080" y="14949"/>
                </a:cubicBezTo>
                <a:cubicBezTo>
                  <a:pt x="16210" y="15074"/>
                  <a:pt x="15830" y="15357"/>
                  <a:pt x="15842" y="15436"/>
                </a:cubicBezTo>
                <a:lnTo>
                  <a:pt x="15989" y="15522"/>
                </a:lnTo>
                <a:cubicBezTo>
                  <a:pt x="16102" y="15709"/>
                  <a:pt x="15980" y="15997"/>
                  <a:pt x="16004" y="16195"/>
                </a:cubicBezTo>
                <a:cubicBezTo>
                  <a:pt x="16019" y="16324"/>
                  <a:pt x="16130" y="16426"/>
                  <a:pt x="16149" y="16554"/>
                </a:cubicBezTo>
                <a:cubicBezTo>
                  <a:pt x="16179" y="16748"/>
                  <a:pt x="16110" y="16736"/>
                  <a:pt x="16241" y="16861"/>
                </a:cubicBezTo>
                <a:lnTo>
                  <a:pt x="16316" y="16769"/>
                </a:lnTo>
                <a:cubicBezTo>
                  <a:pt x="16483" y="16641"/>
                  <a:pt x="16479" y="15986"/>
                  <a:pt x="16626" y="16020"/>
                </a:cubicBezTo>
                <a:cubicBezTo>
                  <a:pt x="16689" y="16035"/>
                  <a:pt x="16545" y="16342"/>
                  <a:pt x="16538" y="16389"/>
                </a:cubicBezTo>
                <a:cubicBezTo>
                  <a:pt x="16474" y="16793"/>
                  <a:pt x="16331" y="16806"/>
                  <a:pt x="16304" y="16976"/>
                </a:cubicBezTo>
                <a:cubicBezTo>
                  <a:pt x="16304" y="16976"/>
                  <a:pt x="16344" y="16977"/>
                  <a:pt x="16364" y="16979"/>
                </a:cubicBezTo>
                <a:cubicBezTo>
                  <a:pt x="16384" y="16979"/>
                  <a:pt x="16404" y="16980"/>
                  <a:pt x="16424" y="16981"/>
                </a:cubicBezTo>
                <a:cubicBezTo>
                  <a:pt x="16482" y="16984"/>
                  <a:pt x="16628" y="17081"/>
                  <a:pt x="16675" y="17055"/>
                </a:cubicBezTo>
                <a:cubicBezTo>
                  <a:pt x="16772" y="16999"/>
                  <a:pt x="16568" y="16752"/>
                  <a:pt x="16760" y="17026"/>
                </a:cubicBezTo>
                <a:cubicBezTo>
                  <a:pt x="16827" y="17121"/>
                  <a:pt x="16794" y="17245"/>
                  <a:pt x="16810" y="17348"/>
                </a:cubicBezTo>
                <a:cubicBezTo>
                  <a:pt x="16823" y="17427"/>
                  <a:pt x="16931" y="17495"/>
                  <a:pt x="16936" y="17576"/>
                </a:cubicBezTo>
                <a:cubicBezTo>
                  <a:pt x="16938" y="17607"/>
                  <a:pt x="16904" y="17624"/>
                  <a:pt x="16904" y="17655"/>
                </a:cubicBezTo>
                <a:cubicBezTo>
                  <a:pt x="16900" y="18024"/>
                  <a:pt x="17191" y="18273"/>
                  <a:pt x="17311" y="18532"/>
                </a:cubicBezTo>
                <a:cubicBezTo>
                  <a:pt x="17325" y="18560"/>
                  <a:pt x="17347" y="18708"/>
                  <a:pt x="17385" y="18710"/>
                </a:cubicBezTo>
                <a:cubicBezTo>
                  <a:pt x="17431" y="18711"/>
                  <a:pt x="17457" y="18595"/>
                  <a:pt x="17503" y="18602"/>
                </a:cubicBezTo>
                <a:cubicBezTo>
                  <a:pt x="17562" y="18610"/>
                  <a:pt x="17490" y="18809"/>
                  <a:pt x="17448" y="18823"/>
                </a:cubicBezTo>
                <a:cubicBezTo>
                  <a:pt x="17416" y="18834"/>
                  <a:pt x="17369" y="18747"/>
                  <a:pt x="17352" y="18788"/>
                </a:cubicBezTo>
                <a:cubicBezTo>
                  <a:pt x="17340" y="18817"/>
                  <a:pt x="17362" y="18853"/>
                  <a:pt x="17367" y="18884"/>
                </a:cubicBezTo>
                <a:cubicBezTo>
                  <a:pt x="17372" y="18917"/>
                  <a:pt x="17361" y="18969"/>
                  <a:pt x="17383" y="18981"/>
                </a:cubicBezTo>
                <a:cubicBezTo>
                  <a:pt x="17495" y="19050"/>
                  <a:pt x="17598" y="18704"/>
                  <a:pt x="17652" y="18686"/>
                </a:cubicBezTo>
                <a:cubicBezTo>
                  <a:pt x="17703" y="18668"/>
                  <a:pt x="17759" y="18846"/>
                  <a:pt x="17769" y="18849"/>
                </a:cubicBezTo>
                <a:cubicBezTo>
                  <a:pt x="17769" y="18849"/>
                  <a:pt x="17844" y="18756"/>
                  <a:pt x="17844" y="18756"/>
                </a:cubicBezTo>
                <a:cubicBezTo>
                  <a:pt x="17896" y="18757"/>
                  <a:pt x="18075" y="18861"/>
                  <a:pt x="18089" y="18874"/>
                </a:cubicBezTo>
                <a:cubicBezTo>
                  <a:pt x="18167" y="18946"/>
                  <a:pt x="18491" y="18837"/>
                  <a:pt x="18527" y="19061"/>
                </a:cubicBezTo>
                <a:lnTo>
                  <a:pt x="18451" y="19154"/>
                </a:lnTo>
                <a:cubicBezTo>
                  <a:pt x="18450" y="19395"/>
                  <a:pt x="18613" y="19303"/>
                  <a:pt x="18664" y="19351"/>
                </a:cubicBezTo>
                <a:cubicBezTo>
                  <a:pt x="18761" y="19439"/>
                  <a:pt x="18788" y="19737"/>
                  <a:pt x="18876" y="19818"/>
                </a:cubicBezTo>
                <a:cubicBezTo>
                  <a:pt x="18916" y="19855"/>
                  <a:pt x="18986" y="19784"/>
                  <a:pt x="19016" y="19837"/>
                </a:cubicBezTo>
                <a:cubicBezTo>
                  <a:pt x="19016" y="19837"/>
                  <a:pt x="19004" y="20044"/>
                  <a:pt x="19004" y="20044"/>
                </a:cubicBezTo>
                <a:lnTo>
                  <a:pt x="19111" y="20141"/>
                </a:lnTo>
                <a:cubicBezTo>
                  <a:pt x="19153" y="20216"/>
                  <a:pt x="19155" y="20386"/>
                  <a:pt x="19206" y="20446"/>
                </a:cubicBezTo>
                <a:cubicBezTo>
                  <a:pt x="19384" y="20661"/>
                  <a:pt x="19714" y="20430"/>
                  <a:pt x="19894" y="20744"/>
                </a:cubicBezTo>
                <a:cubicBezTo>
                  <a:pt x="19960" y="20860"/>
                  <a:pt x="19824" y="21002"/>
                  <a:pt x="19752" y="20997"/>
                </a:cubicBezTo>
                <a:cubicBezTo>
                  <a:pt x="19731" y="20996"/>
                  <a:pt x="19704" y="20978"/>
                  <a:pt x="19699" y="20948"/>
                </a:cubicBezTo>
                <a:cubicBezTo>
                  <a:pt x="19694" y="20918"/>
                  <a:pt x="19743" y="20894"/>
                  <a:pt x="19731" y="20869"/>
                </a:cubicBezTo>
                <a:cubicBezTo>
                  <a:pt x="19710" y="20825"/>
                  <a:pt x="19532" y="20836"/>
                  <a:pt x="19495" y="20818"/>
                </a:cubicBezTo>
                <a:cubicBezTo>
                  <a:pt x="19452" y="20797"/>
                  <a:pt x="19377" y="20668"/>
                  <a:pt x="19334" y="20672"/>
                </a:cubicBezTo>
                <a:cubicBezTo>
                  <a:pt x="19134" y="20687"/>
                  <a:pt x="19245" y="21174"/>
                  <a:pt x="19340" y="21278"/>
                </a:cubicBezTo>
                <a:cubicBezTo>
                  <a:pt x="19509" y="21458"/>
                  <a:pt x="19801" y="21362"/>
                  <a:pt x="19967" y="21191"/>
                </a:cubicBezTo>
                <a:cubicBezTo>
                  <a:pt x="20022" y="21135"/>
                  <a:pt x="20049" y="20980"/>
                  <a:pt x="20108" y="20938"/>
                </a:cubicBezTo>
                <a:cubicBezTo>
                  <a:pt x="20188" y="20881"/>
                  <a:pt x="20378" y="21079"/>
                  <a:pt x="20486" y="21005"/>
                </a:cubicBezTo>
                <a:cubicBezTo>
                  <a:pt x="20530" y="20973"/>
                  <a:pt x="20615" y="20769"/>
                  <a:pt x="20627" y="20751"/>
                </a:cubicBezTo>
                <a:cubicBezTo>
                  <a:pt x="20627" y="20751"/>
                  <a:pt x="20756" y="20705"/>
                  <a:pt x="20756" y="20704"/>
                </a:cubicBezTo>
                <a:cubicBezTo>
                  <a:pt x="20821" y="20588"/>
                  <a:pt x="20728" y="20444"/>
                  <a:pt x="20886" y="20386"/>
                </a:cubicBezTo>
                <a:cubicBezTo>
                  <a:pt x="21034" y="20332"/>
                  <a:pt x="20923" y="20549"/>
                  <a:pt x="20961" y="20561"/>
                </a:cubicBezTo>
                <a:cubicBezTo>
                  <a:pt x="20961" y="20562"/>
                  <a:pt x="21037" y="20466"/>
                  <a:pt x="21037" y="20466"/>
                </a:cubicBezTo>
                <a:cubicBezTo>
                  <a:pt x="21059" y="20467"/>
                  <a:pt x="21091" y="20502"/>
                  <a:pt x="21117" y="20539"/>
                </a:cubicBezTo>
                <a:cubicBezTo>
                  <a:pt x="21128" y="20520"/>
                  <a:pt x="21138" y="20502"/>
                  <a:pt x="21080" y="20451"/>
                </a:cubicBezTo>
                <a:cubicBezTo>
                  <a:pt x="21055" y="20428"/>
                  <a:pt x="20987" y="20525"/>
                  <a:pt x="20994" y="20482"/>
                </a:cubicBezTo>
                <a:cubicBezTo>
                  <a:pt x="21028" y="20253"/>
                  <a:pt x="21114" y="20343"/>
                  <a:pt x="21186" y="20426"/>
                </a:cubicBezTo>
                <a:cubicBezTo>
                  <a:pt x="21170" y="20404"/>
                  <a:pt x="21156" y="20380"/>
                  <a:pt x="21156" y="20356"/>
                </a:cubicBezTo>
                <a:cubicBezTo>
                  <a:pt x="21147" y="20117"/>
                  <a:pt x="21392" y="19863"/>
                  <a:pt x="21360" y="19671"/>
                </a:cubicBezTo>
                <a:cubicBezTo>
                  <a:pt x="21345" y="19584"/>
                  <a:pt x="21215" y="19438"/>
                  <a:pt x="21209" y="19320"/>
                </a:cubicBezTo>
                <a:cubicBezTo>
                  <a:pt x="21204" y="19241"/>
                  <a:pt x="21259" y="19174"/>
                  <a:pt x="21262" y="19097"/>
                </a:cubicBezTo>
                <a:cubicBezTo>
                  <a:pt x="21266" y="19003"/>
                  <a:pt x="21192" y="18866"/>
                  <a:pt x="21208" y="18776"/>
                </a:cubicBezTo>
                <a:cubicBezTo>
                  <a:pt x="21222" y="18702"/>
                  <a:pt x="21297" y="18676"/>
                  <a:pt x="21315" y="18602"/>
                </a:cubicBezTo>
                <a:lnTo>
                  <a:pt x="21308" y="18379"/>
                </a:lnTo>
                <a:cubicBezTo>
                  <a:pt x="21306" y="18341"/>
                  <a:pt x="21293" y="18301"/>
                  <a:pt x="21304" y="18267"/>
                </a:cubicBezTo>
                <a:cubicBezTo>
                  <a:pt x="21324" y="18202"/>
                  <a:pt x="21444" y="18204"/>
                  <a:pt x="21464" y="18139"/>
                </a:cubicBezTo>
                <a:cubicBezTo>
                  <a:pt x="21489" y="18058"/>
                  <a:pt x="21352" y="17772"/>
                  <a:pt x="21457" y="17700"/>
                </a:cubicBezTo>
                <a:cubicBezTo>
                  <a:pt x="21584" y="17614"/>
                  <a:pt x="21550" y="18040"/>
                  <a:pt x="21581" y="18028"/>
                </a:cubicBezTo>
                <a:cubicBezTo>
                  <a:pt x="21585" y="18027"/>
                  <a:pt x="21501" y="17272"/>
                  <a:pt x="21486" y="17078"/>
                </a:cubicBezTo>
              </a:path>
            </a:pathLst>
          </a:custGeom>
          <a:solidFill>
            <a:srgbClr val="70AE45"/>
          </a:solidFill>
          <a:ln w="12700" cap="flat">
            <a:solidFill>
              <a:srgbClr val="70AE45"/>
            </a:solidFill>
            <a:prstDash val="solid"/>
            <a:miter lim="800000"/>
            <a:headEnd type="none" w="med" len="med"/>
            <a:tailEnd type="none" w="med" len="med"/>
          </a:ln>
        </p:spPr>
        <p:txBody>
          <a:bodyPr lIns="0" tIns="0" rIns="0" bIns="0"/>
          <a:lstStyle/>
          <a:p>
            <a:endParaRPr lang="en-US"/>
          </a:p>
        </p:txBody>
      </p:sp>
      <p:sp>
        <p:nvSpPr>
          <p:cNvPr id="23558" name="Rectangle 4"/>
          <p:cNvSpPr>
            <a:spLocks/>
          </p:cNvSpPr>
          <p:nvPr/>
        </p:nvSpPr>
        <p:spPr bwMode="auto">
          <a:xfrm>
            <a:off x="3976688" y="10515600"/>
            <a:ext cx="2616200" cy="1308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9600">
                <a:solidFill>
                  <a:srgbClr val="D31E25"/>
                </a:solidFill>
                <a:latin typeface="Bebas Neue" pitchFamily="34" charset="0"/>
                <a:ea typeface="Bebas Neue" pitchFamily="34" charset="0"/>
                <a:cs typeface="Bebas Neue" pitchFamily="34" charset="0"/>
                <a:sym typeface="Bebas Neue" pitchFamily="34" charset="0"/>
              </a:rPr>
              <a:t>TEXAS</a:t>
            </a:r>
          </a:p>
        </p:txBody>
      </p:sp>
      <p:sp>
        <p:nvSpPr>
          <p:cNvPr id="23559" name="Rectangle 5"/>
          <p:cNvSpPr>
            <a:spLocks/>
          </p:cNvSpPr>
          <p:nvPr/>
        </p:nvSpPr>
        <p:spPr bwMode="auto">
          <a:xfrm>
            <a:off x="10058400" y="10515600"/>
            <a:ext cx="4521200" cy="1308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9600">
                <a:solidFill>
                  <a:srgbClr val="FDBE36"/>
                </a:solidFill>
                <a:latin typeface="Bebas Neue" pitchFamily="34" charset="0"/>
                <a:ea typeface="Bebas Neue" pitchFamily="34" charset="0"/>
                <a:cs typeface="Bebas Neue" pitchFamily="34" charset="0"/>
                <a:sym typeface="Bebas Neue" pitchFamily="34" charset="0"/>
              </a:rPr>
              <a:t>CALIFORNIA</a:t>
            </a:r>
          </a:p>
        </p:txBody>
      </p:sp>
      <p:sp>
        <p:nvSpPr>
          <p:cNvPr id="23560" name="Rectangle 6"/>
          <p:cNvSpPr>
            <a:spLocks/>
          </p:cNvSpPr>
          <p:nvPr/>
        </p:nvSpPr>
        <p:spPr bwMode="auto">
          <a:xfrm>
            <a:off x="18046700" y="10515600"/>
            <a:ext cx="3162300" cy="1308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9600">
                <a:solidFill>
                  <a:srgbClr val="70AE45"/>
                </a:solidFill>
                <a:latin typeface="Bebas Neue" pitchFamily="34" charset="0"/>
                <a:ea typeface="Bebas Neue" pitchFamily="34" charset="0"/>
                <a:cs typeface="Bebas Neue" pitchFamily="34" charset="0"/>
                <a:sym typeface="Bebas Neue" pitchFamily="34" charset="0"/>
              </a:rPr>
              <a:t>FLORIDA</a:t>
            </a:r>
          </a:p>
        </p:txBody>
      </p:sp>
      <p:sp>
        <p:nvSpPr>
          <p:cNvPr id="23561" name="Rectangle 7"/>
          <p:cNvSpPr>
            <a:spLocks/>
          </p:cNvSpPr>
          <p:nvPr/>
        </p:nvSpPr>
        <p:spPr bwMode="auto">
          <a:xfrm>
            <a:off x="2438400" y="1104900"/>
            <a:ext cx="14630400"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14400" dirty="0" smtClean="0">
                <a:solidFill>
                  <a:srgbClr val="139FD2"/>
                </a:solidFill>
                <a:latin typeface="Bebas Neue" pitchFamily="34" charset="0"/>
                <a:ea typeface="Bebas Neue" pitchFamily="34" charset="0"/>
                <a:cs typeface="Bebas Neue" pitchFamily="34" charset="0"/>
                <a:sym typeface="Bebas Neue" pitchFamily="34" charset="0"/>
              </a:rPr>
              <a:t>When a video goes viral</a:t>
            </a:r>
            <a:endParaRPr lang="en-US" sz="14400" dirty="0">
              <a:solidFill>
                <a:srgbClr val="139FD2"/>
              </a:solidFill>
              <a:latin typeface="Bebas Neue" pitchFamily="34" charset="0"/>
              <a:ea typeface="Bebas Neue" pitchFamily="34" charset="0"/>
              <a:cs typeface="Bebas Neue" pitchFamily="34" charset="0"/>
              <a:sym typeface="Bebas Neue" pitchFamily="34" charset="0"/>
            </a:endParaRPr>
          </a:p>
        </p:txBody>
      </p:sp>
    </p:spTree>
    <p:extLst>
      <p:ext uri="{BB962C8B-B14F-4D97-AF65-F5344CB8AC3E}">
        <p14:creationId xmlns:p14="http://schemas.microsoft.com/office/powerpoint/2010/main" val="12431038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22" name="Slide Number Placeholder 3"/>
          <p:cNvSpPr>
            <a:spLocks noGrp="1"/>
          </p:cNvSpPr>
          <p:nvPr>
            <p:ph type="sldNum" sz="quarter" idx="10"/>
          </p:nvPr>
        </p:nvSpPr>
        <p:spPr>
          <a:noFill/>
        </p:spPr>
        <p:txBody>
          <a:bodyPr/>
          <a:lstStyle>
            <a:lvl1pPr eaLnBrk="0" hangingPunct="0">
              <a:defRPr sz="5600">
                <a:solidFill>
                  <a:srgbClr val="000000"/>
                </a:solidFill>
                <a:latin typeface="Gill Sans" charset="0"/>
                <a:ea typeface="ヒラギノ角ゴ ProN W3" charset="0"/>
                <a:cs typeface="ヒラギノ角ゴ ProN W3" charset="0"/>
                <a:sym typeface="Gill Sans" charset="0"/>
              </a:defRPr>
            </a:lvl1pPr>
            <a:lvl2pPr marL="742950" indent="-285750" eaLnBrk="0" hangingPunct="0">
              <a:defRPr sz="5600">
                <a:solidFill>
                  <a:srgbClr val="000000"/>
                </a:solidFill>
                <a:latin typeface="Gill Sans" charset="0"/>
                <a:ea typeface="ヒラギノ角ゴ ProN W3" charset="0"/>
                <a:cs typeface="ヒラギノ角ゴ ProN W3" charset="0"/>
                <a:sym typeface="Gill Sans" charset="0"/>
              </a:defRPr>
            </a:lvl2pPr>
            <a:lvl3pPr marL="1143000" indent="-228600" eaLnBrk="0" hangingPunct="0">
              <a:defRPr sz="5600">
                <a:solidFill>
                  <a:srgbClr val="000000"/>
                </a:solidFill>
                <a:latin typeface="Gill Sans" charset="0"/>
                <a:ea typeface="ヒラギノ角ゴ ProN W3" charset="0"/>
                <a:cs typeface="ヒラギノ角ゴ ProN W3" charset="0"/>
                <a:sym typeface="Gill Sans" charset="0"/>
              </a:defRPr>
            </a:lvl3pPr>
            <a:lvl4pPr marL="1600200" indent="-228600" eaLnBrk="0" hangingPunct="0">
              <a:defRPr sz="5600">
                <a:solidFill>
                  <a:srgbClr val="000000"/>
                </a:solidFill>
                <a:latin typeface="Gill Sans" charset="0"/>
                <a:ea typeface="ヒラギノ角ゴ ProN W3" charset="0"/>
                <a:cs typeface="ヒラギノ角ゴ ProN W3" charset="0"/>
                <a:sym typeface="Gill Sans" charset="0"/>
              </a:defRPr>
            </a:lvl4pPr>
            <a:lvl5pPr marL="2057400" indent="-228600" eaLnBrk="0" hangingPunct="0">
              <a:defRPr sz="5600">
                <a:solidFill>
                  <a:srgbClr val="000000"/>
                </a:solidFill>
                <a:latin typeface="Gill Sans" charset="0"/>
                <a:ea typeface="ヒラギノ角ゴ ProN W3" charset="0"/>
                <a:cs typeface="ヒラギノ角ゴ ProN W3" charset="0"/>
                <a:sym typeface="Gill Sans" charset="0"/>
              </a:defRPr>
            </a:lvl5pPr>
            <a:lvl6pPr marL="25146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6pPr>
            <a:lvl7pPr marL="29718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7pPr>
            <a:lvl8pPr marL="34290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8pPr>
            <a:lvl9pPr marL="38862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9pPr>
          </a:lstStyle>
          <a:p>
            <a:pPr eaLnBrk="1" hangingPunct="1"/>
            <a:fld id="{69E37E45-6528-494D-BFC0-E5A57A5DEE82}" type="slidenum">
              <a:rPr lang="en-US" sz="3600" smtClean="0">
                <a:solidFill>
                  <a:srgbClr val="139FD2"/>
                </a:solidFill>
                <a:latin typeface="Bebas Neue" pitchFamily="34" charset="0"/>
                <a:ea typeface="Bebas Neue" pitchFamily="34" charset="0"/>
                <a:cs typeface="Bebas Neue" pitchFamily="34" charset="0"/>
                <a:sym typeface="Bebas Neue" pitchFamily="34" charset="0"/>
              </a:rPr>
              <a:pPr eaLnBrk="1" hangingPunct="1"/>
              <a:t>65</a:t>
            </a:fld>
            <a:endParaRPr lang="en-US" sz="3600" smtClean="0">
              <a:solidFill>
                <a:srgbClr val="139FD2"/>
              </a:solidFill>
              <a:latin typeface="Bebas Neue" pitchFamily="34" charset="0"/>
              <a:ea typeface="Bebas Neue" pitchFamily="34" charset="0"/>
              <a:cs typeface="Bebas Neue" pitchFamily="34" charset="0"/>
              <a:sym typeface="Bebas Neue" pitchFamily="34" charset="0"/>
            </a:endParaRPr>
          </a:p>
        </p:txBody>
      </p:sp>
      <p:sp>
        <p:nvSpPr>
          <p:cNvPr id="30723" name="Rectangle 1"/>
          <p:cNvSpPr>
            <a:spLocks/>
          </p:cNvSpPr>
          <p:nvPr/>
        </p:nvSpPr>
        <p:spPr bwMode="auto">
          <a:xfrm>
            <a:off x="2427288" y="1079500"/>
            <a:ext cx="10515600"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14400" dirty="0" smtClean="0">
                <a:solidFill>
                  <a:srgbClr val="139FD2"/>
                </a:solidFill>
                <a:latin typeface="Bebas Neue" pitchFamily="34" charset="0"/>
                <a:ea typeface="Bebas Neue" pitchFamily="34" charset="0"/>
                <a:cs typeface="Bebas Neue" pitchFamily="34" charset="0"/>
                <a:sym typeface="Bebas Neue" pitchFamily="34" charset="0"/>
              </a:rPr>
              <a:t>YouTube </a:t>
            </a:r>
            <a:endParaRPr lang="en-US" sz="14400" dirty="0">
              <a:solidFill>
                <a:srgbClr val="139FD2"/>
              </a:solidFill>
              <a:latin typeface="Bebas Neue" pitchFamily="34" charset="0"/>
              <a:ea typeface="Bebas Neue" pitchFamily="34" charset="0"/>
              <a:cs typeface="Bebas Neue" pitchFamily="34" charset="0"/>
              <a:sym typeface="Bebas Neue" pitchFamily="34" charset="0"/>
            </a:endParaRPr>
          </a:p>
        </p:txBody>
      </p:sp>
      <p:grpSp>
        <p:nvGrpSpPr>
          <p:cNvPr id="30724" name="Group 8"/>
          <p:cNvGrpSpPr>
            <a:grpSpLocks/>
          </p:cNvGrpSpPr>
          <p:nvPr/>
        </p:nvGrpSpPr>
        <p:grpSpPr bwMode="auto">
          <a:xfrm>
            <a:off x="2451100" y="5829300"/>
            <a:ext cx="8751888" cy="6934200"/>
            <a:chOff x="0" y="968"/>
            <a:chExt cx="5513" cy="4368"/>
          </a:xfrm>
        </p:grpSpPr>
        <p:sp>
          <p:nvSpPr>
            <p:cNvPr id="30726" name="Line 2"/>
            <p:cNvSpPr>
              <a:spLocks noChangeShapeType="1"/>
            </p:cNvSpPr>
            <p:nvPr/>
          </p:nvSpPr>
          <p:spPr bwMode="auto">
            <a:xfrm>
              <a:off x="0" y="968"/>
              <a:ext cx="5472" cy="0"/>
            </a:xfrm>
            <a:prstGeom prst="line">
              <a:avLst/>
            </a:prstGeom>
            <a:noFill/>
            <a:ln w="114300">
              <a:solidFill>
                <a:srgbClr val="FDBE36"/>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a:p>
          </p:txBody>
        </p:sp>
        <p:sp>
          <p:nvSpPr>
            <p:cNvPr id="30727" name="Rectangle 3"/>
            <p:cNvSpPr>
              <a:spLocks/>
            </p:cNvSpPr>
            <p:nvPr/>
          </p:nvSpPr>
          <p:spPr bwMode="auto">
            <a:xfrm>
              <a:off x="16" y="1136"/>
              <a:ext cx="5472" cy="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7200" dirty="0" smtClean="0">
                  <a:solidFill>
                    <a:srgbClr val="1E1D1D"/>
                  </a:solidFill>
                  <a:latin typeface="Bebas Neue" pitchFamily="34" charset="0"/>
                  <a:ea typeface="Bebas Neue" pitchFamily="34" charset="0"/>
                  <a:cs typeface="Bebas Neue" pitchFamily="34" charset="0"/>
                  <a:sym typeface="Bebas Neue" pitchFamily="34" charset="0"/>
                </a:rPr>
                <a:t>Ad words for video</a:t>
              </a:r>
              <a:endParaRPr lang="en-US" sz="7200" dirty="0">
                <a:solidFill>
                  <a:srgbClr val="1E1D1D"/>
                </a:solidFill>
                <a:latin typeface="Bebas Neue" pitchFamily="34" charset="0"/>
                <a:ea typeface="Bebas Neue" pitchFamily="34" charset="0"/>
                <a:cs typeface="Bebas Neue" pitchFamily="34" charset="0"/>
                <a:sym typeface="Bebas Neue" pitchFamily="34" charset="0"/>
              </a:endParaRPr>
            </a:p>
          </p:txBody>
        </p:sp>
        <p:sp>
          <p:nvSpPr>
            <p:cNvPr id="35844" name="Rectangle 4"/>
            <p:cNvSpPr>
              <a:spLocks/>
            </p:cNvSpPr>
            <p:nvPr/>
          </p:nvSpPr>
          <p:spPr bwMode="auto">
            <a:xfrm>
              <a:off x="41" y="1896"/>
              <a:ext cx="5472" cy="34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lstStyle/>
            <a:p>
              <a:pPr algn="l">
                <a:defRPr/>
              </a:pPr>
              <a:r>
                <a:rPr lang="en-US" sz="3600" dirty="0" smtClean="0">
                  <a:solidFill>
                    <a:srgbClr val="1E1D1D"/>
                  </a:solidFill>
                  <a:latin typeface="Arial" pitchFamily="34" charset="0"/>
                  <a:ea typeface="Helvetica Light" charset="0"/>
                  <a:cs typeface="Arial" pitchFamily="34" charset="0"/>
                  <a:sym typeface="Helvetica Light" charset="0"/>
                </a:rPr>
                <a:t>Many people do not realize the true potential of video ads, you can get super targeted clicks at relatively low price, displayed</a:t>
              </a:r>
              <a:endParaRPr lang="en-US" sz="3600" dirty="0">
                <a:solidFill>
                  <a:srgbClr val="1E1D1D"/>
                </a:solidFill>
                <a:latin typeface="Arial" pitchFamily="34" charset="0"/>
                <a:ea typeface="Helvetica Light" charset="0"/>
                <a:cs typeface="Arial" pitchFamily="34" charset="0"/>
                <a:sym typeface="Helvetica Light" charset="0"/>
              </a:endParaRPr>
            </a:p>
            <a:p>
              <a:pPr algn="l">
                <a:defRPr/>
              </a:pPr>
              <a:endParaRPr lang="en-US" sz="3600" dirty="0">
                <a:solidFill>
                  <a:srgbClr val="1E1D1D"/>
                </a:solidFill>
                <a:latin typeface="Arial" pitchFamily="34" charset="0"/>
                <a:ea typeface="Helvetica Light" charset="0"/>
                <a:cs typeface="Arial" pitchFamily="34" charset="0"/>
                <a:sym typeface="Helvetica Light" charset="0"/>
              </a:endParaRPr>
            </a:p>
            <a:p>
              <a:pPr marL="977900" indent="-635000" algn="l">
                <a:buClr>
                  <a:srgbClr val="FDBE36"/>
                </a:buClr>
                <a:buSzPct val="125000"/>
                <a:buFont typeface="Helvetica Light" charset="0"/>
                <a:buChar char="•"/>
                <a:defRPr/>
              </a:pPr>
              <a:r>
                <a:rPr lang="en-GB" sz="3600" dirty="0">
                  <a:solidFill>
                    <a:srgbClr val="1E1D1D"/>
                  </a:solidFill>
                  <a:latin typeface="Arial" pitchFamily="34" charset="0"/>
                  <a:ea typeface="Helvetica Light" charset="0"/>
                  <a:cs typeface="Arial" pitchFamily="34" charset="0"/>
                  <a:sym typeface="Helvetica Light" charset="0"/>
                </a:rPr>
                <a:t>Only pay when people </a:t>
              </a:r>
              <a:r>
                <a:rPr lang="en-GB" sz="3600" dirty="0" smtClean="0">
                  <a:solidFill>
                    <a:srgbClr val="1E1D1D"/>
                  </a:solidFill>
                  <a:latin typeface="Arial" pitchFamily="34" charset="0"/>
                  <a:ea typeface="Helvetica Light" charset="0"/>
                  <a:cs typeface="Arial" pitchFamily="34" charset="0"/>
                  <a:sym typeface="Helvetica Light" charset="0"/>
                </a:rPr>
                <a:t>watch.</a:t>
              </a:r>
            </a:p>
            <a:p>
              <a:pPr marL="977900" indent="-635000" algn="l">
                <a:buClr>
                  <a:srgbClr val="FDBE36"/>
                </a:buClr>
                <a:buSzPct val="125000"/>
                <a:buFont typeface="Helvetica Light" charset="0"/>
                <a:buChar char="•"/>
                <a:defRPr/>
              </a:pPr>
              <a:r>
                <a:rPr lang="en-US" sz="3600" dirty="0">
                  <a:solidFill>
                    <a:srgbClr val="1E1D1D"/>
                  </a:solidFill>
                  <a:latin typeface="Arial" pitchFamily="34" charset="0"/>
                  <a:ea typeface="Helvetica Light" charset="0"/>
                  <a:cs typeface="Arial" pitchFamily="34" charset="0"/>
                  <a:sym typeface="Helvetica Light" charset="0"/>
                </a:rPr>
                <a:t>Reach your ideal </a:t>
              </a:r>
              <a:r>
                <a:rPr lang="en-US" sz="3600" dirty="0" smtClean="0">
                  <a:solidFill>
                    <a:srgbClr val="1E1D1D"/>
                  </a:solidFill>
                  <a:latin typeface="Arial" pitchFamily="34" charset="0"/>
                  <a:ea typeface="Helvetica Light" charset="0"/>
                  <a:cs typeface="Arial" pitchFamily="34" charset="0"/>
                  <a:sym typeface="Helvetica Light" charset="0"/>
                </a:rPr>
                <a:t>customer.</a:t>
              </a:r>
            </a:p>
            <a:p>
              <a:pPr marL="977900" indent="-635000" algn="l">
                <a:buClr>
                  <a:srgbClr val="FDBE36"/>
                </a:buClr>
                <a:buSzPct val="125000"/>
                <a:buFont typeface="Helvetica Light" charset="0"/>
                <a:buChar char="•"/>
                <a:defRPr/>
              </a:pPr>
              <a:r>
                <a:rPr lang="en-GB" sz="3600" dirty="0" smtClean="0">
                  <a:solidFill>
                    <a:srgbClr val="444444"/>
                  </a:solidFill>
                  <a:latin typeface="Open Sans"/>
                </a:rPr>
                <a:t>Show </a:t>
              </a:r>
              <a:r>
                <a:rPr lang="en-GB" sz="3600" dirty="0">
                  <a:solidFill>
                    <a:srgbClr val="444444"/>
                  </a:solidFill>
                  <a:latin typeface="Open Sans"/>
                </a:rPr>
                <a:t>up across </a:t>
              </a:r>
              <a:r>
                <a:rPr lang="en-GB" sz="3600" dirty="0" smtClean="0">
                  <a:solidFill>
                    <a:srgbClr val="444444"/>
                  </a:solidFill>
                  <a:latin typeface="Open Sans"/>
                </a:rPr>
                <a:t>devices.</a:t>
              </a:r>
            </a:p>
            <a:p>
              <a:pPr marL="977900" indent="-635000" algn="l">
                <a:buClr>
                  <a:srgbClr val="FDBE36"/>
                </a:buClr>
                <a:buSzPct val="125000"/>
                <a:buFont typeface="Helvetica Light" charset="0"/>
                <a:buChar char="•"/>
                <a:defRPr/>
              </a:pPr>
              <a:r>
                <a:rPr lang="en-GB" sz="3600" dirty="0">
                  <a:solidFill>
                    <a:srgbClr val="444444"/>
                  </a:solidFill>
                  <a:latin typeface="Open Sans"/>
                </a:rPr>
                <a:t>YouTube's free Analytics </a:t>
              </a:r>
              <a:r>
                <a:rPr lang="en-GB" sz="3600" dirty="0" smtClean="0">
                  <a:solidFill>
                    <a:srgbClr val="444444"/>
                  </a:solidFill>
                  <a:latin typeface="Open Sans"/>
                </a:rPr>
                <a:t>tool.</a:t>
              </a:r>
              <a:endParaRPr lang="en-GB" sz="3600" dirty="0">
                <a:solidFill>
                  <a:srgbClr val="444444"/>
                </a:solidFill>
                <a:latin typeface="Open Sans"/>
              </a:endParaRPr>
            </a:p>
            <a:p>
              <a:pPr marL="977900" indent="-635000" algn="l">
                <a:buClr>
                  <a:srgbClr val="FDBE36"/>
                </a:buClr>
                <a:buSzPct val="125000"/>
                <a:buFont typeface="Helvetica Light" charset="0"/>
                <a:buChar char="•"/>
                <a:defRPr/>
              </a:pPr>
              <a:endParaRPr lang="en-US" sz="3600" dirty="0">
                <a:solidFill>
                  <a:srgbClr val="1E1D1D"/>
                </a:solidFill>
                <a:latin typeface="Arial" pitchFamily="34" charset="0"/>
                <a:ea typeface="Helvetica Light" charset="0"/>
                <a:cs typeface="Arial" pitchFamily="34" charset="0"/>
                <a:sym typeface="Helvetica Light" charset="0"/>
              </a:endParaRPr>
            </a:p>
            <a:p>
              <a:pPr algn="l">
                <a:defRPr/>
              </a:pPr>
              <a:endParaRPr lang="en-US" sz="3600" dirty="0">
                <a:solidFill>
                  <a:srgbClr val="1E1D1D"/>
                </a:solidFill>
                <a:latin typeface="Arial" pitchFamily="34" charset="0"/>
                <a:ea typeface="Helvetica Light" charset="0"/>
                <a:cs typeface="Arial" pitchFamily="34" charset="0"/>
                <a:sym typeface="Helvetica Light" charset="0"/>
              </a:endParaRPr>
            </a:p>
          </p:txBody>
        </p:sp>
      </p:grpSp>
      <p:pic>
        <p:nvPicPr>
          <p:cNvPr id="2" name="Picture 1"/>
          <p:cNvPicPr>
            <a:picLocks noChangeAspect="1"/>
          </p:cNvPicPr>
          <p:nvPr/>
        </p:nvPicPr>
        <p:blipFill rotWithShape="1">
          <a:blip r:embed="rId3"/>
          <a:srcRect b="12220"/>
          <a:stretch/>
        </p:blipFill>
        <p:spPr>
          <a:xfrm>
            <a:off x="2427288" y="3822192"/>
            <a:ext cx="2448000" cy="1861058"/>
          </a:xfrm>
          <a:prstGeom prst="rect">
            <a:avLst/>
          </a:prstGeom>
        </p:spPr>
      </p:pic>
      <p:pic>
        <p:nvPicPr>
          <p:cNvPr id="8" name="Picture 7" descr="PerfectSmileStudios - YouTube - Google Chrome"/>
          <p:cNvPicPr>
            <a:picLocks noChangeAspect="1"/>
          </p:cNvPicPr>
          <p:nvPr/>
        </p:nvPicPr>
        <p:blipFill rotWithShape="1">
          <a:blip r:embed="rId4">
            <a:extLst>
              <a:ext uri="{28A0092B-C50C-407E-A947-70E740481C1C}">
                <a14:useLocalDpi xmlns:a14="http://schemas.microsoft.com/office/drawing/2010/main" val="0"/>
              </a:ext>
            </a:extLst>
          </a:blip>
          <a:srcRect l="20931" t="14401" r="41184" b="14879"/>
          <a:stretch/>
        </p:blipFill>
        <p:spPr>
          <a:xfrm>
            <a:off x="11923581" y="241300"/>
            <a:ext cx="12460419" cy="12522200"/>
          </a:xfrm>
          <a:prstGeom prst="rect">
            <a:avLst/>
          </a:prstGeom>
        </p:spPr>
      </p:pic>
    </p:spTree>
    <p:extLst>
      <p:ext uri="{BB962C8B-B14F-4D97-AF65-F5344CB8AC3E}">
        <p14:creationId xmlns:p14="http://schemas.microsoft.com/office/powerpoint/2010/main" val="240344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bg>
      <p:bgPr>
        <a:solidFill>
          <a:srgbClr val="FFFEFE"/>
        </a:solidFill>
        <a:effectLst/>
      </p:bgPr>
    </p:bg>
    <p:spTree>
      <p:nvGrpSpPr>
        <p:cNvPr id="1" name=""/>
        <p:cNvGrpSpPr/>
        <p:nvPr/>
      </p:nvGrpSpPr>
      <p:grpSpPr>
        <a:xfrm>
          <a:off x="0" y="0"/>
          <a:ext cx="0" cy="0"/>
          <a:chOff x="0" y="0"/>
          <a:chExt cx="0" cy="0"/>
        </a:xfrm>
      </p:grpSpPr>
      <p:sp>
        <p:nvSpPr>
          <p:cNvPr id="7170" name="Slide Number Placeholder 3"/>
          <p:cNvSpPr>
            <a:spLocks noGrp="1"/>
          </p:cNvSpPr>
          <p:nvPr>
            <p:ph type="sldNum" sz="quarter" idx="10"/>
          </p:nvPr>
        </p:nvSpPr>
        <p:spPr>
          <a:noFill/>
        </p:spPr>
        <p:txBody>
          <a:bodyPr/>
          <a:lstStyle>
            <a:lvl1pPr eaLnBrk="0" hangingPunct="0">
              <a:defRPr sz="5600">
                <a:solidFill>
                  <a:srgbClr val="000000"/>
                </a:solidFill>
                <a:latin typeface="Gill Sans" charset="0"/>
                <a:ea typeface="ヒラギノ角ゴ ProN W3" charset="0"/>
                <a:cs typeface="ヒラギノ角ゴ ProN W3" charset="0"/>
                <a:sym typeface="Gill Sans" charset="0"/>
              </a:defRPr>
            </a:lvl1pPr>
            <a:lvl2pPr marL="742950" indent="-285750" eaLnBrk="0" hangingPunct="0">
              <a:defRPr sz="5600">
                <a:solidFill>
                  <a:srgbClr val="000000"/>
                </a:solidFill>
                <a:latin typeface="Gill Sans" charset="0"/>
                <a:ea typeface="ヒラギノ角ゴ ProN W3" charset="0"/>
                <a:cs typeface="ヒラギノ角ゴ ProN W3" charset="0"/>
                <a:sym typeface="Gill Sans" charset="0"/>
              </a:defRPr>
            </a:lvl2pPr>
            <a:lvl3pPr marL="1143000" indent="-228600" eaLnBrk="0" hangingPunct="0">
              <a:defRPr sz="5600">
                <a:solidFill>
                  <a:srgbClr val="000000"/>
                </a:solidFill>
                <a:latin typeface="Gill Sans" charset="0"/>
                <a:ea typeface="ヒラギノ角ゴ ProN W3" charset="0"/>
                <a:cs typeface="ヒラギノ角ゴ ProN W3" charset="0"/>
                <a:sym typeface="Gill Sans" charset="0"/>
              </a:defRPr>
            </a:lvl3pPr>
            <a:lvl4pPr marL="1600200" indent="-228600" eaLnBrk="0" hangingPunct="0">
              <a:defRPr sz="5600">
                <a:solidFill>
                  <a:srgbClr val="000000"/>
                </a:solidFill>
                <a:latin typeface="Gill Sans" charset="0"/>
                <a:ea typeface="ヒラギノ角ゴ ProN W3" charset="0"/>
                <a:cs typeface="ヒラギノ角ゴ ProN W3" charset="0"/>
                <a:sym typeface="Gill Sans" charset="0"/>
              </a:defRPr>
            </a:lvl4pPr>
            <a:lvl5pPr marL="2057400" indent="-228600" eaLnBrk="0" hangingPunct="0">
              <a:defRPr sz="5600">
                <a:solidFill>
                  <a:srgbClr val="000000"/>
                </a:solidFill>
                <a:latin typeface="Gill Sans" charset="0"/>
                <a:ea typeface="ヒラギノ角ゴ ProN W3" charset="0"/>
                <a:cs typeface="ヒラギノ角ゴ ProN W3" charset="0"/>
                <a:sym typeface="Gill Sans" charset="0"/>
              </a:defRPr>
            </a:lvl5pPr>
            <a:lvl6pPr marL="25146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6pPr>
            <a:lvl7pPr marL="29718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7pPr>
            <a:lvl8pPr marL="34290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8pPr>
            <a:lvl9pPr marL="38862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9pPr>
          </a:lstStyle>
          <a:p>
            <a:pPr eaLnBrk="1" hangingPunct="1"/>
            <a:fld id="{31266F40-6EF5-47BB-B1E5-344610E89D57}" type="slidenum">
              <a:rPr lang="en-US" sz="3600" smtClean="0">
                <a:solidFill>
                  <a:srgbClr val="139FD2"/>
                </a:solidFill>
                <a:latin typeface="Bebas Neue" pitchFamily="34" charset="0"/>
                <a:ea typeface="Bebas Neue" pitchFamily="34" charset="0"/>
                <a:cs typeface="Bebas Neue" pitchFamily="34" charset="0"/>
                <a:sym typeface="Bebas Neue" pitchFamily="34" charset="0"/>
              </a:rPr>
              <a:pPr eaLnBrk="1" hangingPunct="1"/>
              <a:t>66</a:t>
            </a:fld>
            <a:endParaRPr lang="en-US" sz="3600" smtClean="0">
              <a:solidFill>
                <a:srgbClr val="139FD2"/>
              </a:solidFill>
              <a:latin typeface="Bebas Neue" pitchFamily="34" charset="0"/>
              <a:ea typeface="Bebas Neue" pitchFamily="34" charset="0"/>
              <a:cs typeface="Bebas Neue" pitchFamily="34" charset="0"/>
              <a:sym typeface="Bebas Neue" pitchFamily="34" charset="0"/>
            </a:endParaRPr>
          </a:p>
        </p:txBody>
      </p:sp>
      <p:sp>
        <p:nvSpPr>
          <p:cNvPr id="7171" name="Rectangle 1"/>
          <p:cNvSpPr>
            <a:spLocks/>
          </p:cNvSpPr>
          <p:nvPr/>
        </p:nvSpPr>
        <p:spPr bwMode="auto">
          <a:xfrm>
            <a:off x="2438400" y="1104900"/>
            <a:ext cx="14630400"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14400" dirty="0" smtClean="0">
                <a:solidFill>
                  <a:srgbClr val="139FD2"/>
                </a:solidFill>
                <a:latin typeface="Bebas Neue" pitchFamily="34" charset="0"/>
                <a:ea typeface="Bebas Neue" pitchFamily="34" charset="0"/>
                <a:cs typeface="Bebas Neue" pitchFamily="34" charset="0"/>
                <a:sym typeface="Bebas Neue" pitchFamily="34" charset="0"/>
              </a:rPr>
              <a:t>conclusion</a:t>
            </a:r>
            <a:endParaRPr lang="en-US" sz="14400" dirty="0">
              <a:solidFill>
                <a:srgbClr val="139FD2"/>
              </a:solidFill>
              <a:latin typeface="Bebas Neue" pitchFamily="34" charset="0"/>
              <a:ea typeface="Bebas Neue" pitchFamily="34" charset="0"/>
              <a:cs typeface="Bebas Neue" pitchFamily="34" charset="0"/>
              <a:sym typeface="Bebas Neue" pitchFamily="34" charset="0"/>
            </a:endParaRPr>
          </a:p>
        </p:txBody>
      </p:sp>
      <p:grpSp>
        <p:nvGrpSpPr>
          <p:cNvPr id="7172" name="Group 1"/>
          <p:cNvGrpSpPr>
            <a:grpSpLocks/>
          </p:cNvGrpSpPr>
          <p:nvPr/>
        </p:nvGrpSpPr>
        <p:grpSpPr bwMode="auto">
          <a:xfrm>
            <a:off x="2451100" y="4343400"/>
            <a:ext cx="8751888" cy="3810000"/>
            <a:chOff x="2451099" y="4343400"/>
            <a:chExt cx="8751889" cy="3810000"/>
          </a:xfrm>
        </p:grpSpPr>
        <p:sp>
          <p:nvSpPr>
            <p:cNvPr id="7185" name="Rectangle 2"/>
            <p:cNvSpPr>
              <a:spLocks/>
            </p:cNvSpPr>
            <p:nvPr/>
          </p:nvSpPr>
          <p:spPr bwMode="auto">
            <a:xfrm>
              <a:off x="2516188" y="5659582"/>
              <a:ext cx="8686800" cy="24938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r>
                <a:rPr lang="en-US" sz="3600" dirty="0" smtClean="0">
                  <a:solidFill>
                    <a:srgbClr val="1E1D1D"/>
                  </a:solidFill>
                  <a:latin typeface="Arial" charset="0"/>
                  <a:ea typeface="Helvetica Light" charset="0"/>
                  <a:cs typeface="Arial" charset="0"/>
                  <a:sym typeface="Helvetica Light" charset="0"/>
                </a:rPr>
                <a:t>YouTube has a truly global reach with over 1 billion regular users each, with over 6 billion hours of video watched within that month!</a:t>
              </a:r>
              <a:endParaRPr lang="en-US" sz="3600" dirty="0">
                <a:solidFill>
                  <a:srgbClr val="1E1D1D"/>
                </a:solidFill>
                <a:latin typeface="Arial" charset="0"/>
                <a:ea typeface="Helvetica Light" charset="0"/>
                <a:cs typeface="Arial" charset="0"/>
                <a:sym typeface="Helvetica Light" charset="0"/>
              </a:endParaRPr>
            </a:p>
          </p:txBody>
        </p:sp>
        <p:sp>
          <p:nvSpPr>
            <p:cNvPr id="7186" name="Line 3"/>
            <p:cNvSpPr>
              <a:spLocks noChangeShapeType="1"/>
            </p:cNvSpPr>
            <p:nvPr/>
          </p:nvSpPr>
          <p:spPr bwMode="auto">
            <a:xfrm>
              <a:off x="2451099" y="5321300"/>
              <a:ext cx="8686800" cy="0"/>
            </a:xfrm>
            <a:prstGeom prst="line">
              <a:avLst/>
            </a:prstGeom>
            <a:noFill/>
            <a:ln w="114300">
              <a:solidFill>
                <a:srgbClr val="FDBE36"/>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a:p>
          </p:txBody>
        </p:sp>
        <p:sp>
          <p:nvSpPr>
            <p:cNvPr id="7187" name="Rectangle 4"/>
            <p:cNvSpPr>
              <a:spLocks/>
            </p:cNvSpPr>
            <p:nvPr/>
          </p:nvSpPr>
          <p:spPr bwMode="auto">
            <a:xfrm>
              <a:off x="2489200" y="4343400"/>
              <a:ext cx="86868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7200" dirty="0" smtClean="0">
                  <a:solidFill>
                    <a:srgbClr val="1E1D1D"/>
                  </a:solidFill>
                  <a:latin typeface="Bebas Neue" pitchFamily="34" charset="0"/>
                  <a:ea typeface="Bebas Neue" pitchFamily="34" charset="0"/>
                  <a:cs typeface="Bebas Neue" pitchFamily="34" charset="0"/>
                  <a:sym typeface="Bebas Neue" pitchFamily="34" charset="0"/>
                </a:rPr>
                <a:t>global</a:t>
              </a:r>
              <a:endParaRPr lang="en-US" sz="7200" dirty="0">
                <a:solidFill>
                  <a:srgbClr val="1E1D1D"/>
                </a:solidFill>
                <a:latin typeface="Bebas Neue" pitchFamily="34" charset="0"/>
                <a:ea typeface="Bebas Neue" pitchFamily="34" charset="0"/>
                <a:cs typeface="Bebas Neue" pitchFamily="34" charset="0"/>
                <a:sym typeface="Bebas Neue" pitchFamily="34" charset="0"/>
              </a:endParaRPr>
            </a:p>
          </p:txBody>
        </p:sp>
      </p:grpSp>
      <p:grpSp>
        <p:nvGrpSpPr>
          <p:cNvPr id="7173" name="Group 2"/>
          <p:cNvGrpSpPr>
            <a:grpSpLocks/>
          </p:cNvGrpSpPr>
          <p:nvPr/>
        </p:nvGrpSpPr>
        <p:grpSpPr bwMode="auto">
          <a:xfrm>
            <a:off x="13423900" y="4343400"/>
            <a:ext cx="8712200" cy="3429000"/>
            <a:chOff x="13423899" y="4343400"/>
            <a:chExt cx="8712201" cy="3429000"/>
          </a:xfrm>
        </p:grpSpPr>
        <p:sp>
          <p:nvSpPr>
            <p:cNvPr id="7182" name="Rectangle 6"/>
            <p:cNvSpPr>
              <a:spLocks/>
            </p:cNvSpPr>
            <p:nvPr/>
          </p:nvSpPr>
          <p:spPr bwMode="auto">
            <a:xfrm>
              <a:off x="13423900" y="4343400"/>
              <a:ext cx="86868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7200" dirty="0" smtClean="0">
                  <a:solidFill>
                    <a:srgbClr val="1E1D1D"/>
                  </a:solidFill>
                  <a:latin typeface="Bebas Neue" pitchFamily="34" charset="0"/>
                  <a:ea typeface="Bebas Neue" pitchFamily="34" charset="0"/>
                  <a:cs typeface="Bebas Neue" pitchFamily="34" charset="0"/>
                  <a:sym typeface="Bebas Neue" pitchFamily="34" charset="0"/>
                </a:rPr>
                <a:t>Search Engine</a:t>
              </a:r>
              <a:endParaRPr lang="en-US" sz="7200" dirty="0">
                <a:solidFill>
                  <a:srgbClr val="1E1D1D"/>
                </a:solidFill>
                <a:latin typeface="Bebas Neue" pitchFamily="34" charset="0"/>
                <a:ea typeface="Bebas Neue" pitchFamily="34" charset="0"/>
                <a:cs typeface="Bebas Neue" pitchFamily="34" charset="0"/>
                <a:sym typeface="Bebas Neue" pitchFamily="34" charset="0"/>
              </a:endParaRPr>
            </a:p>
          </p:txBody>
        </p:sp>
        <p:sp>
          <p:nvSpPr>
            <p:cNvPr id="7183" name="Rectangle 7"/>
            <p:cNvSpPr>
              <a:spLocks/>
            </p:cNvSpPr>
            <p:nvPr/>
          </p:nvSpPr>
          <p:spPr bwMode="auto">
            <a:xfrm>
              <a:off x="13449300" y="5711394"/>
              <a:ext cx="8686800" cy="20610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r>
                <a:rPr lang="en-US" sz="3600" dirty="0" smtClean="0">
                  <a:solidFill>
                    <a:srgbClr val="1E1D1D"/>
                  </a:solidFill>
                  <a:latin typeface="Arial" charset="0"/>
                  <a:ea typeface="Helvetica Light" charset="0"/>
                  <a:cs typeface="Arial" charset="0"/>
                  <a:sym typeface="Helvetica Light" charset="0"/>
                </a:rPr>
                <a:t>It is the second biggest search engine on the planet, only behind Google. With some of the biggest searches starting with “How do you……?”</a:t>
              </a:r>
              <a:endParaRPr lang="en-US" sz="3600" dirty="0">
                <a:solidFill>
                  <a:srgbClr val="1E1D1D"/>
                </a:solidFill>
                <a:latin typeface="Arial" charset="0"/>
                <a:ea typeface="Helvetica Light" charset="0"/>
                <a:cs typeface="Arial" charset="0"/>
                <a:sym typeface="Helvetica Light" charset="0"/>
              </a:endParaRPr>
            </a:p>
          </p:txBody>
        </p:sp>
        <p:sp>
          <p:nvSpPr>
            <p:cNvPr id="7184" name="Line 8"/>
            <p:cNvSpPr>
              <a:spLocks noChangeShapeType="1"/>
            </p:cNvSpPr>
            <p:nvPr/>
          </p:nvSpPr>
          <p:spPr bwMode="auto">
            <a:xfrm>
              <a:off x="13423899" y="5308601"/>
              <a:ext cx="8686800" cy="0"/>
            </a:xfrm>
            <a:prstGeom prst="line">
              <a:avLst/>
            </a:prstGeom>
            <a:noFill/>
            <a:ln w="114300">
              <a:solidFill>
                <a:srgbClr val="D31E25"/>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a:p>
          </p:txBody>
        </p:sp>
      </p:grpSp>
      <p:grpSp>
        <p:nvGrpSpPr>
          <p:cNvPr id="7174" name="Group 6"/>
          <p:cNvGrpSpPr>
            <a:grpSpLocks/>
          </p:cNvGrpSpPr>
          <p:nvPr/>
        </p:nvGrpSpPr>
        <p:grpSpPr bwMode="auto">
          <a:xfrm>
            <a:off x="13423900" y="8991600"/>
            <a:ext cx="8712200" cy="3429000"/>
            <a:chOff x="13423899" y="8991600"/>
            <a:chExt cx="8712201" cy="3429000"/>
          </a:xfrm>
        </p:grpSpPr>
        <p:sp>
          <p:nvSpPr>
            <p:cNvPr id="7179" name="Line 10"/>
            <p:cNvSpPr>
              <a:spLocks noChangeShapeType="1"/>
            </p:cNvSpPr>
            <p:nvPr/>
          </p:nvSpPr>
          <p:spPr bwMode="auto">
            <a:xfrm>
              <a:off x="13423899" y="10007600"/>
              <a:ext cx="8686800" cy="0"/>
            </a:xfrm>
            <a:prstGeom prst="line">
              <a:avLst/>
            </a:prstGeom>
            <a:noFill/>
            <a:ln w="114300">
              <a:solidFill>
                <a:srgbClr val="E6481C"/>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a:p>
          </p:txBody>
        </p:sp>
        <p:sp>
          <p:nvSpPr>
            <p:cNvPr id="7180" name="Rectangle 11"/>
            <p:cNvSpPr>
              <a:spLocks/>
            </p:cNvSpPr>
            <p:nvPr/>
          </p:nvSpPr>
          <p:spPr bwMode="auto">
            <a:xfrm>
              <a:off x="13423900" y="8991600"/>
              <a:ext cx="86868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7200" dirty="0" smtClean="0">
                  <a:latin typeface="Bebas Neue" pitchFamily="34" charset="0"/>
                  <a:ea typeface="Bebas Neue" pitchFamily="34" charset="0"/>
                  <a:cs typeface="Bebas Neue" pitchFamily="34" charset="0"/>
                  <a:sym typeface="Bebas Neue" pitchFamily="34" charset="0"/>
                </a:rPr>
                <a:t>cost</a:t>
              </a:r>
              <a:endParaRPr lang="en-US" sz="7200" dirty="0">
                <a:latin typeface="Bebas Neue" pitchFamily="34" charset="0"/>
                <a:ea typeface="Bebas Neue" pitchFamily="34" charset="0"/>
                <a:cs typeface="Bebas Neue" pitchFamily="34" charset="0"/>
                <a:sym typeface="Bebas Neue" pitchFamily="34" charset="0"/>
              </a:endParaRPr>
            </a:p>
          </p:txBody>
        </p:sp>
        <p:sp>
          <p:nvSpPr>
            <p:cNvPr id="7181" name="Rectangle 12"/>
            <p:cNvSpPr>
              <a:spLocks/>
            </p:cNvSpPr>
            <p:nvPr/>
          </p:nvSpPr>
          <p:spPr bwMode="auto">
            <a:xfrm>
              <a:off x="13449300" y="10359594"/>
              <a:ext cx="8686800" cy="20610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r>
                <a:rPr lang="en-US" sz="3600" dirty="0" smtClean="0">
                  <a:solidFill>
                    <a:srgbClr val="1E1D1D"/>
                  </a:solidFill>
                  <a:latin typeface="Arial" charset="0"/>
                  <a:ea typeface="Helvetica Light" charset="0"/>
                  <a:cs typeface="Arial" charset="0"/>
                  <a:sym typeface="Helvetica Light" charset="0"/>
                </a:rPr>
                <a:t>It can be very cost effective not only to rank your video, but to advertise as well, with thousands of advertisers now using true view in-stream.</a:t>
              </a:r>
              <a:endParaRPr lang="en-US" sz="3600" dirty="0">
                <a:solidFill>
                  <a:srgbClr val="1E1D1D"/>
                </a:solidFill>
                <a:latin typeface="Arial" charset="0"/>
                <a:ea typeface="Helvetica Light" charset="0"/>
                <a:cs typeface="Arial" charset="0"/>
                <a:sym typeface="Helvetica Light" charset="0"/>
              </a:endParaRPr>
            </a:p>
          </p:txBody>
        </p:sp>
      </p:grpSp>
      <p:grpSp>
        <p:nvGrpSpPr>
          <p:cNvPr id="7175" name="Group 5"/>
          <p:cNvGrpSpPr>
            <a:grpSpLocks/>
          </p:cNvGrpSpPr>
          <p:nvPr/>
        </p:nvGrpSpPr>
        <p:grpSpPr bwMode="auto">
          <a:xfrm>
            <a:off x="2451100" y="8991600"/>
            <a:ext cx="8750300" cy="3505200"/>
            <a:chOff x="2451099" y="8991600"/>
            <a:chExt cx="8750301" cy="3505200"/>
          </a:xfrm>
        </p:grpSpPr>
        <p:sp>
          <p:nvSpPr>
            <p:cNvPr id="7176" name="Line 14"/>
            <p:cNvSpPr>
              <a:spLocks noChangeShapeType="1"/>
            </p:cNvSpPr>
            <p:nvPr/>
          </p:nvSpPr>
          <p:spPr bwMode="auto">
            <a:xfrm>
              <a:off x="2451099" y="10020300"/>
              <a:ext cx="8686800" cy="0"/>
            </a:xfrm>
            <a:prstGeom prst="line">
              <a:avLst/>
            </a:prstGeom>
            <a:noFill/>
            <a:ln w="114300">
              <a:solidFill>
                <a:srgbClr val="70AE45"/>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a:p>
          </p:txBody>
        </p:sp>
        <p:sp>
          <p:nvSpPr>
            <p:cNvPr id="7177" name="Rectangle 15"/>
            <p:cNvSpPr>
              <a:spLocks/>
            </p:cNvSpPr>
            <p:nvPr/>
          </p:nvSpPr>
          <p:spPr bwMode="auto">
            <a:xfrm>
              <a:off x="2489200" y="8991600"/>
              <a:ext cx="86868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7200" dirty="0" smtClean="0">
                  <a:solidFill>
                    <a:srgbClr val="1E1D1D"/>
                  </a:solidFill>
                  <a:latin typeface="Bebas Neue" pitchFamily="34" charset="0"/>
                  <a:ea typeface="Bebas Neue" pitchFamily="34" charset="0"/>
                  <a:cs typeface="Bebas Neue" pitchFamily="34" charset="0"/>
                  <a:sym typeface="Bebas Neue" pitchFamily="34" charset="0"/>
                </a:rPr>
                <a:t>ranking </a:t>
              </a:r>
              <a:endParaRPr lang="en-US" sz="7200" dirty="0">
                <a:solidFill>
                  <a:srgbClr val="1E1D1D"/>
                </a:solidFill>
                <a:latin typeface="Bebas Neue" pitchFamily="34" charset="0"/>
                <a:ea typeface="Bebas Neue" pitchFamily="34" charset="0"/>
                <a:cs typeface="Bebas Neue" pitchFamily="34" charset="0"/>
                <a:sym typeface="Bebas Neue" pitchFamily="34" charset="0"/>
              </a:endParaRPr>
            </a:p>
          </p:txBody>
        </p:sp>
        <p:sp>
          <p:nvSpPr>
            <p:cNvPr id="7178" name="Rectangle 16"/>
            <p:cNvSpPr>
              <a:spLocks/>
            </p:cNvSpPr>
            <p:nvPr/>
          </p:nvSpPr>
          <p:spPr bwMode="auto">
            <a:xfrm>
              <a:off x="2514600" y="10435794"/>
              <a:ext cx="8686800" cy="20610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r>
                <a:rPr lang="en-US" sz="3600" dirty="0" smtClean="0">
                  <a:solidFill>
                    <a:srgbClr val="1E1D1D"/>
                  </a:solidFill>
                  <a:latin typeface="Arial" charset="0"/>
                  <a:ea typeface="Helvetica Light" charset="0"/>
                  <a:cs typeface="Arial" charset="0"/>
                  <a:sym typeface="Helvetica Light" charset="0"/>
                </a:rPr>
                <a:t>We've shown you the power of ranking your video and how much extra traffic that could generate for you – remember Google loves video.</a:t>
              </a:r>
              <a:endParaRPr lang="en-US" sz="3600" dirty="0">
                <a:solidFill>
                  <a:srgbClr val="1E1D1D"/>
                </a:solidFill>
                <a:latin typeface="Arial" charset="0"/>
                <a:ea typeface="Helvetica Light" charset="0"/>
                <a:cs typeface="Arial" charset="0"/>
                <a:sym typeface="Helvetica Light" charset="0"/>
              </a:endParaRPr>
            </a:p>
          </p:txBody>
        </p:sp>
      </p:grpSp>
    </p:spTree>
    <p:extLst>
      <p:ext uri="{BB962C8B-B14F-4D97-AF65-F5344CB8AC3E}">
        <p14:creationId xmlns:p14="http://schemas.microsoft.com/office/powerpoint/2010/main" val="33383452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6866" name="Slide Number Placeholder 3"/>
          <p:cNvSpPr>
            <a:spLocks noGrp="1"/>
          </p:cNvSpPr>
          <p:nvPr>
            <p:ph type="sldNum" sz="quarter" idx="10"/>
          </p:nvPr>
        </p:nvSpPr>
        <p:spPr>
          <a:noFill/>
        </p:spPr>
        <p:txBody>
          <a:bodyPr/>
          <a:lstStyle>
            <a:lvl1pPr eaLnBrk="0" hangingPunct="0">
              <a:defRPr sz="5600">
                <a:solidFill>
                  <a:srgbClr val="000000"/>
                </a:solidFill>
                <a:latin typeface="Gill Sans" charset="0"/>
                <a:ea typeface="ヒラギノ角ゴ ProN W3" charset="0"/>
                <a:cs typeface="ヒラギノ角ゴ ProN W3" charset="0"/>
                <a:sym typeface="Gill Sans" charset="0"/>
              </a:defRPr>
            </a:lvl1pPr>
            <a:lvl2pPr marL="742950" indent="-285750" eaLnBrk="0" hangingPunct="0">
              <a:defRPr sz="5600">
                <a:solidFill>
                  <a:srgbClr val="000000"/>
                </a:solidFill>
                <a:latin typeface="Gill Sans" charset="0"/>
                <a:ea typeface="ヒラギノ角ゴ ProN W3" charset="0"/>
                <a:cs typeface="ヒラギノ角ゴ ProN W3" charset="0"/>
                <a:sym typeface="Gill Sans" charset="0"/>
              </a:defRPr>
            </a:lvl2pPr>
            <a:lvl3pPr marL="1143000" indent="-228600" eaLnBrk="0" hangingPunct="0">
              <a:defRPr sz="5600">
                <a:solidFill>
                  <a:srgbClr val="000000"/>
                </a:solidFill>
                <a:latin typeface="Gill Sans" charset="0"/>
                <a:ea typeface="ヒラギノ角ゴ ProN W3" charset="0"/>
                <a:cs typeface="ヒラギノ角ゴ ProN W3" charset="0"/>
                <a:sym typeface="Gill Sans" charset="0"/>
              </a:defRPr>
            </a:lvl3pPr>
            <a:lvl4pPr marL="1600200" indent="-228600" eaLnBrk="0" hangingPunct="0">
              <a:defRPr sz="5600">
                <a:solidFill>
                  <a:srgbClr val="000000"/>
                </a:solidFill>
                <a:latin typeface="Gill Sans" charset="0"/>
                <a:ea typeface="ヒラギノ角ゴ ProN W3" charset="0"/>
                <a:cs typeface="ヒラギノ角ゴ ProN W3" charset="0"/>
                <a:sym typeface="Gill Sans" charset="0"/>
              </a:defRPr>
            </a:lvl4pPr>
            <a:lvl5pPr marL="2057400" indent="-228600" eaLnBrk="0" hangingPunct="0">
              <a:defRPr sz="5600">
                <a:solidFill>
                  <a:srgbClr val="000000"/>
                </a:solidFill>
                <a:latin typeface="Gill Sans" charset="0"/>
                <a:ea typeface="ヒラギノ角ゴ ProN W3" charset="0"/>
                <a:cs typeface="ヒラギノ角ゴ ProN W3" charset="0"/>
                <a:sym typeface="Gill Sans" charset="0"/>
              </a:defRPr>
            </a:lvl5pPr>
            <a:lvl6pPr marL="25146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6pPr>
            <a:lvl7pPr marL="29718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7pPr>
            <a:lvl8pPr marL="34290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8pPr>
            <a:lvl9pPr marL="38862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9pPr>
          </a:lstStyle>
          <a:p>
            <a:pPr eaLnBrk="1" hangingPunct="1"/>
            <a:fld id="{1FA84FB9-3044-47A7-AC78-E9BCA55FB690}" type="slidenum">
              <a:rPr lang="en-US" sz="3600" smtClean="0">
                <a:solidFill>
                  <a:srgbClr val="139FD2"/>
                </a:solidFill>
                <a:latin typeface="Bebas Neue" pitchFamily="34" charset="0"/>
                <a:ea typeface="Bebas Neue" pitchFamily="34" charset="0"/>
                <a:cs typeface="Bebas Neue" pitchFamily="34" charset="0"/>
                <a:sym typeface="Bebas Neue" pitchFamily="34" charset="0"/>
              </a:rPr>
              <a:pPr eaLnBrk="1" hangingPunct="1"/>
              <a:t>67</a:t>
            </a:fld>
            <a:endParaRPr lang="en-US" sz="3600" smtClean="0">
              <a:solidFill>
                <a:srgbClr val="139FD2"/>
              </a:solidFill>
              <a:latin typeface="Bebas Neue" pitchFamily="34" charset="0"/>
              <a:ea typeface="Bebas Neue" pitchFamily="34" charset="0"/>
              <a:cs typeface="Bebas Neue" pitchFamily="34" charset="0"/>
              <a:sym typeface="Bebas Neue" pitchFamily="34" charset="0"/>
            </a:endParaRPr>
          </a:p>
        </p:txBody>
      </p:sp>
      <p:sp>
        <p:nvSpPr>
          <p:cNvPr id="36867" name="Rectangle 1"/>
          <p:cNvSpPr>
            <a:spLocks/>
          </p:cNvSpPr>
          <p:nvPr/>
        </p:nvSpPr>
        <p:spPr bwMode="auto">
          <a:xfrm>
            <a:off x="2427288" y="1079500"/>
            <a:ext cx="14630400"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14400" dirty="0" smtClean="0">
                <a:solidFill>
                  <a:srgbClr val="139FD2"/>
                </a:solidFill>
                <a:latin typeface="Bebas Neue" pitchFamily="34" charset="0"/>
                <a:ea typeface="Bebas Neue" pitchFamily="34" charset="0"/>
                <a:cs typeface="Bebas Neue" pitchFamily="34" charset="0"/>
                <a:sym typeface="Bebas Neue" pitchFamily="34" charset="0"/>
              </a:rPr>
              <a:t>YouTube case study</a:t>
            </a:r>
            <a:endParaRPr lang="en-US" sz="14400" dirty="0">
              <a:solidFill>
                <a:srgbClr val="139FD2"/>
              </a:solidFill>
              <a:latin typeface="Bebas Neue" pitchFamily="34" charset="0"/>
              <a:ea typeface="Bebas Neue" pitchFamily="34" charset="0"/>
              <a:cs typeface="Bebas Neue" pitchFamily="34" charset="0"/>
              <a:sym typeface="Bebas Neue" pitchFamily="34" charset="0"/>
            </a:endParaRPr>
          </a:p>
        </p:txBody>
      </p:sp>
      <p:grpSp>
        <p:nvGrpSpPr>
          <p:cNvPr id="36869" name="Group 9"/>
          <p:cNvGrpSpPr>
            <a:grpSpLocks/>
          </p:cNvGrpSpPr>
          <p:nvPr/>
        </p:nvGrpSpPr>
        <p:grpSpPr bwMode="auto">
          <a:xfrm>
            <a:off x="13474700" y="4343400"/>
            <a:ext cx="8904288" cy="8216900"/>
            <a:chOff x="0" y="72"/>
            <a:chExt cx="5609" cy="5176"/>
          </a:xfrm>
        </p:grpSpPr>
        <p:sp>
          <p:nvSpPr>
            <p:cNvPr id="36870" name="Rectangle 5"/>
            <p:cNvSpPr>
              <a:spLocks/>
            </p:cNvSpPr>
            <p:nvPr/>
          </p:nvSpPr>
          <p:spPr bwMode="auto">
            <a:xfrm>
              <a:off x="120" y="72"/>
              <a:ext cx="5472" cy="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7200" dirty="0" smtClean="0">
                  <a:solidFill>
                    <a:srgbClr val="1E1D1D"/>
                  </a:solidFill>
                  <a:latin typeface="Bebas Neue" pitchFamily="34" charset="0"/>
                  <a:ea typeface="Bebas Neue" pitchFamily="34" charset="0"/>
                  <a:cs typeface="Bebas Neue" pitchFamily="34" charset="0"/>
                  <a:sym typeface="Bebas Neue" pitchFamily="34" charset="0"/>
                </a:rPr>
                <a:t>Ask the celling guy</a:t>
              </a:r>
              <a:endParaRPr lang="en-US" sz="7200" dirty="0">
                <a:solidFill>
                  <a:srgbClr val="1E1D1D"/>
                </a:solidFill>
                <a:latin typeface="Bebas Neue" pitchFamily="34" charset="0"/>
                <a:ea typeface="Bebas Neue" pitchFamily="34" charset="0"/>
                <a:cs typeface="Bebas Neue" pitchFamily="34" charset="0"/>
                <a:sym typeface="Bebas Neue" pitchFamily="34" charset="0"/>
              </a:endParaRPr>
            </a:p>
          </p:txBody>
        </p:sp>
        <p:sp>
          <p:nvSpPr>
            <p:cNvPr id="36871" name="Rectangle 6"/>
            <p:cNvSpPr>
              <a:spLocks/>
            </p:cNvSpPr>
            <p:nvPr/>
          </p:nvSpPr>
          <p:spPr bwMode="auto">
            <a:xfrm>
              <a:off x="137" y="896"/>
              <a:ext cx="5472" cy="10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r>
                <a:rPr lang="en-US" sz="3600" dirty="0" smtClean="0">
                  <a:solidFill>
                    <a:srgbClr val="1E1D1D"/>
                  </a:solidFill>
                  <a:latin typeface="Arial" charset="0"/>
                  <a:ea typeface="Helvetica Light" charset="0"/>
                  <a:cs typeface="Arial" charset="0"/>
                  <a:sym typeface="Helvetica Light" charset="0"/>
                </a:rPr>
                <a:t>Ceilumes You Tube channel was created in 2008, with the first video being “Celling Tiles – How to Replace” the video now has more than 60,00 views.</a:t>
              </a:r>
              <a:endParaRPr lang="en-US" sz="3600" dirty="0">
                <a:solidFill>
                  <a:srgbClr val="1E1D1D"/>
                </a:solidFill>
                <a:latin typeface="Arial" charset="0"/>
                <a:ea typeface="Helvetica Light" charset="0"/>
                <a:cs typeface="Arial" charset="0"/>
                <a:sym typeface="Helvetica Light" charset="0"/>
              </a:endParaRPr>
            </a:p>
          </p:txBody>
        </p:sp>
        <p:sp>
          <p:nvSpPr>
            <p:cNvPr id="36872" name="Line 7"/>
            <p:cNvSpPr>
              <a:spLocks noChangeShapeType="1"/>
            </p:cNvSpPr>
            <p:nvPr/>
          </p:nvSpPr>
          <p:spPr bwMode="auto">
            <a:xfrm>
              <a:off x="0" y="688"/>
              <a:ext cx="5472" cy="0"/>
            </a:xfrm>
            <a:prstGeom prst="line">
              <a:avLst/>
            </a:prstGeom>
            <a:noFill/>
            <a:ln w="114300">
              <a:solidFill>
                <a:srgbClr val="FDBE36"/>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a:p>
          </p:txBody>
        </p:sp>
        <p:sp>
          <p:nvSpPr>
            <p:cNvPr id="41992" name="Rectangle 8"/>
            <p:cNvSpPr>
              <a:spLocks/>
            </p:cNvSpPr>
            <p:nvPr/>
          </p:nvSpPr>
          <p:spPr bwMode="auto">
            <a:xfrm>
              <a:off x="137" y="2152"/>
              <a:ext cx="5296" cy="30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lstStyle/>
            <a:p>
              <a:pPr algn="l">
                <a:defRPr/>
              </a:pPr>
              <a:endParaRPr lang="en-US" sz="3600" dirty="0" smtClean="0">
                <a:solidFill>
                  <a:srgbClr val="1E1D1D"/>
                </a:solidFill>
                <a:latin typeface="Arial" pitchFamily="34" charset="0"/>
                <a:ea typeface="Helvetica Light" charset="0"/>
                <a:cs typeface="Arial" pitchFamily="34" charset="0"/>
                <a:sym typeface="Helvetica Light" charset="0"/>
              </a:endParaRPr>
            </a:p>
            <a:p>
              <a:pPr marL="914400" indent="-571500" algn="l">
                <a:buClr>
                  <a:srgbClr val="FDBE36"/>
                </a:buClr>
                <a:buSzPct val="125000"/>
                <a:buFont typeface="Arial" panose="020B0604020202020204" pitchFamily="34" charset="0"/>
                <a:buChar char="•"/>
                <a:defRPr/>
              </a:pPr>
              <a:r>
                <a:rPr lang="en-US" sz="3600" dirty="0" smtClean="0">
                  <a:solidFill>
                    <a:srgbClr val="1E1D1D"/>
                  </a:solidFill>
                  <a:latin typeface="Arial" pitchFamily="34" charset="0"/>
                  <a:ea typeface="Helvetica Light" charset="0"/>
                  <a:cs typeface="Arial" pitchFamily="34" charset="0"/>
                  <a:sym typeface="Helvetica Light" charset="0"/>
                </a:rPr>
                <a:t>Generates 5% of his sales.</a:t>
              </a:r>
              <a:endParaRPr lang="en-US" sz="3600" dirty="0">
                <a:solidFill>
                  <a:srgbClr val="1E1D1D"/>
                </a:solidFill>
                <a:latin typeface="Arial" pitchFamily="34" charset="0"/>
                <a:ea typeface="Helvetica Light" charset="0"/>
                <a:cs typeface="Arial" pitchFamily="34" charset="0"/>
                <a:sym typeface="Helvetica Light" charset="0"/>
              </a:endParaRPr>
            </a:p>
            <a:p>
              <a:pPr marL="977900" indent="-635000" algn="l">
                <a:buClr>
                  <a:srgbClr val="FDBE36"/>
                </a:buClr>
                <a:buSzPct val="125000"/>
                <a:buFont typeface="Helvetica Light" charset="0"/>
                <a:buChar char="•"/>
                <a:defRPr/>
              </a:pPr>
              <a:endParaRPr lang="en-US" sz="3600" dirty="0" smtClean="0">
                <a:solidFill>
                  <a:srgbClr val="1E1D1D"/>
                </a:solidFill>
                <a:latin typeface="Arial" pitchFamily="34" charset="0"/>
                <a:ea typeface="Helvetica Light" charset="0"/>
                <a:cs typeface="Arial" pitchFamily="34" charset="0"/>
                <a:sym typeface="Helvetica Light" charset="0"/>
              </a:endParaRPr>
            </a:p>
            <a:p>
              <a:pPr marL="977900" indent="-635000" algn="l">
                <a:buClr>
                  <a:srgbClr val="FDBE36"/>
                </a:buClr>
                <a:buSzPct val="125000"/>
                <a:buFont typeface="Helvetica Light" charset="0"/>
                <a:buChar char="•"/>
                <a:defRPr/>
              </a:pPr>
              <a:r>
                <a:rPr lang="en-US" sz="3600" dirty="0" smtClean="0">
                  <a:solidFill>
                    <a:srgbClr val="1E1D1D"/>
                  </a:solidFill>
                  <a:latin typeface="Arial" pitchFamily="34" charset="0"/>
                  <a:ea typeface="Helvetica Light" charset="0"/>
                  <a:cs typeface="Arial" pitchFamily="34" charset="0"/>
                  <a:sym typeface="Helvetica Light" charset="0"/>
                </a:rPr>
                <a:t>Only uses 7-8% marketing budget. </a:t>
              </a:r>
              <a:endParaRPr lang="en-US" sz="3600" dirty="0">
                <a:solidFill>
                  <a:srgbClr val="1E1D1D"/>
                </a:solidFill>
                <a:latin typeface="Arial" pitchFamily="34" charset="0"/>
                <a:ea typeface="Helvetica Light" charset="0"/>
                <a:cs typeface="Arial" pitchFamily="34" charset="0"/>
                <a:sym typeface="Helvetica Light" charset="0"/>
              </a:endParaRPr>
            </a:p>
            <a:p>
              <a:pPr marL="977900" indent="-635000" algn="l">
                <a:buClr>
                  <a:srgbClr val="FDBE36"/>
                </a:buClr>
                <a:buSzPct val="125000"/>
                <a:buFont typeface="Helvetica Light" charset="0"/>
                <a:buChar char="•"/>
                <a:defRPr/>
              </a:pPr>
              <a:endParaRPr lang="en-US" sz="3600" dirty="0" smtClean="0">
                <a:solidFill>
                  <a:srgbClr val="1E1D1D"/>
                </a:solidFill>
                <a:latin typeface="Arial" pitchFamily="34" charset="0"/>
                <a:ea typeface="Helvetica Light" charset="0"/>
                <a:cs typeface="Arial" pitchFamily="34" charset="0"/>
                <a:sym typeface="Helvetica Light" charset="0"/>
              </a:endParaRPr>
            </a:p>
            <a:p>
              <a:pPr marL="977900" indent="-635000" algn="l">
                <a:buClr>
                  <a:srgbClr val="FDBE36"/>
                </a:buClr>
                <a:buSzPct val="125000"/>
                <a:buFont typeface="Helvetica Light" charset="0"/>
                <a:buChar char="•"/>
                <a:defRPr/>
              </a:pPr>
              <a:r>
                <a:rPr lang="en-US" sz="3600" dirty="0" smtClean="0">
                  <a:solidFill>
                    <a:srgbClr val="1E1D1D"/>
                  </a:solidFill>
                  <a:latin typeface="Arial" pitchFamily="34" charset="0"/>
                  <a:ea typeface="Helvetica Light" charset="0"/>
                  <a:cs typeface="Arial" pitchFamily="34" charset="0"/>
                  <a:sym typeface="Helvetica Light" charset="0"/>
                </a:rPr>
                <a:t>40% of his website impressions.</a:t>
              </a:r>
            </a:p>
            <a:p>
              <a:pPr marL="977900" indent="-635000" algn="l">
                <a:buClr>
                  <a:srgbClr val="FDBE36"/>
                </a:buClr>
                <a:buSzPct val="125000"/>
                <a:buFont typeface="Helvetica Light" charset="0"/>
                <a:buChar char="•"/>
                <a:defRPr/>
              </a:pPr>
              <a:endParaRPr lang="en-US" sz="3600" dirty="0" smtClean="0">
                <a:solidFill>
                  <a:srgbClr val="1E1D1D"/>
                </a:solidFill>
                <a:latin typeface="Arial" pitchFamily="34" charset="0"/>
                <a:ea typeface="Helvetica Light" charset="0"/>
                <a:cs typeface="Arial" pitchFamily="34" charset="0"/>
                <a:sym typeface="Helvetica Light" charset="0"/>
              </a:endParaRPr>
            </a:p>
            <a:p>
              <a:pPr marL="977900" indent="-635000" algn="l">
                <a:buClr>
                  <a:srgbClr val="FDBE36"/>
                </a:buClr>
                <a:buSzPct val="125000"/>
                <a:buFont typeface="Helvetica Light" charset="0"/>
                <a:buChar char="•"/>
                <a:defRPr/>
              </a:pPr>
              <a:r>
                <a:rPr lang="en-US" sz="3600" dirty="0" smtClean="0">
                  <a:solidFill>
                    <a:srgbClr val="1E1D1D"/>
                  </a:solidFill>
                  <a:latin typeface="Arial" pitchFamily="34" charset="0"/>
                  <a:ea typeface="Helvetica Light" charset="0"/>
                  <a:cs typeface="Arial" pitchFamily="34" charset="0"/>
                  <a:sym typeface="Helvetica Light" charset="0"/>
                </a:rPr>
                <a:t>View count of over 900,000.</a:t>
              </a:r>
              <a:endParaRPr lang="en-US" sz="3600" dirty="0">
                <a:solidFill>
                  <a:srgbClr val="1E1D1D"/>
                </a:solidFill>
                <a:latin typeface="Arial" pitchFamily="34" charset="0"/>
                <a:ea typeface="Helvetica Light" charset="0"/>
                <a:cs typeface="Arial" pitchFamily="34" charset="0"/>
                <a:sym typeface="Helvetica Light" charset="0"/>
              </a:endParaRPr>
            </a:p>
            <a:p>
              <a:pPr marL="571500" indent="-571500" algn="l">
                <a:buFont typeface="Arial" panose="020B0604020202020204" pitchFamily="34" charset="0"/>
                <a:buChar char="•"/>
                <a:defRPr/>
              </a:pPr>
              <a:endParaRPr lang="en-US" sz="3600" dirty="0">
                <a:solidFill>
                  <a:srgbClr val="1E1D1D"/>
                </a:solidFill>
                <a:latin typeface="Arial" pitchFamily="34" charset="0"/>
                <a:ea typeface="Helvetica Light" charset="0"/>
                <a:cs typeface="Arial" pitchFamily="34" charset="0"/>
                <a:sym typeface="Helvetica Light" charset="0"/>
              </a:endParaRPr>
            </a:p>
          </p:txBody>
        </p:sp>
      </p:grpSp>
      <p:grpSp>
        <p:nvGrpSpPr>
          <p:cNvPr id="12" name="Group 4"/>
          <p:cNvGrpSpPr>
            <a:grpSpLocks/>
          </p:cNvGrpSpPr>
          <p:nvPr/>
        </p:nvGrpSpPr>
        <p:grpSpPr bwMode="auto">
          <a:xfrm>
            <a:off x="2362200" y="4152900"/>
            <a:ext cx="10883900" cy="8420100"/>
            <a:chOff x="0" y="0"/>
            <a:chExt cx="6856" cy="5304"/>
          </a:xfrm>
        </p:grpSpPr>
        <p:pic>
          <p:nvPicPr>
            <p:cNvPr id="13"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8" y="96"/>
              <a:ext cx="6600" cy="49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a:tailEnd/>
                </a14:hiddenLine>
              </a:ext>
            </a:extLst>
          </p:spPr>
        </p:pic>
        <p:pic>
          <p:nvPicPr>
            <p:cNvPr id="14" name="Picture 3"/>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6856" cy="53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a:tailEnd/>
                </a14:hiddenLine>
              </a:ext>
            </a:extLst>
          </p:spPr>
        </p:pic>
      </p:grpSp>
      <p:pic>
        <p:nvPicPr>
          <p:cNvPr id="2" name="Picture 1" descr="YouTube Case Study: Ceilume’s “Ask the Ceiling Tile Guy” - Search Engine Watch (#SEW) - Google Chrome"/>
          <p:cNvPicPr>
            <a:picLocks noChangeAspect="1"/>
          </p:cNvPicPr>
          <p:nvPr/>
        </p:nvPicPr>
        <p:blipFill rotWithShape="1">
          <a:blip r:embed="rId5">
            <a:extLst>
              <a:ext uri="{28A0092B-C50C-407E-A947-70E740481C1C}">
                <a14:useLocalDpi xmlns:a14="http://schemas.microsoft.com/office/drawing/2010/main" val="0"/>
              </a:ext>
            </a:extLst>
          </a:blip>
          <a:srcRect l="14358" t="21755" r="52921" b="28534"/>
          <a:stretch/>
        </p:blipFill>
        <p:spPr>
          <a:xfrm>
            <a:off x="2558473" y="3848272"/>
            <a:ext cx="10584000" cy="8316019"/>
          </a:xfrm>
          <a:prstGeom prst="rect">
            <a:avLst/>
          </a:prstGeom>
        </p:spPr>
      </p:pic>
    </p:spTree>
    <p:extLst>
      <p:ext uri="{BB962C8B-B14F-4D97-AF65-F5344CB8AC3E}">
        <p14:creationId xmlns:p14="http://schemas.microsoft.com/office/powerpoint/2010/main" val="6286708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32"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500" fill="hold"/>
                                        <p:tgtEl>
                                          <p:spTgt spid="12"/>
                                        </p:tgtEl>
                                        <p:attrNameLst>
                                          <p:attrName>ppt_w</p:attrName>
                                        </p:attrNameLst>
                                      </p:cBhvr>
                                      <p:tavLst>
                                        <p:tav tm="0">
                                          <p:val>
                                            <p:strVal val="4*#ppt_w"/>
                                          </p:val>
                                        </p:tav>
                                        <p:tav tm="100000">
                                          <p:val>
                                            <p:strVal val="#ppt_w"/>
                                          </p:val>
                                        </p:tav>
                                      </p:tavLst>
                                    </p:anim>
                                    <p:anim calcmode="lin" valueType="num">
                                      <p:cBhvr>
                                        <p:cTn id="8" dur="500" fill="hold"/>
                                        <p:tgtEl>
                                          <p:spTgt spid="12"/>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4034" name="Slide Number Placeholder 3"/>
          <p:cNvSpPr>
            <a:spLocks noGrp="1"/>
          </p:cNvSpPr>
          <p:nvPr>
            <p:ph type="sldNum" sz="quarter" idx="10"/>
          </p:nvPr>
        </p:nvSpPr>
        <p:spPr>
          <a:noFill/>
        </p:spPr>
        <p:txBody>
          <a:bodyPr/>
          <a:lstStyle>
            <a:lvl1pPr eaLnBrk="0" hangingPunct="0">
              <a:defRPr sz="5600">
                <a:solidFill>
                  <a:srgbClr val="000000"/>
                </a:solidFill>
                <a:latin typeface="Gill Sans" charset="0"/>
                <a:ea typeface="ヒラギノ角ゴ ProN W3" charset="0"/>
                <a:cs typeface="ヒラギノ角ゴ ProN W3" charset="0"/>
                <a:sym typeface="Gill Sans" charset="0"/>
              </a:defRPr>
            </a:lvl1pPr>
            <a:lvl2pPr marL="742950" indent="-285750" eaLnBrk="0" hangingPunct="0">
              <a:defRPr sz="5600">
                <a:solidFill>
                  <a:srgbClr val="000000"/>
                </a:solidFill>
                <a:latin typeface="Gill Sans" charset="0"/>
                <a:ea typeface="ヒラギノ角ゴ ProN W3" charset="0"/>
                <a:cs typeface="ヒラギノ角ゴ ProN W3" charset="0"/>
                <a:sym typeface="Gill Sans" charset="0"/>
              </a:defRPr>
            </a:lvl2pPr>
            <a:lvl3pPr marL="1143000" indent="-228600" eaLnBrk="0" hangingPunct="0">
              <a:defRPr sz="5600">
                <a:solidFill>
                  <a:srgbClr val="000000"/>
                </a:solidFill>
                <a:latin typeface="Gill Sans" charset="0"/>
                <a:ea typeface="ヒラギノ角ゴ ProN W3" charset="0"/>
                <a:cs typeface="ヒラギノ角ゴ ProN W3" charset="0"/>
                <a:sym typeface="Gill Sans" charset="0"/>
              </a:defRPr>
            </a:lvl3pPr>
            <a:lvl4pPr marL="1600200" indent="-228600" eaLnBrk="0" hangingPunct="0">
              <a:defRPr sz="5600">
                <a:solidFill>
                  <a:srgbClr val="000000"/>
                </a:solidFill>
                <a:latin typeface="Gill Sans" charset="0"/>
                <a:ea typeface="ヒラギノ角ゴ ProN W3" charset="0"/>
                <a:cs typeface="ヒラギノ角ゴ ProN W3" charset="0"/>
                <a:sym typeface="Gill Sans" charset="0"/>
              </a:defRPr>
            </a:lvl4pPr>
            <a:lvl5pPr marL="2057400" indent="-228600" eaLnBrk="0" hangingPunct="0">
              <a:defRPr sz="5600">
                <a:solidFill>
                  <a:srgbClr val="000000"/>
                </a:solidFill>
                <a:latin typeface="Gill Sans" charset="0"/>
                <a:ea typeface="ヒラギノ角ゴ ProN W3" charset="0"/>
                <a:cs typeface="ヒラギノ角ゴ ProN W3" charset="0"/>
                <a:sym typeface="Gill Sans" charset="0"/>
              </a:defRPr>
            </a:lvl5pPr>
            <a:lvl6pPr marL="25146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6pPr>
            <a:lvl7pPr marL="29718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7pPr>
            <a:lvl8pPr marL="34290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8pPr>
            <a:lvl9pPr marL="38862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9pPr>
          </a:lstStyle>
          <a:p>
            <a:pPr eaLnBrk="1" hangingPunct="1"/>
            <a:fld id="{EA018385-A50B-4A4A-83EA-CE34D4B3CC03}" type="slidenum">
              <a:rPr lang="en-US" sz="3600" smtClean="0">
                <a:solidFill>
                  <a:srgbClr val="139FD2"/>
                </a:solidFill>
                <a:latin typeface="Bebas Neue" pitchFamily="34" charset="0"/>
                <a:ea typeface="Bebas Neue" pitchFamily="34" charset="0"/>
                <a:cs typeface="Bebas Neue" pitchFamily="34" charset="0"/>
                <a:sym typeface="Bebas Neue" pitchFamily="34" charset="0"/>
              </a:rPr>
              <a:pPr eaLnBrk="1" hangingPunct="1"/>
              <a:t>68</a:t>
            </a:fld>
            <a:endParaRPr lang="en-US" sz="3600" smtClean="0">
              <a:solidFill>
                <a:srgbClr val="139FD2"/>
              </a:solidFill>
              <a:latin typeface="Bebas Neue" pitchFamily="34" charset="0"/>
              <a:ea typeface="Bebas Neue" pitchFamily="34" charset="0"/>
              <a:cs typeface="Bebas Neue" pitchFamily="34" charset="0"/>
              <a:sym typeface="Bebas Neue" pitchFamily="34" charset="0"/>
            </a:endParaRPr>
          </a:p>
        </p:txBody>
      </p:sp>
      <p:sp>
        <p:nvSpPr>
          <p:cNvPr id="44035" name="Line 1"/>
          <p:cNvSpPr>
            <a:spLocks noChangeShapeType="1"/>
          </p:cNvSpPr>
          <p:nvPr/>
        </p:nvSpPr>
        <p:spPr bwMode="auto">
          <a:xfrm>
            <a:off x="9752013" y="6881813"/>
            <a:ext cx="4524375" cy="0"/>
          </a:xfrm>
          <a:prstGeom prst="line">
            <a:avLst/>
          </a:prstGeom>
          <a:noFill/>
          <a:ln w="393700">
            <a:solidFill>
              <a:srgbClr val="FDBE36"/>
            </a:solidFill>
            <a:miter lim="800000"/>
            <a:headEnd/>
            <a:tailEnd type="oval" w="med" len="med"/>
          </a:ln>
          <a:extLst>
            <a:ext uri="{909E8E84-426E-40DD-AFC4-6F175D3DCCD1}">
              <a14:hiddenFill xmlns:a14="http://schemas.microsoft.com/office/drawing/2010/main">
                <a:noFill/>
              </a14:hiddenFill>
            </a:ext>
          </a:extLst>
        </p:spPr>
        <p:txBody>
          <a:bodyPr lIns="0" tIns="0" rIns="0" bIns="0"/>
          <a:lstStyle/>
          <a:p>
            <a:endParaRPr lang="en-US"/>
          </a:p>
        </p:txBody>
      </p:sp>
      <p:sp>
        <p:nvSpPr>
          <p:cNvPr id="44036" name="Line 2"/>
          <p:cNvSpPr>
            <a:spLocks noChangeShapeType="1"/>
          </p:cNvSpPr>
          <p:nvPr/>
        </p:nvSpPr>
        <p:spPr bwMode="auto">
          <a:xfrm rot="10800000" flipH="1">
            <a:off x="4340225" y="6856413"/>
            <a:ext cx="4945063" cy="1587"/>
          </a:xfrm>
          <a:prstGeom prst="line">
            <a:avLst/>
          </a:prstGeom>
          <a:noFill/>
          <a:ln w="393700">
            <a:solidFill>
              <a:srgbClr val="FDBE36"/>
            </a:solidFill>
            <a:miter lim="800000"/>
            <a:headEnd/>
            <a:tailEnd type="oval" w="med" len="med"/>
          </a:ln>
          <a:extLst>
            <a:ext uri="{909E8E84-426E-40DD-AFC4-6F175D3DCCD1}">
              <a14:hiddenFill xmlns:a14="http://schemas.microsoft.com/office/drawing/2010/main">
                <a:noFill/>
              </a14:hiddenFill>
            </a:ext>
          </a:extLst>
        </p:spPr>
        <p:txBody>
          <a:bodyPr lIns="0" tIns="0" rIns="0" bIns="0"/>
          <a:lstStyle/>
          <a:p>
            <a:endParaRPr lang="en-US"/>
          </a:p>
        </p:txBody>
      </p:sp>
      <p:sp>
        <p:nvSpPr>
          <p:cNvPr id="44037" name="Line 3"/>
          <p:cNvSpPr>
            <a:spLocks noChangeShapeType="1"/>
          </p:cNvSpPr>
          <p:nvPr/>
        </p:nvSpPr>
        <p:spPr bwMode="auto">
          <a:xfrm>
            <a:off x="14754225" y="6858000"/>
            <a:ext cx="4525963" cy="0"/>
          </a:xfrm>
          <a:prstGeom prst="line">
            <a:avLst/>
          </a:prstGeom>
          <a:noFill/>
          <a:ln w="393700">
            <a:solidFill>
              <a:srgbClr val="FDBE36"/>
            </a:solidFill>
            <a:miter lim="800000"/>
            <a:headEnd/>
            <a:tailEnd type="oval" w="med" len="med"/>
          </a:ln>
          <a:extLst>
            <a:ext uri="{909E8E84-426E-40DD-AFC4-6F175D3DCCD1}">
              <a14:hiddenFill xmlns:a14="http://schemas.microsoft.com/office/drawing/2010/main">
                <a:noFill/>
              </a14:hiddenFill>
            </a:ext>
          </a:extLst>
        </p:spPr>
        <p:txBody>
          <a:bodyPr lIns="0" tIns="0" rIns="0" bIns="0"/>
          <a:lstStyle/>
          <a:p>
            <a:endParaRPr lang="en-US"/>
          </a:p>
        </p:txBody>
      </p:sp>
      <p:grpSp>
        <p:nvGrpSpPr>
          <p:cNvPr id="44038" name="Group 7"/>
          <p:cNvGrpSpPr>
            <a:grpSpLocks/>
          </p:cNvGrpSpPr>
          <p:nvPr/>
        </p:nvGrpSpPr>
        <p:grpSpPr bwMode="auto">
          <a:xfrm>
            <a:off x="12420600" y="4965700"/>
            <a:ext cx="3657600" cy="5854700"/>
            <a:chOff x="368" y="0"/>
            <a:chExt cx="2304" cy="3688"/>
          </a:xfrm>
        </p:grpSpPr>
        <p:sp>
          <p:nvSpPr>
            <p:cNvPr id="44053" name="Rectangle 4"/>
            <p:cNvSpPr>
              <a:spLocks/>
            </p:cNvSpPr>
            <p:nvPr/>
          </p:nvSpPr>
          <p:spPr bwMode="auto">
            <a:xfrm>
              <a:off x="368" y="0"/>
              <a:ext cx="2304" cy="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nSpc>
                  <a:spcPct val="80000"/>
                </a:lnSpc>
              </a:pPr>
              <a:r>
                <a:rPr lang="en-US" sz="7200" dirty="0" smtClean="0">
                  <a:solidFill>
                    <a:srgbClr val="139FD2"/>
                  </a:solidFill>
                  <a:latin typeface="Bebas Neue" pitchFamily="34" charset="0"/>
                  <a:ea typeface="Bebas Neue" pitchFamily="34" charset="0"/>
                  <a:cs typeface="Bebas Neue" pitchFamily="34" charset="0"/>
                  <a:sym typeface="Bebas Neue" pitchFamily="34" charset="0"/>
                </a:rPr>
                <a:t>backlinks</a:t>
              </a:r>
              <a:endParaRPr lang="en-US" sz="7200" dirty="0">
                <a:solidFill>
                  <a:srgbClr val="139FD2"/>
                </a:solidFill>
                <a:latin typeface="Bebas Neue" pitchFamily="34" charset="0"/>
                <a:ea typeface="Bebas Neue" pitchFamily="34" charset="0"/>
                <a:cs typeface="Bebas Neue" pitchFamily="34" charset="0"/>
                <a:sym typeface="Bebas Neue" pitchFamily="34" charset="0"/>
              </a:endParaRPr>
            </a:p>
          </p:txBody>
        </p:sp>
        <p:sp>
          <p:nvSpPr>
            <p:cNvPr id="44054" name="Rectangle 5"/>
            <p:cNvSpPr>
              <a:spLocks/>
            </p:cNvSpPr>
            <p:nvPr/>
          </p:nvSpPr>
          <p:spPr bwMode="auto">
            <a:xfrm>
              <a:off x="368" y="1784"/>
              <a:ext cx="2304" cy="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nSpc>
                  <a:spcPct val="80000"/>
                </a:lnSpc>
              </a:pPr>
              <a:r>
                <a:rPr lang="en-US" sz="4800" dirty="0" smtClean="0">
                  <a:solidFill>
                    <a:srgbClr val="139FD2"/>
                  </a:solidFill>
                  <a:latin typeface="Bebas Neue" pitchFamily="34" charset="0"/>
                  <a:ea typeface="Bebas Neue" pitchFamily="34" charset="0"/>
                  <a:cs typeface="Bebas Neue" pitchFamily="34" charset="0"/>
                  <a:sym typeface="Bebas Neue" pitchFamily="34" charset="0"/>
                </a:rPr>
                <a:t>&amp; social proof</a:t>
              </a:r>
              <a:endParaRPr lang="en-US" sz="4800" dirty="0">
                <a:solidFill>
                  <a:srgbClr val="139FD2"/>
                </a:solidFill>
                <a:latin typeface="Bebas Neue" pitchFamily="34" charset="0"/>
                <a:ea typeface="Bebas Neue" pitchFamily="34" charset="0"/>
                <a:cs typeface="Bebas Neue" pitchFamily="34" charset="0"/>
                <a:sym typeface="Bebas Neue" pitchFamily="34" charset="0"/>
              </a:endParaRPr>
            </a:p>
          </p:txBody>
        </p:sp>
        <p:sp>
          <p:nvSpPr>
            <p:cNvPr id="44055" name="Rectangle 6"/>
            <p:cNvSpPr>
              <a:spLocks/>
            </p:cNvSpPr>
            <p:nvPr/>
          </p:nvSpPr>
          <p:spPr bwMode="auto">
            <a:xfrm>
              <a:off x="368" y="2248"/>
              <a:ext cx="2304" cy="14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r>
                <a:rPr lang="en-GB" sz="2600" dirty="0" smtClean="0">
                  <a:solidFill>
                    <a:srgbClr val="1E1D1D"/>
                  </a:solidFill>
                  <a:latin typeface="Arial" charset="0"/>
                  <a:ea typeface="Helvetica Light" charset="0"/>
                  <a:cs typeface="Arial" charset="0"/>
                  <a:sym typeface="Helvetica Light" charset="0"/>
                </a:rPr>
                <a:t>Some of the biggest challenges with regards ranking come through the creation of backlinks and social proof – likes, views and comments.</a:t>
              </a:r>
              <a:endParaRPr lang="en-GB" sz="2600" dirty="0">
                <a:solidFill>
                  <a:srgbClr val="1E1D1D"/>
                </a:solidFill>
                <a:latin typeface="Arial" charset="0"/>
                <a:ea typeface="Helvetica Light" charset="0"/>
                <a:cs typeface="Arial" charset="0"/>
                <a:sym typeface="Helvetica Light" charset="0"/>
              </a:endParaRPr>
            </a:p>
          </p:txBody>
        </p:sp>
      </p:grpSp>
      <p:grpSp>
        <p:nvGrpSpPr>
          <p:cNvPr id="44039" name="Group 11"/>
          <p:cNvGrpSpPr>
            <a:grpSpLocks/>
          </p:cNvGrpSpPr>
          <p:nvPr/>
        </p:nvGrpSpPr>
        <p:grpSpPr bwMode="auto">
          <a:xfrm>
            <a:off x="17449800" y="4965700"/>
            <a:ext cx="3657600" cy="5854700"/>
            <a:chOff x="284" y="0"/>
            <a:chExt cx="2304" cy="3688"/>
          </a:xfrm>
        </p:grpSpPr>
        <p:sp>
          <p:nvSpPr>
            <p:cNvPr id="44050" name="Rectangle 8"/>
            <p:cNvSpPr>
              <a:spLocks/>
            </p:cNvSpPr>
            <p:nvPr/>
          </p:nvSpPr>
          <p:spPr bwMode="auto">
            <a:xfrm>
              <a:off x="284" y="0"/>
              <a:ext cx="2304" cy="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nSpc>
                  <a:spcPct val="80000"/>
                </a:lnSpc>
              </a:pPr>
              <a:r>
                <a:rPr lang="en-US" sz="7200" dirty="0" smtClean="0">
                  <a:solidFill>
                    <a:srgbClr val="139FD2"/>
                  </a:solidFill>
                  <a:latin typeface="Bebas Neue" pitchFamily="34" charset="0"/>
                  <a:ea typeface="Bebas Neue" pitchFamily="34" charset="0"/>
                  <a:cs typeface="Bebas Neue" pitchFamily="34" charset="0"/>
                  <a:sym typeface="Bebas Neue" pitchFamily="34" charset="0"/>
                </a:rPr>
                <a:t>advertise</a:t>
              </a:r>
              <a:endParaRPr lang="en-US" sz="7200" dirty="0">
                <a:solidFill>
                  <a:srgbClr val="139FD2"/>
                </a:solidFill>
                <a:latin typeface="Bebas Neue" pitchFamily="34" charset="0"/>
                <a:ea typeface="Bebas Neue" pitchFamily="34" charset="0"/>
                <a:cs typeface="Bebas Neue" pitchFamily="34" charset="0"/>
                <a:sym typeface="Bebas Neue" pitchFamily="34" charset="0"/>
              </a:endParaRPr>
            </a:p>
          </p:txBody>
        </p:sp>
        <p:sp>
          <p:nvSpPr>
            <p:cNvPr id="44051" name="Rectangle 9"/>
            <p:cNvSpPr>
              <a:spLocks/>
            </p:cNvSpPr>
            <p:nvPr/>
          </p:nvSpPr>
          <p:spPr bwMode="auto">
            <a:xfrm>
              <a:off x="284" y="1784"/>
              <a:ext cx="2304" cy="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nSpc>
                  <a:spcPct val="80000"/>
                </a:lnSpc>
              </a:pPr>
              <a:r>
                <a:rPr lang="en-US" sz="4800" dirty="0" smtClean="0">
                  <a:solidFill>
                    <a:srgbClr val="139FD2"/>
                  </a:solidFill>
                  <a:latin typeface="Bebas Neue" pitchFamily="34" charset="0"/>
                  <a:ea typeface="Bebas Neue" pitchFamily="34" charset="0"/>
                  <a:cs typeface="Bebas Neue" pitchFamily="34" charset="0"/>
                  <a:sym typeface="Bebas Neue" pitchFamily="34" charset="0"/>
                </a:rPr>
                <a:t>Trueview</a:t>
              </a:r>
            </a:p>
            <a:p>
              <a:pPr>
                <a:lnSpc>
                  <a:spcPct val="80000"/>
                </a:lnSpc>
              </a:pPr>
              <a:endParaRPr lang="en-US" sz="4800" dirty="0">
                <a:solidFill>
                  <a:srgbClr val="139FD2"/>
                </a:solidFill>
                <a:latin typeface="Bebas Neue" pitchFamily="34" charset="0"/>
                <a:ea typeface="Bebas Neue" pitchFamily="34" charset="0"/>
                <a:cs typeface="Bebas Neue" pitchFamily="34" charset="0"/>
                <a:sym typeface="Bebas Neue" pitchFamily="34" charset="0"/>
              </a:endParaRPr>
            </a:p>
          </p:txBody>
        </p:sp>
        <p:sp>
          <p:nvSpPr>
            <p:cNvPr id="44052" name="Rectangle 10"/>
            <p:cNvSpPr>
              <a:spLocks/>
            </p:cNvSpPr>
            <p:nvPr/>
          </p:nvSpPr>
          <p:spPr bwMode="auto">
            <a:xfrm>
              <a:off x="284" y="2248"/>
              <a:ext cx="2304" cy="14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r>
                <a:rPr lang="en-GB" sz="2600" dirty="0" smtClean="0">
                  <a:solidFill>
                    <a:srgbClr val="1E1D1D"/>
                  </a:solidFill>
                  <a:latin typeface="Arial" charset="0"/>
                  <a:ea typeface="Helvetica Light" charset="0"/>
                  <a:cs typeface="Arial" charset="0"/>
                  <a:sym typeface="Helvetica Light" charset="0"/>
                </a:rPr>
                <a:t> </a:t>
              </a:r>
              <a:r>
                <a:rPr lang="en-GB" sz="2600" dirty="0">
                  <a:solidFill>
                    <a:srgbClr val="1E1D1D"/>
                  </a:solidFill>
                  <a:latin typeface="Arial" charset="0"/>
                  <a:ea typeface="Helvetica Light" charset="0"/>
                  <a:cs typeface="Arial" charset="0"/>
                  <a:sym typeface="Helvetica Light" charset="0"/>
                </a:rPr>
                <a:t>M</a:t>
              </a:r>
              <a:r>
                <a:rPr lang="en-GB" sz="2600" dirty="0" smtClean="0">
                  <a:solidFill>
                    <a:srgbClr val="1E1D1D"/>
                  </a:solidFill>
                  <a:latin typeface="Arial" charset="0"/>
                  <a:ea typeface="Helvetica Light" charset="0"/>
                  <a:cs typeface="Arial" charset="0"/>
                  <a:sym typeface="Helvetica Light" charset="0"/>
                </a:rPr>
                <a:t>ost other advertisers are using other marketing platforms, so the cost of advertising in comparison to these is relatively low. </a:t>
              </a:r>
              <a:endParaRPr lang="en-GB" sz="2600" dirty="0">
                <a:solidFill>
                  <a:srgbClr val="1E1D1D"/>
                </a:solidFill>
                <a:latin typeface="Arial" charset="0"/>
                <a:ea typeface="Helvetica Light" charset="0"/>
                <a:cs typeface="Arial" charset="0"/>
                <a:sym typeface="Helvetica Light" charset="0"/>
              </a:endParaRPr>
            </a:p>
            <a:p>
              <a:endParaRPr lang="en-US" sz="2600" dirty="0">
                <a:solidFill>
                  <a:srgbClr val="1E1D1D"/>
                </a:solidFill>
                <a:latin typeface="Arial" charset="0"/>
                <a:ea typeface="Helvetica Light" charset="0"/>
                <a:cs typeface="Arial" charset="0"/>
                <a:sym typeface="Helvetica Light" charset="0"/>
              </a:endParaRPr>
            </a:p>
          </p:txBody>
        </p:sp>
      </p:grpSp>
      <p:grpSp>
        <p:nvGrpSpPr>
          <p:cNvPr id="44040" name="Group 15"/>
          <p:cNvGrpSpPr>
            <a:grpSpLocks/>
          </p:cNvGrpSpPr>
          <p:nvPr/>
        </p:nvGrpSpPr>
        <p:grpSpPr bwMode="auto">
          <a:xfrm>
            <a:off x="7467600" y="4953000"/>
            <a:ext cx="3657600" cy="5867400"/>
            <a:chOff x="284" y="0"/>
            <a:chExt cx="2304" cy="3696"/>
          </a:xfrm>
        </p:grpSpPr>
        <p:sp>
          <p:nvSpPr>
            <p:cNvPr id="44047" name="Rectangle 12"/>
            <p:cNvSpPr>
              <a:spLocks/>
            </p:cNvSpPr>
            <p:nvPr/>
          </p:nvSpPr>
          <p:spPr bwMode="auto">
            <a:xfrm>
              <a:off x="284" y="0"/>
              <a:ext cx="2304" cy="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nSpc>
                  <a:spcPct val="80000"/>
                </a:lnSpc>
              </a:pPr>
              <a:r>
                <a:rPr lang="en-US" sz="7200" dirty="0" smtClean="0">
                  <a:solidFill>
                    <a:srgbClr val="139FD2"/>
                  </a:solidFill>
                  <a:latin typeface="Bebas Neue" pitchFamily="34" charset="0"/>
                  <a:ea typeface="Bebas Neue" pitchFamily="34" charset="0"/>
                  <a:cs typeface="Bebas Neue" pitchFamily="34" charset="0"/>
                  <a:sym typeface="Bebas Neue" pitchFamily="34" charset="0"/>
                </a:rPr>
                <a:t>optimize</a:t>
              </a:r>
              <a:endParaRPr lang="en-US" sz="7200" dirty="0">
                <a:solidFill>
                  <a:srgbClr val="139FD2"/>
                </a:solidFill>
                <a:latin typeface="Bebas Neue" pitchFamily="34" charset="0"/>
                <a:ea typeface="Bebas Neue" pitchFamily="34" charset="0"/>
                <a:cs typeface="Bebas Neue" pitchFamily="34" charset="0"/>
                <a:sym typeface="Bebas Neue" pitchFamily="34" charset="0"/>
              </a:endParaRPr>
            </a:p>
          </p:txBody>
        </p:sp>
        <p:sp>
          <p:nvSpPr>
            <p:cNvPr id="44048" name="Rectangle 13"/>
            <p:cNvSpPr>
              <a:spLocks/>
            </p:cNvSpPr>
            <p:nvPr/>
          </p:nvSpPr>
          <p:spPr bwMode="auto">
            <a:xfrm>
              <a:off x="284" y="1800"/>
              <a:ext cx="2304" cy="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nSpc>
                  <a:spcPct val="80000"/>
                </a:lnSpc>
              </a:pPr>
              <a:r>
                <a:rPr lang="en-US" sz="4800" dirty="0" smtClean="0">
                  <a:solidFill>
                    <a:srgbClr val="139FD2"/>
                  </a:solidFill>
                  <a:latin typeface="Bebas Neue" pitchFamily="34" charset="0"/>
                  <a:ea typeface="Bebas Neue" pitchFamily="34" charset="0"/>
                  <a:cs typeface="Bebas Neue" pitchFamily="34" charset="0"/>
                  <a:sym typeface="Bebas Neue" pitchFamily="34" charset="0"/>
                </a:rPr>
                <a:t>Your video</a:t>
              </a:r>
              <a:endParaRPr lang="en-US" sz="4800" dirty="0">
                <a:solidFill>
                  <a:srgbClr val="139FD2"/>
                </a:solidFill>
                <a:latin typeface="Bebas Neue" pitchFamily="34" charset="0"/>
                <a:ea typeface="Bebas Neue" pitchFamily="34" charset="0"/>
                <a:cs typeface="Bebas Neue" pitchFamily="34" charset="0"/>
                <a:sym typeface="Bebas Neue" pitchFamily="34" charset="0"/>
              </a:endParaRPr>
            </a:p>
          </p:txBody>
        </p:sp>
        <p:sp>
          <p:nvSpPr>
            <p:cNvPr id="44049" name="Rectangle 14"/>
            <p:cNvSpPr>
              <a:spLocks/>
            </p:cNvSpPr>
            <p:nvPr/>
          </p:nvSpPr>
          <p:spPr bwMode="auto">
            <a:xfrm>
              <a:off x="284" y="2256"/>
              <a:ext cx="2304" cy="14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r>
                <a:rPr lang="en-GB" sz="2600" dirty="0" smtClean="0">
                  <a:solidFill>
                    <a:srgbClr val="1E1D1D"/>
                  </a:solidFill>
                  <a:latin typeface="Arial" charset="0"/>
                  <a:ea typeface="Helvetica Light" charset="0"/>
                  <a:cs typeface="Arial" charset="0"/>
                  <a:sym typeface="Helvetica Light" charset="0"/>
                </a:rPr>
                <a:t>After uploading your video to YouTube you need to optimize it, giving it the best possible chance of ranking an Google.</a:t>
              </a:r>
              <a:endParaRPr lang="en-GB" sz="2600" dirty="0">
                <a:solidFill>
                  <a:srgbClr val="1E1D1D"/>
                </a:solidFill>
                <a:latin typeface="Arial" charset="0"/>
                <a:ea typeface="Helvetica Light" charset="0"/>
                <a:cs typeface="Arial" charset="0"/>
                <a:sym typeface="Helvetica Light" charset="0"/>
              </a:endParaRPr>
            </a:p>
          </p:txBody>
        </p:sp>
      </p:grpSp>
      <p:sp>
        <p:nvSpPr>
          <p:cNvPr id="44041" name="Line 17"/>
          <p:cNvSpPr>
            <a:spLocks noChangeShapeType="1"/>
          </p:cNvSpPr>
          <p:nvPr/>
        </p:nvSpPr>
        <p:spPr bwMode="auto">
          <a:xfrm rot="10800000">
            <a:off x="3856038" y="6835775"/>
            <a:ext cx="868362" cy="22225"/>
          </a:xfrm>
          <a:prstGeom prst="line">
            <a:avLst/>
          </a:prstGeom>
          <a:noFill/>
          <a:ln w="393700">
            <a:solidFill>
              <a:srgbClr val="FDBE36"/>
            </a:solidFill>
            <a:miter lim="800000"/>
            <a:headEnd/>
            <a:tailEnd type="oval" w="med" len="med"/>
          </a:ln>
          <a:extLst>
            <a:ext uri="{909E8E84-426E-40DD-AFC4-6F175D3DCCD1}">
              <a14:hiddenFill xmlns:a14="http://schemas.microsoft.com/office/drawing/2010/main">
                <a:noFill/>
              </a14:hiddenFill>
            </a:ext>
          </a:extLst>
        </p:spPr>
        <p:txBody>
          <a:bodyPr lIns="0" tIns="0" rIns="0" bIns="0"/>
          <a:lstStyle/>
          <a:p>
            <a:endParaRPr lang="en-US"/>
          </a:p>
        </p:txBody>
      </p:sp>
      <p:grpSp>
        <p:nvGrpSpPr>
          <p:cNvPr id="44042" name="Group 1"/>
          <p:cNvGrpSpPr>
            <a:grpSpLocks/>
          </p:cNvGrpSpPr>
          <p:nvPr/>
        </p:nvGrpSpPr>
        <p:grpSpPr bwMode="auto">
          <a:xfrm>
            <a:off x="2057400" y="4953000"/>
            <a:ext cx="3657600" cy="5867400"/>
            <a:chOff x="3352799" y="4953000"/>
            <a:chExt cx="3657601" cy="5867400"/>
          </a:xfrm>
        </p:grpSpPr>
        <p:sp>
          <p:nvSpPr>
            <p:cNvPr id="44044" name="Rectangle 16"/>
            <p:cNvSpPr>
              <a:spLocks/>
            </p:cNvSpPr>
            <p:nvPr/>
          </p:nvSpPr>
          <p:spPr bwMode="auto">
            <a:xfrm>
              <a:off x="3352799" y="4953000"/>
              <a:ext cx="3657601"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nSpc>
                  <a:spcPct val="80000"/>
                </a:lnSpc>
              </a:pPr>
              <a:r>
                <a:rPr lang="en-US" sz="7200" dirty="0" smtClean="0">
                  <a:solidFill>
                    <a:srgbClr val="139FD2"/>
                  </a:solidFill>
                  <a:latin typeface="Bebas Neue" pitchFamily="34" charset="0"/>
                  <a:ea typeface="Bebas Neue" pitchFamily="34" charset="0"/>
                  <a:cs typeface="Bebas Neue" pitchFamily="34" charset="0"/>
                  <a:sym typeface="Bebas Neue" pitchFamily="34" charset="0"/>
                </a:rPr>
                <a:t>video</a:t>
              </a:r>
              <a:endParaRPr lang="en-US" sz="7200" dirty="0">
                <a:solidFill>
                  <a:srgbClr val="139FD2"/>
                </a:solidFill>
                <a:latin typeface="Bebas Neue" pitchFamily="34" charset="0"/>
                <a:ea typeface="Bebas Neue" pitchFamily="34" charset="0"/>
                <a:cs typeface="Bebas Neue" pitchFamily="34" charset="0"/>
                <a:sym typeface="Bebas Neue" pitchFamily="34" charset="0"/>
              </a:endParaRPr>
            </a:p>
          </p:txBody>
        </p:sp>
        <p:sp>
          <p:nvSpPr>
            <p:cNvPr id="44045" name="Rectangle 18"/>
            <p:cNvSpPr>
              <a:spLocks/>
            </p:cNvSpPr>
            <p:nvPr/>
          </p:nvSpPr>
          <p:spPr bwMode="auto">
            <a:xfrm>
              <a:off x="3352799" y="7797800"/>
              <a:ext cx="3657601"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nSpc>
                  <a:spcPct val="80000"/>
                </a:lnSpc>
              </a:pPr>
              <a:r>
                <a:rPr lang="en-US" sz="4800" dirty="0" smtClean="0">
                  <a:solidFill>
                    <a:srgbClr val="139FD2"/>
                  </a:solidFill>
                  <a:latin typeface="Bebas Neue" pitchFamily="34" charset="0"/>
                  <a:ea typeface="Bebas Neue" pitchFamily="34" charset="0"/>
                  <a:cs typeface="Bebas Neue" pitchFamily="34" charset="0"/>
                  <a:sym typeface="Bebas Neue" pitchFamily="34" charset="0"/>
                </a:rPr>
                <a:t>create</a:t>
              </a:r>
              <a:endParaRPr lang="en-US" sz="4800" dirty="0">
                <a:solidFill>
                  <a:srgbClr val="139FD2"/>
                </a:solidFill>
                <a:latin typeface="Bebas Neue" pitchFamily="34" charset="0"/>
                <a:ea typeface="Bebas Neue" pitchFamily="34" charset="0"/>
                <a:cs typeface="Bebas Neue" pitchFamily="34" charset="0"/>
                <a:sym typeface="Bebas Neue" pitchFamily="34" charset="0"/>
              </a:endParaRPr>
            </a:p>
          </p:txBody>
        </p:sp>
        <p:sp>
          <p:nvSpPr>
            <p:cNvPr id="44046" name="Rectangle 19"/>
            <p:cNvSpPr>
              <a:spLocks/>
            </p:cNvSpPr>
            <p:nvPr/>
          </p:nvSpPr>
          <p:spPr bwMode="auto">
            <a:xfrm>
              <a:off x="3352799" y="8534400"/>
              <a:ext cx="3657601" cy="228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r>
                <a:rPr lang="en-GB" sz="2600" dirty="0" smtClean="0">
                  <a:solidFill>
                    <a:srgbClr val="1E1D1D"/>
                  </a:solidFill>
                  <a:latin typeface="Arial" charset="0"/>
                  <a:ea typeface="Helvetica Light" charset="0"/>
                  <a:cs typeface="Arial" charset="0"/>
                  <a:sym typeface="Helvetica Light" charset="0"/>
                </a:rPr>
                <a:t>Your video - this doesn’t have to be an expensive process, it can even be done on a mobile device, as long as the content is compelling.</a:t>
              </a:r>
              <a:endParaRPr lang="en-GB" sz="2600" dirty="0">
                <a:solidFill>
                  <a:srgbClr val="1E1D1D"/>
                </a:solidFill>
                <a:latin typeface="Arial" charset="0"/>
                <a:ea typeface="Helvetica Light" charset="0"/>
                <a:cs typeface="Arial" charset="0"/>
                <a:sym typeface="Helvetica Light" charset="0"/>
              </a:endParaRPr>
            </a:p>
          </p:txBody>
        </p:sp>
      </p:grpSp>
      <p:sp>
        <p:nvSpPr>
          <p:cNvPr id="44043" name="Rectangle 21"/>
          <p:cNvSpPr>
            <a:spLocks/>
          </p:cNvSpPr>
          <p:nvPr/>
        </p:nvSpPr>
        <p:spPr bwMode="auto">
          <a:xfrm>
            <a:off x="2427288" y="1079500"/>
            <a:ext cx="14630400"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14400" dirty="0" smtClean="0">
                <a:solidFill>
                  <a:srgbClr val="139FD2"/>
                </a:solidFill>
                <a:latin typeface="Bebas Neue" pitchFamily="34" charset="0"/>
                <a:ea typeface="Bebas Neue" pitchFamily="34" charset="0"/>
                <a:cs typeface="Bebas Neue" pitchFamily="34" charset="0"/>
                <a:sym typeface="Bebas Neue" pitchFamily="34" charset="0"/>
              </a:rPr>
              <a:t>Game PLAN</a:t>
            </a:r>
            <a:endParaRPr lang="en-US" sz="14400" dirty="0">
              <a:solidFill>
                <a:srgbClr val="139FD2"/>
              </a:solidFill>
              <a:latin typeface="Bebas Neue" pitchFamily="34" charset="0"/>
              <a:ea typeface="Bebas Neue" pitchFamily="34" charset="0"/>
              <a:cs typeface="Bebas Neue" pitchFamily="34" charset="0"/>
              <a:sym typeface="Bebas Neue" pitchFamily="34" charset="0"/>
            </a:endParaRPr>
          </a:p>
        </p:txBody>
      </p:sp>
    </p:spTree>
    <p:extLst>
      <p:ext uri="{BB962C8B-B14F-4D97-AF65-F5344CB8AC3E}">
        <p14:creationId xmlns:p14="http://schemas.microsoft.com/office/powerpoint/2010/main" val="7909735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5602" name="Slide Number Placeholder 3"/>
          <p:cNvSpPr>
            <a:spLocks noGrp="1"/>
          </p:cNvSpPr>
          <p:nvPr>
            <p:ph type="sldNum" sz="quarter" idx="10"/>
          </p:nvPr>
        </p:nvSpPr>
        <p:spPr>
          <a:noFill/>
        </p:spPr>
        <p:txBody>
          <a:bodyPr/>
          <a:lstStyle>
            <a:lvl1pPr eaLnBrk="0" hangingPunct="0">
              <a:defRPr sz="5600">
                <a:solidFill>
                  <a:srgbClr val="000000"/>
                </a:solidFill>
                <a:latin typeface="Gill Sans" charset="0"/>
                <a:ea typeface="ヒラギノ角ゴ ProN W3" charset="0"/>
                <a:cs typeface="ヒラギノ角ゴ ProN W3" charset="0"/>
                <a:sym typeface="Gill Sans" charset="0"/>
              </a:defRPr>
            </a:lvl1pPr>
            <a:lvl2pPr marL="742950" indent="-285750" eaLnBrk="0" hangingPunct="0">
              <a:defRPr sz="5600">
                <a:solidFill>
                  <a:srgbClr val="000000"/>
                </a:solidFill>
                <a:latin typeface="Gill Sans" charset="0"/>
                <a:ea typeface="ヒラギノ角ゴ ProN W3" charset="0"/>
                <a:cs typeface="ヒラギノ角ゴ ProN W3" charset="0"/>
                <a:sym typeface="Gill Sans" charset="0"/>
              </a:defRPr>
            </a:lvl2pPr>
            <a:lvl3pPr marL="1143000" indent="-228600" eaLnBrk="0" hangingPunct="0">
              <a:defRPr sz="5600">
                <a:solidFill>
                  <a:srgbClr val="000000"/>
                </a:solidFill>
                <a:latin typeface="Gill Sans" charset="0"/>
                <a:ea typeface="ヒラギノ角ゴ ProN W3" charset="0"/>
                <a:cs typeface="ヒラギノ角ゴ ProN W3" charset="0"/>
                <a:sym typeface="Gill Sans" charset="0"/>
              </a:defRPr>
            </a:lvl3pPr>
            <a:lvl4pPr marL="1600200" indent="-228600" eaLnBrk="0" hangingPunct="0">
              <a:defRPr sz="5600">
                <a:solidFill>
                  <a:srgbClr val="000000"/>
                </a:solidFill>
                <a:latin typeface="Gill Sans" charset="0"/>
                <a:ea typeface="ヒラギノ角ゴ ProN W3" charset="0"/>
                <a:cs typeface="ヒラギノ角ゴ ProN W3" charset="0"/>
                <a:sym typeface="Gill Sans" charset="0"/>
              </a:defRPr>
            </a:lvl4pPr>
            <a:lvl5pPr marL="2057400" indent="-228600" eaLnBrk="0" hangingPunct="0">
              <a:defRPr sz="5600">
                <a:solidFill>
                  <a:srgbClr val="000000"/>
                </a:solidFill>
                <a:latin typeface="Gill Sans" charset="0"/>
                <a:ea typeface="ヒラギノ角ゴ ProN W3" charset="0"/>
                <a:cs typeface="ヒラギノ角ゴ ProN W3" charset="0"/>
                <a:sym typeface="Gill Sans" charset="0"/>
              </a:defRPr>
            </a:lvl5pPr>
            <a:lvl6pPr marL="25146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6pPr>
            <a:lvl7pPr marL="29718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7pPr>
            <a:lvl8pPr marL="34290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8pPr>
            <a:lvl9pPr marL="38862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9pPr>
          </a:lstStyle>
          <a:p>
            <a:pPr eaLnBrk="1" hangingPunct="1"/>
            <a:fld id="{A83FD1B6-A3CE-4028-9DB2-321276C9DA7D}" type="slidenum">
              <a:rPr lang="en-US" sz="3600" smtClean="0">
                <a:solidFill>
                  <a:srgbClr val="139FD2"/>
                </a:solidFill>
                <a:latin typeface="Bebas Neue" pitchFamily="34" charset="0"/>
                <a:ea typeface="Bebas Neue" pitchFamily="34" charset="0"/>
                <a:cs typeface="Bebas Neue" pitchFamily="34" charset="0"/>
                <a:sym typeface="Bebas Neue" pitchFamily="34" charset="0"/>
              </a:rPr>
              <a:pPr eaLnBrk="1" hangingPunct="1"/>
              <a:t>69</a:t>
            </a:fld>
            <a:endParaRPr lang="en-US" sz="3600" smtClean="0">
              <a:solidFill>
                <a:srgbClr val="139FD2"/>
              </a:solidFill>
              <a:latin typeface="Bebas Neue" pitchFamily="34" charset="0"/>
              <a:ea typeface="Bebas Neue" pitchFamily="34" charset="0"/>
              <a:cs typeface="Bebas Neue" pitchFamily="34" charset="0"/>
              <a:sym typeface="Bebas Neue" pitchFamily="34" charset="0"/>
            </a:endParaRPr>
          </a:p>
        </p:txBody>
      </p:sp>
      <p:graphicFrame>
        <p:nvGraphicFramePr>
          <p:cNvPr id="30721" name="Group 1"/>
          <p:cNvGraphicFramePr>
            <a:graphicFrameLocks noGrp="1"/>
          </p:cNvGraphicFramePr>
          <p:nvPr>
            <p:extLst>
              <p:ext uri="{D42A27DB-BD31-4B8C-83A1-F6EECF244321}">
                <p14:modId xmlns:p14="http://schemas.microsoft.com/office/powerpoint/2010/main" val="3497799763"/>
              </p:ext>
            </p:extLst>
          </p:nvPr>
        </p:nvGraphicFramePr>
        <p:xfrm>
          <a:off x="12242800" y="3200400"/>
          <a:ext cx="9740900" cy="9113840"/>
        </p:xfrm>
        <a:graphic>
          <a:graphicData uri="http://schemas.openxmlformats.org/drawingml/2006/table">
            <a:tbl>
              <a:tblPr/>
              <a:tblGrid>
                <a:gridCol w="5103813"/>
                <a:gridCol w="4637087"/>
              </a:tblGrid>
              <a:tr h="207168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5600" b="0" i="0" u="none" strike="noStrike" cap="none" normalizeH="0" baseline="0" dirty="0" smtClean="0">
                          <a:ln>
                            <a:noFill/>
                          </a:ln>
                          <a:solidFill>
                            <a:srgbClr val="1E1D1D"/>
                          </a:solidFill>
                          <a:effectLst/>
                          <a:latin typeface="Bebas Neue" charset="0"/>
                          <a:ea typeface="Bebas Neue" charset="0"/>
                          <a:cs typeface="Bebas Neue" charset="0"/>
                          <a:sym typeface="Bebas Neue" charset="0"/>
                        </a:rPr>
                        <a:t>Project</a:t>
                      </a:r>
                    </a:p>
                  </a:txBody>
                  <a:tcPr marL="63500" marR="63500" marT="63500" marB="63500" anchor="b" horzOverflow="overflow">
                    <a:lnL cap="flat">
                      <a:noFill/>
                    </a:lnL>
                    <a:lnR cap="flat">
                      <a:noFill/>
                    </a:lnR>
                    <a:lnT cap="flat">
                      <a:noFill/>
                    </a:lnT>
                    <a:lnB w="114300" cap="flat" cmpd="sng" algn="ctr">
                      <a:solidFill>
                        <a:srgbClr val="139FD2"/>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5600" b="0" i="0" u="none" strike="noStrike" cap="none" normalizeH="0" baseline="0" dirty="0" smtClean="0">
                          <a:ln>
                            <a:noFill/>
                          </a:ln>
                          <a:solidFill>
                            <a:srgbClr val="1E1D1D"/>
                          </a:solidFill>
                          <a:effectLst/>
                          <a:latin typeface="Bebas Neue" charset="0"/>
                          <a:ea typeface="Bebas Neue" charset="0"/>
                          <a:cs typeface="Bebas Neue" charset="0"/>
                          <a:sym typeface="Bebas Neue" charset="0"/>
                        </a:rPr>
                        <a:t>cost</a:t>
                      </a:r>
                    </a:p>
                  </a:txBody>
                  <a:tcPr marL="63500" marR="63500" marT="63500" marB="63500" anchor="b" horzOverflow="overflow">
                    <a:lnL cap="flat">
                      <a:noFill/>
                    </a:lnL>
                    <a:lnR cap="flat">
                      <a:noFill/>
                    </a:lnR>
                    <a:lnT cap="flat">
                      <a:noFill/>
                    </a:lnT>
                    <a:lnB w="114300" cap="flat" cmpd="sng" algn="ctr">
                      <a:solidFill>
                        <a:srgbClr val="139FD2"/>
                      </a:solidFill>
                      <a:prstDash val="solid"/>
                      <a:round/>
                      <a:headEnd type="none" w="med" len="med"/>
                      <a:tailEnd type="none" w="med" len="med"/>
                    </a:lnB>
                    <a:lnTlToBr>
                      <a:noFill/>
                    </a:lnTlToBr>
                    <a:lnBlToTr>
                      <a:noFill/>
                    </a:lnBlToTr>
                    <a:noFill/>
                  </a:tcPr>
                </a:tc>
              </a:tr>
              <a:tr h="1760538">
                <a:tc>
                  <a:txBody>
                    <a:bodyPr/>
                    <a:lstStyle/>
                    <a:p>
                      <a:pPr marL="0" marR="0" lvl="0" indent="0" algn="l" defTabSz="914400" rtl="0" eaLnBrk="1" fontAlgn="base" latinLnBrk="0" hangingPunct="1">
                        <a:lnSpc>
                          <a:spcPct val="100000"/>
                        </a:lnSpc>
                        <a:spcBef>
                          <a:spcPct val="0"/>
                        </a:spcBef>
                        <a:spcAft>
                          <a:spcPct val="0"/>
                        </a:spcAft>
                        <a:buClrTx/>
                        <a:buSzTx/>
                        <a:buFontTx/>
                        <a:buNone/>
                        <a:tabLst>
                          <a:tab pos="914400" algn="l"/>
                        </a:tabLst>
                      </a:pPr>
                      <a:r>
                        <a:rPr kumimoji="0" lang="en-US" sz="3600" b="0" i="0" u="none" strike="noStrike" cap="none" normalizeH="0" baseline="0" dirty="0" smtClean="0">
                          <a:ln>
                            <a:noFill/>
                          </a:ln>
                          <a:solidFill>
                            <a:srgbClr val="535353"/>
                          </a:solidFill>
                          <a:effectLst/>
                          <a:latin typeface="Arial" pitchFamily="34" charset="0"/>
                          <a:ea typeface="Helvetica Neue" charset="0"/>
                          <a:cs typeface="Arial" pitchFamily="34" charset="0"/>
                          <a:sym typeface="Helvetica Neue" charset="0"/>
                        </a:rPr>
                        <a:t>Optimize Video</a:t>
                      </a:r>
                    </a:p>
                  </a:txBody>
                  <a:tcPr marL="190500" marR="190500" marT="190500" marB="190500" anchor="ctr" horzOverflow="overflow">
                    <a:lnL cap="flat">
                      <a:noFill/>
                    </a:lnL>
                    <a:lnR cap="flat">
                      <a:noFill/>
                    </a:lnR>
                    <a:lnT w="114300" cap="flat" cmpd="sng" algn="ctr">
                      <a:solidFill>
                        <a:srgbClr val="139FD2"/>
                      </a:solidFill>
                      <a:prstDash val="solid"/>
                      <a:round/>
                      <a:headEnd type="none" w="med" len="med"/>
                      <a:tailEnd type="none" w="med" len="med"/>
                    </a:lnT>
                    <a:lnB cap="flat">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3600" b="0" i="0" u="none" strike="noStrike" cap="none" normalizeH="0" baseline="0" dirty="0" smtClean="0">
                          <a:ln>
                            <a:noFill/>
                          </a:ln>
                          <a:solidFill>
                            <a:srgbClr val="535353"/>
                          </a:solidFill>
                          <a:effectLst/>
                          <a:latin typeface="Arial" pitchFamily="34" charset="0"/>
                          <a:ea typeface="Helvetica Neue" charset="0"/>
                          <a:cs typeface="Arial" pitchFamily="34" charset="0"/>
                          <a:sym typeface="Helvetica Neue" charset="0"/>
                        </a:rPr>
                        <a:t>$497</a:t>
                      </a:r>
                    </a:p>
                  </a:txBody>
                  <a:tcPr marL="190500" marR="190500" marT="190500" marB="190500" anchor="ctr" horzOverflow="overflow">
                    <a:lnL cap="flat">
                      <a:noFill/>
                    </a:lnL>
                    <a:lnR cap="flat">
                      <a:noFill/>
                    </a:lnR>
                    <a:lnT w="114300" cap="flat" cmpd="sng" algn="ctr">
                      <a:solidFill>
                        <a:srgbClr val="139FD2"/>
                      </a:solidFill>
                      <a:prstDash val="solid"/>
                      <a:round/>
                      <a:headEnd type="none" w="med" len="med"/>
                      <a:tailEnd type="none" w="med" len="med"/>
                    </a:lnT>
                    <a:lnB cap="flat">
                      <a:noFill/>
                    </a:lnB>
                    <a:lnTlToBr>
                      <a:noFill/>
                    </a:lnTlToBr>
                    <a:lnBlToTr>
                      <a:noFill/>
                    </a:lnBlToTr>
                    <a:noFill/>
                  </a:tcPr>
                </a:tc>
              </a:tr>
              <a:tr h="1760538">
                <a:tc>
                  <a:txBody>
                    <a:bodyPr/>
                    <a:lstStyle/>
                    <a:p>
                      <a:pPr marL="0" marR="0" lvl="0" indent="0" algn="l" defTabSz="914400" rtl="0" eaLnBrk="1" fontAlgn="base" latinLnBrk="0" hangingPunct="1">
                        <a:lnSpc>
                          <a:spcPct val="100000"/>
                        </a:lnSpc>
                        <a:spcBef>
                          <a:spcPct val="0"/>
                        </a:spcBef>
                        <a:spcAft>
                          <a:spcPct val="0"/>
                        </a:spcAft>
                        <a:buClrTx/>
                        <a:buSzTx/>
                        <a:buFontTx/>
                        <a:buNone/>
                        <a:tabLst>
                          <a:tab pos="914400" algn="l"/>
                        </a:tabLst>
                      </a:pPr>
                      <a:r>
                        <a:rPr kumimoji="0" lang="en-US" sz="3600" b="0" i="0" u="none" strike="noStrike" cap="none" normalizeH="0" baseline="0" dirty="0" smtClean="0">
                          <a:ln>
                            <a:noFill/>
                          </a:ln>
                          <a:solidFill>
                            <a:srgbClr val="535353"/>
                          </a:solidFill>
                          <a:effectLst/>
                          <a:latin typeface="Arial" pitchFamily="34" charset="0"/>
                          <a:ea typeface="Helvetica Neue" charset="0"/>
                          <a:cs typeface="Arial" pitchFamily="34" charset="0"/>
                          <a:sym typeface="Helvetica Neue" charset="0"/>
                        </a:rPr>
                        <a:t>Backlinks + Likes</a:t>
                      </a:r>
                    </a:p>
                  </a:txBody>
                  <a:tcPr marL="190500" marR="190500" marT="190500" marB="190500" anchor="ctr" horzOverflow="overflow">
                    <a:lnL cap="flat">
                      <a:noFill/>
                    </a:lnL>
                    <a:lnR cap="flat">
                      <a:noFill/>
                    </a:lnR>
                    <a:lnT cap="flat">
                      <a:noFill/>
                    </a:lnT>
                    <a:lnB cap="flat">
                      <a:noFill/>
                    </a:lnB>
                    <a:lnTlToBr>
                      <a:noFill/>
                    </a:lnTlToBr>
                    <a:lnBlToTr>
                      <a:noFill/>
                    </a:lnBlToTr>
                    <a:solidFill>
                      <a:srgbClr val="E8E8E8"/>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tab pos="914400" algn="l"/>
                        </a:tabLst>
                      </a:pPr>
                      <a:r>
                        <a:rPr kumimoji="0" lang="en-US" sz="3600" b="0" i="0" u="none" strike="noStrike" cap="none" normalizeH="0" baseline="0" dirty="0" smtClean="0">
                          <a:ln>
                            <a:noFill/>
                          </a:ln>
                          <a:solidFill>
                            <a:srgbClr val="535353"/>
                          </a:solidFill>
                          <a:effectLst/>
                          <a:latin typeface="Arial" pitchFamily="34" charset="0"/>
                          <a:ea typeface="Helvetica Neue" charset="0"/>
                          <a:cs typeface="Arial" pitchFamily="34" charset="0"/>
                          <a:sym typeface="Helvetica Neue" charset="0"/>
                        </a:rPr>
                        <a:t>$597</a:t>
                      </a:r>
                    </a:p>
                  </a:txBody>
                  <a:tcPr marL="190500" marR="190500" marT="190500" marB="190500" anchor="ctr" horzOverflow="overflow">
                    <a:lnL cap="flat">
                      <a:noFill/>
                    </a:lnL>
                    <a:lnR cap="flat">
                      <a:noFill/>
                    </a:lnR>
                    <a:lnT cap="flat">
                      <a:noFill/>
                    </a:lnT>
                    <a:lnB cap="flat">
                      <a:noFill/>
                    </a:lnB>
                    <a:lnTlToBr>
                      <a:noFill/>
                    </a:lnTlToBr>
                    <a:lnBlToTr>
                      <a:noFill/>
                    </a:lnBlToTr>
                    <a:solidFill>
                      <a:srgbClr val="E8E8E8"/>
                    </a:solidFill>
                  </a:tcPr>
                </a:tc>
              </a:tr>
              <a:tr h="1760538">
                <a:tc>
                  <a:txBody>
                    <a:bodyPr/>
                    <a:lstStyle/>
                    <a:p>
                      <a:pPr marL="0" marR="0" lvl="0" indent="0" algn="l" defTabSz="914400" rtl="0" eaLnBrk="1" fontAlgn="base" latinLnBrk="0" hangingPunct="1">
                        <a:lnSpc>
                          <a:spcPct val="100000"/>
                        </a:lnSpc>
                        <a:spcBef>
                          <a:spcPct val="0"/>
                        </a:spcBef>
                        <a:spcAft>
                          <a:spcPct val="0"/>
                        </a:spcAft>
                        <a:buClrTx/>
                        <a:buSzTx/>
                        <a:buFontTx/>
                        <a:buNone/>
                        <a:tabLst>
                          <a:tab pos="914400" algn="l"/>
                        </a:tabLst>
                      </a:pPr>
                      <a:r>
                        <a:rPr kumimoji="0" lang="en-US" sz="3600" b="0" i="0" u="none" strike="noStrike" cap="none" normalizeH="0" baseline="0" dirty="0" smtClean="0">
                          <a:ln>
                            <a:noFill/>
                          </a:ln>
                          <a:solidFill>
                            <a:srgbClr val="535353"/>
                          </a:solidFill>
                          <a:effectLst/>
                          <a:latin typeface="Arial" pitchFamily="34" charset="0"/>
                          <a:ea typeface="Helvetica Neue" charset="0"/>
                          <a:cs typeface="Arial" pitchFamily="34" charset="0"/>
                          <a:sym typeface="Helvetica Neue" charset="0"/>
                        </a:rPr>
                        <a:t>Ad Management</a:t>
                      </a:r>
                    </a:p>
                  </a:txBody>
                  <a:tcPr marL="190500" marR="190500" marT="190500" marB="190500" anchor="ctr" horzOverflow="overflow">
                    <a:lnL cap="flat">
                      <a:noFill/>
                    </a:lnL>
                    <a:lnR cap="flat">
                      <a:noFill/>
                    </a:lnR>
                    <a:lnT cap="flat">
                      <a:noFill/>
                    </a:lnT>
                    <a:lnB cap="flat">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tab pos="914400" algn="l"/>
                        </a:tabLst>
                      </a:pPr>
                      <a:r>
                        <a:rPr kumimoji="0" lang="en-US" sz="3600" b="0" i="0" u="none" strike="noStrike" cap="none" normalizeH="0" baseline="0" dirty="0" smtClean="0">
                          <a:ln>
                            <a:noFill/>
                          </a:ln>
                          <a:solidFill>
                            <a:srgbClr val="535353"/>
                          </a:solidFill>
                          <a:effectLst/>
                          <a:latin typeface="Arial" pitchFamily="34" charset="0"/>
                          <a:ea typeface="Helvetica Neue" charset="0"/>
                          <a:cs typeface="Arial" pitchFamily="34" charset="0"/>
                          <a:sym typeface="Helvetica Neue" charset="0"/>
                        </a:rPr>
                        <a:t>$597</a:t>
                      </a:r>
                    </a:p>
                  </a:txBody>
                  <a:tcPr marL="190500" marR="190500" marT="190500" marB="190500" anchor="ctr" horzOverflow="overflow">
                    <a:lnL cap="flat">
                      <a:noFill/>
                    </a:lnL>
                    <a:lnR cap="flat">
                      <a:noFill/>
                    </a:lnR>
                    <a:lnT cap="flat">
                      <a:noFill/>
                    </a:lnT>
                    <a:lnB cap="flat">
                      <a:noFill/>
                    </a:lnB>
                    <a:lnTlToBr>
                      <a:noFill/>
                    </a:lnTlToBr>
                    <a:lnBlToTr>
                      <a:noFill/>
                    </a:lnBlToTr>
                    <a:noFill/>
                  </a:tcPr>
                </a:tc>
              </a:tr>
              <a:tr h="1760538">
                <a:tc>
                  <a:txBody>
                    <a:bodyPr/>
                    <a:lstStyle/>
                    <a:p>
                      <a:pPr marL="0" marR="0" lvl="0" indent="0" algn="l" defTabSz="914400" rtl="0" eaLnBrk="1" fontAlgn="base" latinLnBrk="0" hangingPunct="1">
                        <a:lnSpc>
                          <a:spcPct val="100000"/>
                        </a:lnSpc>
                        <a:spcBef>
                          <a:spcPct val="0"/>
                        </a:spcBef>
                        <a:spcAft>
                          <a:spcPct val="0"/>
                        </a:spcAft>
                        <a:buClrTx/>
                        <a:buSzTx/>
                        <a:buFontTx/>
                        <a:buNone/>
                        <a:tabLst>
                          <a:tab pos="914400" algn="l"/>
                        </a:tabLst>
                      </a:pPr>
                      <a:r>
                        <a:rPr kumimoji="0" lang="en-US" sz="3600" b="0" i="0" u="none" strike="noStrike" cap="none" normalizeH="0" baseline="0" dirty="0" smtClean="0">
                          <a:ln>
                            <a:noFill/>
                          </a:ln>
                          <a:solidFill>
                            <a:srgbClr val="535353"/>
                          </a:solidFill>
                          <a:effectLst/>
                          <a:latin typeface="Arial" pitchFamily="34" charset="0"/>
                          <a:ea typeface="Helvetica Neue" charset="0"/>
                          <a:cs typeface="Arial" pitchFamily="34" charset="0"/>
                          <a:sym typeface="Helvetica Neue" charset="0"/>
                        </a:rPr>
                        <a:t>Full Training</a:t>
                      </a:r>
                    </a:p>
                  </a:txBody>
                  <a:tcPr marL="190500" marR="190500" marT="190500" marB="190500" anchor="ctr" horzOverflow="overflow">
                    <a:lnL cap="flat">
                      <a:noFill/>
                    </a:lnL>
                    <a:lnR cap="flat">
                      <a:noFill/>
                    </a:lnR>
                    <a:lnT cap="flat">
                      <a:noFill/>
                    </a:lnT>
                    <a:lnB cap="flat">
                      <a:noFill/>
                    </a:lnB>
                    <a:lnTlToBr>
                      <a:noFill/>
                    </a:lnTlToBr>
                    <a:lnBlToTr>
                      <a:noFill/>
                    </a:lnBlToTr>
                    <a:solidFill>
                      <a:srgbClr val="E8E8E8"/>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tab pos="914400" algn="l"/>
                        </a:tabLst>
                      </a:pPr>
                      <a:r>
                        <a:rPr kumimoji="0" lang="en-US" sz="3600" b="0" i="0" u="none" strike="noStrike" cap="none" normalizeH="0" baseline="0" dirty="0" smtClean="0">
                          <a:ln>
                            <a:noFill/>
                          </a:ln>
                          <a:solidFill>
                            <a:srgbClr val="535353"/>
                          </a:solidFill>
                          <a:effectLst/>
                          <a:latin typeface="Arial" pitchFamily="34" charset="0"/>
                          <a:ea typeface="Helvetica Neue" charset="0"/>
                          <a:cs typeface="Arial" pitchFamily="34" charset="0"/>
                          <a:sym typeface="Helvetica Neue" charset="0"/>
                        </a:rPr>
                        <a:t>$997</a:t>
                      </a:r>
                    </a:p>
                  </a:txBody>
                  <a:tcPr marL="190500" marR="190500" marT="190500" marB="190500" anchor="ctr" horzOverflow="overflow">
                    <a:lnL cap="flat">
                      <a:noFill/>
                    </a:lnL>
                    <a:lnR cap="flat">
                      <a:noFill/>
                    </a:lnR>
                    <a:lnT cap="flat">
                      <a:noFill/>
                    </a:lnT>
                    <a:lnB cap="flat">
                      <a:noFill/>
                    </a:lnB>
                    <a:lnTlToBr>
                      <a:noFill/>
                    </a:lnTlToBr>
                    <a:lnBlToTr>
                      <a:noFill/>
                    </a:lnBlToTr>
                    <a:solidFill>
                      <a:srgbClr val="E8E8E8"/>
                    </a:solidFill>
                  </a:tcPr>
                </a:tc>
              </a:tr>
            </a:tbl>
          </a:graphicData>
        </a:graphic>
      </p:graphicFrame>
      <p:grpSp>
        <p:nvGrpSpPr>
          <p:cNvPr id="25615" name="Group 42"/>
          <p:cNvGrpSpPr>
            <a:grpSpLocks/>
          </p:cNvGrpSpPr>
          <p:nvPr/>
        </p:nvGrpSpPr>
        <p:grpSpPr bwMode="auto">
          <a:xfrm>
            <a:off x="2438400" y="4267200"/>
            <a:ext cx="8688388" cy="7404100"/>
            <a:chOff x="0" y="24"/>
            <a:chExt cx="5473" cy="4664"/>
          </a:xfrm>
        </p:grpSpPr>
        <p:sp>
          <p:nvSpPr>
            <p:cNvPr id="25617" name="Rectangle 39"/>
            <p:cNvSpPr>
              <a:spLocks/>
            </p:cNvSpPr>
            <p:nvPr/>
          </p:nvSpPr>
          <p:spPr bwMode="auto">
            <a:xfrm>
              <a:off x="0" y="24"/>
              <a:ext cx="5472" cy="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7200" dirty="0" smtClean="0">
                  <a:solidFill>
                    <a:srgbClr val="1E1D1D"/>
                  </a:solidFill>
                  <a:latin typeface="Bebas Neue" pitchFamily="34" charset="0"/>
                  <a:ea typeface="Bebas Neue" pitchFamily="34" charset="0"/>
                  <a:cs typeface="Bebas Neue" pitchFamily="34" charset="0"/>
                  <a:sym typeface="Bebas Neue" pitchFamily="34" charset="0"/>
                </a:rPr>
                <a:t>Our services</a:t>
              </a:r>
              <a:endParaRPr lang="en-US" sz="7200" dirty="0">
                <a:solidFill>
                  <a:srgbClr val="1E1D1D"/>
                </a:solidFill>
                <a:latin typeface="Bebas Neue" pitchFamily="34" charset="0"/>
                <a:ea typeface="Bebas Neue" pitchFamily="34" charset="0"/>
                <a:cs typeface="Bebas Neue" pitchFamily="34" charset="0"/>
                <a:sym typeface="Bebas Neue" pitchFamily="34" charset="0"/>
              </a:endParaRPr>
            </a:p>
          </p:txBody>
        </p:sp>
        <p:sp>
          <p:nvSpPr>
            <p:cNvPr id="30760" name="Rectangle 40"/>
            <p:cNvSpPr>
              <a:spLocks/>
            </p:cNvSpPr>
            <p:nvPr/>
          </p:nvSpPr>
          <p:spPr bwMode="auto">
            <a:xfrm>
              <a:off x="1" y="896"/>
              <a:ext cx="5472" cy="37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lstStyle/>
            <a:p>
              <a:pPr algn="l">
                <a:defRPr/>
              </a:pPr>
              <a:r>
                <a:rPr lang="en-US" sz="3600" dirty="0" smtClean="0">
                  <a:solidFill>
                    <a:srgbClr val="1E1D1D"/>
                  </a:solidFill>
                  <a:latin typeface="Arial" pitchFamily="34" charset="0"/>
                  <a:ea typeface="Helvetica Light" charset="0"/>
                  <a:cs typeface="Arial" pitchFamily="34" charset="0"/>
                  <a:sym typeface="Helvetica Light" charset="0"/>
                </a:rPr>
                <a:t>We offer  4 different options with regards the management of your YouTube account</a:t>
              </a:r>
            </a:p>
            <a:p>
              <a:pPr marL="342900" algn="l">
                <a:buClr>
                  <a:srgbClr val="139FD2"/>
                </a:buClr>
                <a:buSzPct val="125000"/>
                <a:defRPr/>
              </a:pPr>
              <a:endParaRPr lang="en-US" sz="3600" dirty="0" smtClean="0">
                <a:solidFill>
                  <a:srgbClr val="1E1D1D"/>
                </a:solidFill>
                <a:latin typeface="Arial" pitchFamily="34" charset="0"/>
                <a:ea typeface="Helvetica Light" charset="0"/>
                <a:cs typeface="Arial" pitchFamily="34" charset="0"/>
                <a:sym typeface="Helvetica Light" charset="0"/>
              </a:endParaRPr>
            </a:p>
            <a:p>
              <a:pPr marL="977900" indent="-635000" algn="l">
                <a:buClr>
                  <a:srgbClr val="139FD2"/>
                </a:buClr>
                <a:buSzPct val="125000"/>
                <a:buFont typeface="Helvetica Light" charset="0"/>
                <a:buChar char="•"/>
                <a:defRPr/>
              </a:pPr>
              <a:r>
                <a:rPr lang="en-US" sz="3600" dirty="0" smtClean="0">
                  <a:solidFill>
                    <a:srgbClr val="1E1D1D"/>
                  </a:solidFill>
                  <a:latin typeface="Arial" pitchFamily="34" charset="0"/>
                  <a:ea typeface="Helvetica Light" charset="0"/>
                  <a:cs typeface="Arial" pitchFamily="34" charset="0"/>
                  <a:sym typeface="Helvetica Light" charset="0"/>
                </a:rPr>
                <a:t>Optimize Video &amp; Channel.</a:t>
              </a:r>
            </a:p>
            <a:p>
              <a:pPr marL="977900" indent="-635000" algn="l">
                <a:buClr>
                  <a:srgbClr val="139FD2"/>
                </a:buClr>
                <a:buSzPct val="125000"/>
                <a:buFont typeface="Helvetica Light" charset="0"/>
                <a:buChar char="•"/>
                <a:defRPr/>
              </a:pPr>
              <a:endParaRPr lang="en-US" sz="3600" dirty="0">
                <a:solidFill>
                  <a:srgbClr val="1E1D1D"/>
                </a:solidFill>
                <a:latin typeface="Arial" pitchFamily="34" charset="0"/>
                <a:ea typeface="Helvetica Light" charset="0"/>
                <a:cs typeface="Arial" pitchFamily="34" charset="0"/>
                <a:sym typeface="Helvetica Light" charset="0"/>
              </a:endParaRPr>
            </a:p>
            <a:p>
              <a:pPr marL="977900" indent="-635000" algn="l">
                <a:buClr>
                  <a:srgbClr val="139FD2"/>
                </a:buClr>
                <a:buSzPct val="125000"/>
                <a:buFont typeface="Helvetica Light" charset="0"/>
                <a:buChar char="•"/>
                <a:defRPr/>
              </a:pPr>
              <a:r>
                <a:rPr lang="en-US" sz="3600" dirty="0" smtClean="0">
                  <a:solidFill>
                    <a:srgbClr val="1E1D1D"/>
                  </a:solidFill>
                  <a:latin typeface="Arial" pitchFamily="34" charset="0"/>
                  <a:ea typeface="Helvetica Light" charset="0"/>
                  <a:cs typeface="Arial" pitchFamily="34" charset="0"/>
                  <a:sym typeface="Helvetica Light" charset="0"/>
                </a:rPr>
                <a:t>Optimize &amp; Backlinks + Likes.</a:t>
              </a:r>
            </a:p>
            <a:p>
              <a:pPr marL="977900" indent="-635000" algn="l">
                <a:buClr>
                  <a:srgbClr val="139FD2"/>
                </a:buClr>
                <a:buSzPct val="125000"/>
                <a:buFont typeface="Helvetica Light" charset="0"/>
                <a:buChar char="•"/>
                <a:defRPr/>
              </a:pPr>
              <a:endParaRPr lang="en-US" sz="3600" dirty="0" smtClean="0">
                <a:solidFill>
                  <a:srgbClr val="1E1D1D"/>
                </a:solidFill>
                <a:latin typeface="Arial" pitchFamily="34" charset="0"/>
                <a:ea typeface="Helvetica Light" charset="0"/>
                <a:cs typeface="Arial" pitchFamily="34" charset="0"/>
                <a:sym typeface="Helvetica Light" charset="0"/>
              </a:endParaRPr>
            </a:p>
            <a:p>
              <a:pPr marL="977900" indent="-635000" algn="l">
                <a:buClr>
                  <a:srgbClr val="139FD2"/>
                </a:buClr>
                <a:buSzPct val="125000"/>
                <a:buFont typeface="Helvetica Light" charset="0"/>
                <a:buChar char="•"/>
                <a:defRPr/>
              </a:pPr>
              <a:r>
                <a:rPr lang="en-US" sz="3600" dirty="0" smtClean="0">
                  <a:solidFill>
                    <a:srgbClr val="1E1D1D"/>
                  </a:solidFill>
                  <a:latin typeface="Arial" pitchFamily="34" charset="0"/>
                  <a:ea typeface="Helvetica Light" charset="0"/>
                  <a:cs typeface="Arial" pitchFamily="34" charset="0"/>
                  <a:sym typeface="Helvetica Light" charset="0"/>
                </a:rPr>
                <a:t>Ad Management.</a:t>
              </a:r>
            </a:p>
            <a:p>
              <a:pPr marL="977900" indent="-635000" algn="l">
                <a:buClr>
                  <a:srgbClr val="139FD2"/>
                </a:buClr>
                <a:buSzPct val="125000"/>
                <a:buFont typeface="Helvetica Light" charset="0"/>
                <a:buChar char="•"/>
                <a:defRPr/>
              </a:pPr>
              <a:endParaRPr lang="en-US" sz="3600" dirty="0">
                <a:solidFill>
                  <a:srgbClr val="1E1D1D"/>
                </a:solidFill>
                <a:latin typeface="Arial" pitchFamily="34" charset="0"/>
                <a:ea typeface="Helvetica Light" charset="0"/>
                <a:cs typeface="Arial" pitchFamily="34" charset="0"/>
                <a:sym typeface="Helvetica Light" charset="0"/>
              </a:endParaRPr>
            </a:p>
            <a:p>
              <a:pPr marL="977900" indent="-635000" algn="l">
                <a:buClr>
                  <a:srgbClr val="139FD2"/>
                </a:buClr>
                <a:buSzPct val="125000"/>
                <a:buFont typeface="Helvetica Light" charset="0"/>
                <a:buChar char="•"/>
                <a:defRPr/>
              </a:pPr>
              <a:r>
                <a:rPr lang="en-US" sz="3600" dirty="0" smtClean="0">
                  <a:solidFill>
                    <a:srgbClr val="1E1D1D"/>
                  </a:solidFill>
                  <a:latin typeface="Arial" pitchFamily="34" charset="0"/>
                  <a:ea typeface="Helvetica Light" charset="0"/>
                  <a:cs typeface="Arial" pitchFamily="34" charset="0"/>
                  <a:sym typeface="Helvetica Light" charset="0"/>
                </a:rPr>
                <a:t>Full Training</a:t>
              </a:r>
            </a:p>
            <a:p>
              <a:pPr marL="342900" algn="l">
                <a:buClr>
                  <a:srgbClr val="139FD2"/>
                </a:buClr>
                <a:buSzPct val="125000"/>
                <a:defRPr/>
              </a:pPr>
              <a:endParaRPr lang="en-US" sz="3600" dirty="0">
                <a:solidFill>
                  <a:srgbClr val="1E1D1D"/>
                </a:solidFill>
                <a:latin typeface="Arial" pitchFamily="34" charset="0"/>
                <a:ea typeface="Helvetica Light" charset="0"/>
                <a:cs typeface="Arial" pitchFamily="34" charset="0"/>
                <a:sym typeface="Helvetica Light" charset="0"/>
              </a:endParaRPr>
            </a:p>
            <a:p>
              <a:pPr algn="l">
                <a:defRPr/>
              </a:pPr>
              <a:endParaRPr lang="en-US" sz="3600" dirty="0">
                <a:solidFill>
                  <a:srgbClr val="1E1D1D"/>
                </a:solidFill>
                <a:latin typeface="Arial" pitchFamily="34" charset="0"/>
                <a:ea typeface="Helvetica Light" charset="0"/>
                <a:cs typeface="Arial" pitchFamily="34" charset="0"/>
                <a:sym typeface="Helvetica Light" charset="0"/>
              </a:endParaRPr>
            </a:p>
            <a:p>
              <a:pPr algn="l">
                <a:defRPr/>
              </a:pPr>
              <a:endParaRPr lang="en-US" sz="3600" dirty="0">
                <a:solidFill>
                  <a:srgbClr val="1E1D1D"/>
                </a:solidFill>
                <a:latin typeface="Arial" pitchFamily="34" charset="0"/>
                <a:ea typeface="Helvetica Light" charset="0"/>
                <a:cs typeface="Arial" pitchFamily="34" charset="0"/>
                <a:sym typeface="Helvetica Light" charset="0"/>
              </a:endParaRPr>
            </a:p>
          </p:txBody>
        </p:sp>
        <p:sp>
          <p:nvSpPr>
            <p:cNvPr id="25619" name="Line 41"/>
            <p:cNvSpPr>
              <a:spLocks noChangeShapeType="1"/>
            </p:cNvSpPr>
            <p:nvPr/>
          </p:nvSpPr>
          <p:spPr bwMode="auto">
            <a:xfrm>
              <a:off x="0" y="656"/>
              <a:ext cx="5472" cy="0"/>
            </a:xfrm>
            <a:prstGeom prst="line">
              <a:avLst/>
            </a:prstGeom>
            <a:noFill/>
            <a:ln w="114300">
              <a:solidFill>
                <a:srgbClr val="139FD2"/>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a:p>
          </p:txBody>
        </p:sp>
      </p:grpSp>
      <p:sp>
        <p:nvSpPr>
          <p:cNvPr id="25616" name="Rectangle 43"/>
          <p:cNvSpPr>
            <a:spLocks/>
          </p:cNvSpPr>
          <p:nvPr/>
        </p:nvSpPr>
        <p:spPr bwMode="auto">
          <a:xfrm>
            <a:off x="2438400" y="1104900"/>
            <a:ext cx="14630400"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14400" dirty="0" smtClean="0">
                <a:solidFill>
                  <a:srgbClr val="139FD2"/>
                </a:solidFill>
                <a:latin typeface="Bebas Neue" pitchFamily="34" charset="0"/>
                <a:ea typeface="Bebas Neue" pitchFamily="34" charset="0"/>
                <a:cs typeface="Bebas Neue" pitchFamily="34" charset="0"/>
                <a:sym typeface="Bebas Neue" pitchFamily="34" charset="0"/>
              </a:rPr>
              <a:t>YouTube</a:t>
            </a:r>
            <a:endParaRPr lang="en-US" sz="14400" dirty="0">
              <a:solidFill>
                <a:srgbClr val="139FD2"/>
              </a:solidFill>
              <a:latin typeface="Bebas Neue" pitchFamily="34" charset="0"/>
              <a:ea typeface="Bebas Neue" pitchFamily="34" charset="0"/>
              <a:cs typeface="Bebas Neue" pitchFamily="34" charset="0"/>
              <a:sym typeface="Bebas Neue" pitchFamily="34" charset="0"/>
            </a:endParaRPr>
          </a:p>
        </p:txBody>
      </p:sp>
    </p:spTree>
    <p:extLst>
      <p:ext uri="{BB962C8B-B14F-4D97-AF65-F5344CB8AC3E}">
        <p14:creationId xmlns:p14="http://schemas.microsoft.com/office/powerpoint/2010/main" val="26171193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1"/>
          <p:cNvSpPr>
            <a:spLocks/>
          </p:cNvSpPr>
          <p:nvPr/>
        </p:nvSpPr>
        <p:spPr bwMode="auto">
          <a:xfrm>
            <a:off x="0" y="8636000"/>
            <a:ext cx="24384000" cy="187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nSpc>
                <a:spcPct val="80000"/>
              </a:lnSpc>
            </a:pPr>
            <a:r>
              <a:rPr lang="en-US" sz="14400" dirty="0" smtClean="0">
                <a:solidFill>
                  <a:srgbClr val="FFFFFF"/>
                </a:solidFill>
                <a:latin typeface="Bebas Neue" pitchFamily="34" charset="0"/>
                <a:ea typeface="Bebas Neue" pitchFamily="34" charset="0"/>
                <a:cs typeface="Bebas Neue" pitchFamily="34" charset="0"/>
                <a:sym typeface="Bebas Neue" pitchFamily="34" charset="0"/>
              </a:rPr>
              <a:t>k.i.s.s</a:t>
            </a:r>
            <a:r>
              <a:rPr lang="en-US" sz="14400" dirty="0">
                <a:solidFill>
                  <a:srgbClr val="FFFFFF"/>
                </a:solidFill>
                <a:latin typeface="Bebas Neue" pitchFamily="34" charset="0"/>
                <a:ea typeface="Bebas Neue" pitchFamily="34" charset="0"/>
                <a:cs typeface="Bebas Neue" pitchFamily="34" charset="0"/>
                <a:sym typeface="Bebas Neue" pitchFamily="34" charset="0"/>
              </a:rPr>
              <a:t>.</a:t>
            </a:r>
            <a:endParaRPr lang="en-US" sz="14400" dirty="0" smtClean="0">
              <a:solidFill>
                <a:srgbClr val="FFFFFF"/>
              </a:solidFill>
              <a:latin typeface="Bebas Neue" pitchFamily="34" charset="0"/>
              <a:ea typeface="Bebas Neue" pitchFamily="34" charset="0"/>
              <a:cs typeface="Bebas Neue" pitchFamily="34" charset="0"/>
              <a:sym typeface="Bebas Neue" pitchFamily="34" charset="0"/>
            </a:endParaRPr>
          </a:p>
        </p:txBody>
      </p:sp>
      <p:sp>
        <p:nvSpPr>
          <p:cNvPr id="27651" name="AutoShape 2"/>
          <p:cNvSpPr>
            <a:spLocks/>
          </p:cNvSpPr>
          <p:nvPr/>
        </p:nvSpPr>
        <p:spPr bwMode="auto">
          <a:xfrm flipH="1">
            <a:off x="9766300" y="3517900"/>
            <a:ext cx="4838700" cy="4838700"/>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2147483647 h 21600"/>
              <a:gd name="T8" fmla="*/ 2147483647 w 21600"/>
              <a:gd name="T9" fmla="*/ 2147483647 h 21600"/>
              <a:gd name="T10" fmla="*/ 2147483647 w 21600"/>
              <a:gd name="T11" fmla="*/ 2147483647 h 21600"/>
              <a:gd name="T12" fmla="*/ 2147483647 w 21600"/>
              <a:gd name="T13" fmla="*/ 2147483647 h 21600"/>
              <a:gd name="T14" fmla="*/ 2147483647 w 21600"/>
              <a:gd name="T15" fmla="*/ 2147483647 h 21600"/>
              <a:gd name="T16" fmla="*/ 2147483647 w 21600"/>
              <a:gd name="T17" fmla="*/ 2147483647 h 21600"/>
              <a:gd name="T18" fmla="*/ 0 w 21600"/>
              <a:gd name="T19" fmla="*/ 0 h 21600"/>
              <a:gd name="T20" fmla="*/ 2147483647 w 21600"/>
              <a:gd name="T21" fmla="*/ 2147483647 h 21600"/>
              <a:gd name="T22" fmla="*/ 2147483647 w 21600"/>
              <a:gd name="T23" fmla="*/ 2147483647 h 2160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21600" h="21600">
                <a:moveTo>
                  <a:pt x="14829" y="21600"/>
                </a:moveTo>
                <a:lnTo>
                  <a:pt x="14829" y="14838"/>
                </a:lnTo>
                <a:lnTo>
                  <a:pt x="10764" y="17230"/>
                </a:lnTo>
                <a:cubicBezTo>
                  <a:pt x="10764" y="17230"/>
                  <a:pt x="14829" y="21600"/>
                  <a:pt x="14829" y="21600"/>
                </a:cubicBezTo>
                <a:close/>
                <a:moveTo>
                  <a:pt x="4019" y="18885"/>
                </a:moveTo>
                <a:lnTo>
                  <a:pt x="12257" y="14424"/>
                </a:lnTo>
                <a:lnTo>
                  <a:pt x="252" y="378"/>
                </a:lnTo>
                <a:lnTo>
                  <a:pt x="14406" y="13273"/>
                </a:lnTo>
                <a:lnTo>
                  <a:pt x="21600" y="9379"/>
                </a:lnTo>
                <a:lnTo>
                  <a:pt x="0" y="0"/>
                </a:lnTo>
                <a:cubicBezTo>
                  <a:pt x="0" y="0"/>
                  <a:pt x="4019" y="18885"/>
                  <a:pt x="4019" y="18885"/>
                </a:cubicBezTo>
                <a:close/>
                <a:moveTo>
                  <a:pt x="4019" y="18885"/>
                </a:moveTo>
              </a:path>
            </a:pathLst>
          </a:custGeom>
          <a:solidFill>
            <a:schemeClr val="accent1"/>
          </a:solidFill>
          <a:ln>
            <a:noFill/>
          </a:ln>
          <a:extLs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lstStyle/>
          <a:p>
            <a:endParaRPr lang="en-US"/>
          </a:p>
        </p:txBody>
      </p:sp>
    </p:spTree>
    <p:extLst>
      <p:ext uri="{BB962C8B-B14F-4D97-AF65-F5344CB8AC3E}">
        <p14:creationId xmlns:p14="http://schemas.microsoft.com/office/powerpoint/2010/main" val="41528065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bg>
      <p:bgPr>
        <a:solidFill>
          <a:srgbClr val="139FD2"/>
        </a:solidFill>
        <a:effectLst/>
      </p:bgPr>
    </p:bg>
    <p:spTree>
      <p:nvGrpSpPr>
        <p:cNvPr id="1" name=""/>
        <p:cNvGrpSpPr/>
        <p:nvPr/>
      </p:nvGrpSpPr>
      <p:grpSpPr>
        <a:xfrm>
          <a:off x="0" y="0"/>
          <a:ext cx="0" cy="0"/>
          <a:chOff x="0" y="0"/>
          <a:chExt cx="0" cy="0"/>
        </a:xfrm>
      </p:grpSpPr>
      <p:grpSp>
        <p:nvGrpSpPr>
          <p:cNvPr id="46082" name="Group 4"/>
          <p:cNvGrpSpPr>
            <a:grpSpLocks/>
          </p:cNvGrpSpPr>
          <p:nvPr/>
        </p:nvGrpSpPr>
        <p:grpSpPr bwMode="auto">
          <a:xfrm>
            <a:off x="9347200" y="2779713"/>
            <a:ext cx="5613400" cy="5462587"/>
            <a:chOff x="0" y="0"/>
            <a:chExt cx="3535" cy="3440"/>
          </a:xfrm>
        </p:grpSpPr>
        <p:sp>
          <p:nvSpPr>
            <p:cNvPr id="46084" name="Oval 1"/>
            <p:cNvSpPr>
              <a:spLocks/>
            </p:cNvSpPr>
            <p:nvPr/>
          </p:nvSpPr>
          <p:spPr bwMode="auto">
            <a:xfrm>
              <a:off x="0" y="0"/>
              <a:ext cx="3535" cy="3440"/>
            </a:xfrm>
            <a:prstGeom prst="ellipse">
              <a:avLst/>
            </a:prstGeom>
            <a:solidFill>
              <a:srgbClr val="E8E8E8"/>
            </a:solidFill>
            <a:ln w="25400">
              <a:solidFill>
                <a:srgbClr val="E8E8E8"/>
              </a:solidFill>
              <a:miter lim="800000"/>
              <a:headEnd/>
              <a:tailEnd/>
            </a:ln>
          </p:spPr>
          <p:txBody>
            <a:bodyPr lIns="0" tIns="0" rIns="0" bIns="0"/>
            <a:lstStyle/>
            <a:p>
              <a:endParaRPr lang="en-US"/>
            </a:p>
          </p:txBody>
        </p:sp>
        <p:sp>
          <p:nvSpPr>
            <p:cNvPr id="46085" name="Oval 2"/>
            <p:cNvSpPr>
              <a:spLocks/>
            </p:cNvSpPr>
            <p:nvPr/>
          </p:nvSpPr>
          <p:spPr bwMode="auto">
            <a:xfrm>
              <a:off x="470" y="459"/>
              <a:ext cx="2592" cy="2521"/>
            </a:xfrm>
            <a:prstGeom prst="ellipse">
              <a:avLst/>
            </a:prstGeom>
            <a:solidFill>
              <a:srgbClr val="139FD2"/>
            </a:solidFill>
            <a:ln w="25400">
              <a:solidFill>
                <a:srgbClr val="139FD2"/>
              </a:solidFill>
              <a:miter lim="800000"/>
              <a:headEnd/>
              <a:tailEnd/>
            </a:ln>
          </p:spPr>
          <p:txBody>
            <a:bodyPr lIns="0" tIns="0" rIns="0" bIns="0"/>
            <a:lstStyle/>
            <a:p>
              <a:endParaRPr lang="en-US"/>
            </a:p>
          </p:txBody>
        </p:sp>
        <p:sp>
          <p:nvSpPr>
            <p:cNvPr id="46086" name="Oval 3"/>
            <p:cNvSpPr>
              <a:spLocks/>
            </p:cNvSpPr>
            <p:nvPr/>
          </p:nvSpPr>
          <p:spPr bwMode="auto">
            <a:xfrm>
              <a:off x="924" y="896"/>
              <a:ext cx="1693" cy="1647"/>
            </a:xfrm>
            <a:prstGeom prst="ellipse">
              <a:avLst/>
            </a:prstGeom>
            <a:solidFill>
              <a:srgbClr val="D31E25"/>
            </a:solidFill>
            <a:ln w="25400">
              <a:solidFill>
                <a:srgbClr val="D31E25"/>
              </a:solidFill>
              <a:miter lim="800000"/>
              <a:headEnd/>
              <a:tailEnd/>
            </a:ln>
          </p:spPr>
          <p:txBody>
            <a:bodyPr lIns="0" tIns="0" rIns="0" bIns="0" anchor="ctr"/>
            <a:lstStyle/>
            <a:p>
              <a:pPr>
                <a:lnSpc>
                  <a:spcPct val="80000"/>
                </a:lnSpc>
              </a:pPr>
              <a:r>
                <a:rPr lang="en-US" sz="7200" dirty="0" smtClean="0">
                  <a:solidFill>
                    <a:srgbClr val="FFFFFF"/>
                  </a:solidFill>
                  <a:latin typeface="Bebas Neue" pitchFamily="34" charset="0"/>
                  <a:ea typeface="Bebas Neue" pitchFamily="34" charset="0"/>
                  <a:cs typeface="Bebas Neue" pitchFamily="34" charset="0"/>
                  <a:sym typeface="Bebas Neue" pitchFamily="34" charset="0"/>
                </a:rPr>
                <a:t>email</a:t>
              </a:r>
              <a:endParaRPr lang="en-US" sz="7200" dirty="0">
                <a:solidFill>
                  <a:srgbClr val="FFFFFF"/>
                </a:solidFill>
                <a:latin typeface="Bebas Neue" pitchFamily="34" charset="0"/>
                <a:ea typeface="Bebas Neue" pitchFamily="34" charset="0"/>
                <a:cs typeface="Bebas Neue" pitchFamily="34" charset="0"/>
                <a:sym typeface="Bebas Neue" pitchFamily="34" charset="0"/>
              </a:endParaRPr>
            </a:p>
          </p:txBody>
        </p:sp>
      </p:grpSp>
      <p:sp>
        <p:nvSpPr>
          <p:cNvPr id="46083" name="Rectangle 5"/>
          <p:cNvSpPr>
            <a:spLocks/>
          </p:cNvSpPr>
          <p:nvPr/>
        </p:nvSpPr>
        <p:spPr bwMode="auto">
          <a:xfrm>
            <a:off x="0" y="8559800"/>
            <a:ext cx="24384000" cy="187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nSpc>
                <a:spcPct val="80000"/>
              </a:lnSpc>
            </a:pPr>
            <a:r>
              <a:rPr lang="en-US" sz="14400" dirty="0" smtClean="0">
                <a:solidFill>
                  <a:srgbClr val="FFFFFF"/>
                </a:solidFill>
                <a:latin typeface="Bebas Neue" pitchFamily="34" charset="0"/>
                <a:ea typeface="Bebas Neue" pitchFamily="34" charset="0"/>
                <a:cs typeface="Bebas Neue" pitchFamily="34" charset="0"/>
                <a:sym typeface="Bebas Neue" pitchFamily="34" charset="0"/>
              </a:rPr>
              <a:t>marketing</a:t>
            </a:r>
            <a:endParaRPr lang="en-US" sz="14400" dirty="0">
              <a:solidFill>
                <a:srgbClr val="FFFFFF"/>
              </a:solidFill>
              <a:latin typeface="Bebas Neue" pitchFamily="34" charset="0"/>
              <a:ea typeface="Bebas Neue" pitchFamily="34" charset="0"/>
              <a:cs typeface="Bebas Neue" pitchFamily="34" charset="0"/>
              <a:sym typeface="Bebas Neue" pitchFamily="34" charset="0"/>
            </a:endParaRPr>
          </a:p>
        </p:txBody>
      </p:sp>
    </p:spTree>
    <p:extLst>
      <p:ext uri="{BB962C8B-B14F-4D97-AF65-F5344CB8AC3E}">
        <p14:creationId xmlns:p14="http://schemas.microsoft.com/office/powerpoint/2010/main" val="23637140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42" name="Slide Number Placeholder 3"/>
          <p:cNvSpPr>
            <a:spLocks noGrp="1"/>
          </p:cNvSpPr>
          <p:nvPr>
            <p:ph type="sldNum" sz="quarter" idx="10"/>
          </p:nvPr>
        </p:nvSpPr>
        <p:spPr>
          <a:noFill/>
        </p:spPr>
        <p:txBody>
          <a:bodyPr/>
          <a:lstStyle>
            <a:lvl1pPr eaLnBrk="0" hangingPunct="0">
              <a:defRPr sz="5600">
                <a:solidFill>
                  <a:srgbClr val="000000"/>
                </a:solidFill>
                <a:latin typeface="Gill Sans" charset="0"/>
                <a:ea typeface="ヒラギノ角ゴ ProN W3" charset="0"/>
                <a:cs typeface="ヒラギノ角ゴ ProN W3" charset="0"/>
                <a:sym typeface="Gill Sans" charset="0"/>
              </a:defRPr>
            </a:lvl1pPr>
            <a:lvl2pPr marL="742950" indent="-285750" eaLnBrk="0" hangingPunct="0">
              <a:defRPr sz="5600">
                <a:solidFill>
                  <a:srgbClr val="000000"/>
                </a:solidFill>
                <a:latin typeface="Gill Sans" charset="0"/>
                <a:ea typeface="ヒラギノ角ゴ ProN W3" charset="0"/>
                <a:cs typeface="ヒラギノ角ゴ ProN W3" charset="0"/>
                <a:sym typeface="Gill Sans" charset="0"/>
              </a:defRPr>
            </a:lvl2pPr>
            <a:lvl3pPr marL="1143000" indent="-228600" eaLnBrk="0" hangingPunct="0">
              <a:defRPr sz="5600">
                <a:solidFill>
                  <a:srgbClr val="000000"/>
                </a:solidFill>
                <a:latin typeface="Gill Sans" charset="0"/>
                <a:ea typeface="ヒラギノ角ゴ ProN W3" charset="0"/>
                <a:cs typeface="ヒラギノ角ゴ ProN W3" charset="0"/>
                <a:sym typeface="Gill Sans" charset="0"/>
              </a:defRPr>
            </a:lvl3pPr>
            <a:lvl4pPr marL="1600200" indent="-228600" eaLnBrk="0" hangingPunct="0">
              <a:defRPr sz="5600">
                <a:solidFill>
                  <a:srgbClr val="000000"/>
                </a:solidFill>
                <a:latin typeface="Gill Sans" charset="0"/>
                <a:ea typeface="ヒラギノ角ゴ ProN W3" charset="0"/>
                <a:cs typeface="ヒラギノ角ゴ ProN W3" charset="0"/>
                <a:sym typeface="Gill Sans" charset="0"/>
              </a:defRPr>
            </a:lvl4pPr>
            <a:lvl5pPr marL="2057400" indent="-228600" eaLnBrk="0" hangingPunct="0">
              <a:defRPr sz="5600">
                <a:solidFill>
                  <a:srgbClr val="000000"/>
                </a:solidFill>
                <a:latin typeface="Gill Sans" charset="0"/>
                <a:ea typeface="ヒラギノ角ゴ ProN W3" charset="0"/>
                <a:cs typeface="ヒラギノ角ゴ ProN W3" charset="0"/>
                <a:sym typeface="Gill Sans" charset="0"/>
              </a:defRPr>
            </a:lvl5pPr>
            <a:lvl6pPr marL="25146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6pPr>
            <a:lvl7pPr marL="29718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7pPr>
            <a:lvl8pPr marL="34290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8pPr>
            <a:lvl9pPr marL="38862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9pPr>
          </a:lstStyle>
          <a:p>
            <a:pPr eaLnBrk="1" hangingPunct="1"/>
            <a:fld id="{4F5B3E19-E4E8-48BC-A243-A9B985970A96}" type="slidenum">
              <a:rPr lang="en-US" sz="3600" smtClean="0">
                <a:solidFill>
                  <a:srgbClr val="139FD2"/>
                </a:solidFill>
                <a:latin typeface="Bebas Neue" pitchFamily="34" charset="0"/>
                <a:ea typeface="Bebas Neue" pitchFamily="34" charset="0"/>
                <a:cs typeface="Bebas Neue" pitchFamily="34" charset="0"/>
                <a:sym typeface="Bebas Neue" pitchFamily="34" charset="0"/>
              </a:rPr>
              <a:pPr eaLnBrk="1" hangingPunct="1"/>
              <a:t>71</a:t>
            </a:fld>
            <a:endParaRPr lang="en-US" sz="3600" smtClean="0">
              <a:solidFill>
                <a:srgbClr val="139FD2"/>
              </a:solidFill>
              <a:latin typeface="Bebas Neue" pitchFamily="34" charset="0"/>
              <a:ea typeface="Bebas Neue" pitchFamily="34" charset="0"/>
              <a:cs typeface="Bebas Neue" pitchFamily="34" charset="0"/>
              <a:sym typeface="Bebas Neue" pitchFamily="34" charset="0"/>
            </a:endParaRPr>
          </a:p>
        </p:txBody>
      </p:sp>
      <p:sp>
        <p:nvSpPr>
          <p:cNvPr id="10243" name="Rectangle 1"/>
          <p:cNvSpPr>
            <a:spLocks/>
          </p:cNvSpPr>
          <p:nvPr/>
        </p:nvSpPr>
        <p:spPr bwMode="auto">
          <a:xfrm>
            <a:off x="2489200" y="4343400"/>
            <a:ext cx="86868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7200" dirty="0" smtClean="0">
                <a:solidFill>
                  <a:srgbClr val="1E1D1D"/>
                </a:solidFill>
                <a:latin typeface="Bebas Neue" pitchFamily="34" charset="0"/>
                <a:ea typeface="Bebas Neue" pitchFamily="34" charset="0"/>
                <a:cs typeface="Bebas Neue" pitchFamily="34" charset="0"/>
                <a:sym typeface="Bebas Neue" pitchFamily="34" charset="0"/>
              </a:rPr>
              <a:t>Case study</a:t>
            </a:r>
            <a:endParaRPr lang="en-US" sz="7200" dirty="0">
              <a:solidFill>
                <a:srgbClr val="1E1D1D"/>
              </a:solidFill>
              <a:latin typeface="Bebas Neue" pitchFamily="34" charset="0"/>
              <a:ea typeface="Bebas Neue" pitchFamily="34" charset="0"/>
              <a:cs typeface="Bebas Neue" pitchFamily="34" charset="0"/>
              <a:sym typeface="Bebas Neue" pitchFamily="34" charset="0"/>
            </a:endParaRPr>
          </a:p>
        </p:txBody>
      </p:sp>
      <p:sp>
        <p:nvSpPr>
          <p:cNvPr id="15362" name="Rectangle 2"/>
          <p:cNvSpPr>
            <a:spLocks/>
          </p:cNvSpPr>
          <p:nvPr/>
        </p:nvSpPr>
        <p:spPr bwMode="auto">
          <a:xfrm>
            <a:off x="2516188" y="5651500"/>
            <a:ext cx="8686800" cy="6019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lstStyle/>
          <a:p>
            <a:pPr algn="l">
              <a:defRPr/>
            </a:pPr>
            <a:r>
              <a:rPr lang="en-US" sz="3600" dirty="0" smtClean="0">
                <a:solidFill>
                  <a:srgbClr val="1E1D1D"/>
                </a:solidFill>
                <a:latin typeface="Arial" pitchFamily="34" charset="0"/>
                <a:ea typeface="Helvetica Light" charset="0"/>
                <a:cs typeface="Arial" pitchFamily="34" charset="0"/>
                <a:sym typeface="Helvetica Light" charset="0"/>
              </a:rPr>
              <a:t>Experian’s latest study with regard email marketing found that:</a:t>
            </a:r>
          </a:p>
          <a:p>
            <a:pPr algn="l">
              <a:defRPr/>
            </a:pPr>
            <a:endParaRPr lang="en-US" sz="3600" dirty="0">
              <a:solidFill>
                <a:srgbClr val="1E1D1D"/>
              </a:solidFill>
              <a:latin typeface="Arial" pitchFamily="34" charset="0"/>
              <a:ea typeface="Helvetica Light" charset="0"/>
              <a:cs typeface="Arial" pitchFamily="34" charset="0"/>
              <a:sym typeface="Helvetica Light" charset="0"/>
            </a:endParaRPr>
          </a:p>
          <a:p>
            <a:pPr marL="977900" indent="-635000" algn="l">
              <a:buClr>
                <a:srgbClr val="D31E25"/>
              </a:buClr>
              <a:buSzPct val="125000"/>
              <a:buFont typeface="Helvetica Light" charset="0"/>
              <a:buChar char="•"/>
              <a:defRPr/>
            </a:pPr>
            <a:r>
              <a:rPr lang="en-US" sz="3600" b="1" dirty="0" smtClean="0">
                <a:solidFill>
                  <a:srgbClr val="1E1D1D"/>
                </a:solidFill>
                <a:latin typeface="Arial" pitchFamily="34" charset="0"/>
                <a:ea typeface="Helvetica Light" charset="0"/>
                <a:cs typeface="Arial" pitchFamily="34" charset="0"/>
                <a:sym typeface="Helvetica Light" charset="0"/>
              </a:rPr>
              <a:t>For every $1 spent, </a:t>
            </a:r>
            <a:r>
              <a:rPr lang="en-GB" sz="3600" b="1" dirty="0" smtClean="0">
                <a:solidFill>
                  <a:srgbClr val="1E1D1D"/>
                </a:solidFill>
                <a:latin typeface="Arial" pitchFamily="34" charset="0"/>
                <a:ea typeface="Helvetica Light" charset="0"/>
                <a:cs typeface="Arial" pitchFamily="34" charset="0"/>
                <a:sym typeface="Helvetica Light" charset="0"/>
              </a:rPr>
              <a:t>$44.25 </a:t>
            </a:r>
            <a:r>
              <a:rPr lang="en-GB" sz="3600" b="1" dirty="0">
                <a:solidFill>
                  <a:srgbClr val="1E1D1D"/>
                </a:solidFill>
                <a:latin typeface="Arial" pitchFamily="34" charset="0"/>
                <a:ea typeface="Helvetica Light" charset="0"/>
                <a:cs typeface="Arial" pitchFamily="34" charset="0"/>
                <a:sym typeface="Helvetica Light" charset="0"/>
              </a:rPr>
              <a:t>is the average return on email marketing investment.</a:t>
            </a:r>
            <a:endParaRPr lang="en-US" sz="3600" b="1" dirty="0">
              <a:solidFill>
                <a:srgbClr val="1E1D1D"/>
              </a:solidFill>
              <a:latin typeface="Arial" pitchFamily="34" charset="0"/>
              <a:ea typeface="Helvetica Light" charset="0"/>
              <a:cs typeface="Arial" pitchFamily="34" charset="0"/>
              <a:sym typeface="Helvetica Light" charset="0"/>
            </a:endParaRPr>
          </a:p>
          <a:p>
            <a:pPr marL="342900" algn="l">
              <a:buClr>
                <a:srgbClr val="FDBE36"/>
              </a:buClr>
              <a:buSzPct val="125000"/>
              <a:defRPr/>
            </a:pPr>
            <a:endParaRPr lang="en-US" sz="3600" dirty="0">
              <a:solidFill>
                <a:srgbClr val="1E1D1D"/>
              </a:solidFill>
              <a:latin typeface="Arial" pitchFamily="34" charset="0"/>
              <a:ea typeface="Helvetica Light" charset="0"/>
              <a:cs typeface="Arial" pitchFamily="34" charset="0"/>
              <a:sym typeface="Helvetica Light" charset="0"/>
            </a:endParaRPr>
          </a:p>
          <a:p>
            <a:pPr algn="l">
              <a:defRPr/>
            </a:pPr>
            <a:r>
              <a:rPr lang="en-US" sz="3600" dirty="0" smtClean="0">
                <a:solidFill>
                  <a:srgbClr val="1E1D1D"/>
                </a:solidFill>
                <a:latin typeface="Arial" pitchFamily="34" charset="0"/>
                <a:ea typeface="Helvetica Light" charset="0"/>
                <a:cs typeface="Arial" pitchFamily="34" charset="0"/>
                <a:sym typeface="Helvetica Light" charset="0"/>
              </a:rPr>
              <a:t>Now with returns like that can you really afford to ignore email marketing?</a:t>
            </a:r>
            <a:endParaRPr lang="en-US" sz="3600" dirty="0">
              <a:solidFill>
                <a:srgbClr val="1E1D1D"/>
              </a:solidFill>
              <a:latin typeface="Arial" pitchFamily="34" charset="0"/>
              <a:ea typeface="Helvetica Light" charset="0"/>
              <a:cs typeface="Arial" pitchFamily="34" charset="0"/>
              <a:sym typeface="Helvetica Light" charset="0"/>
            </a:endParaRPr>
          </a:p>
        </p:txBody>
      </p:sp>
      <p:sp>
        <p:nvSpPr>
          <p:cNvPr id="10245" name="Line 3"/>
          <p:cNvSpPr>
            <a:spLocks noChangeShapeType="1"/>
          </p:cNvSpPr>
          <p:nvPr/>
        </p:nvSpPr>
        <p:spPr bwMode="auto">
          <a:xfrm>
            <a:off x="2451100" y="5321300"/>
            <a:ext cx="8686800" cy="0"/>
          </a:xfrm>
          <a:prstGeom prst="line">
            <a:avLst/>
          </a:prstGeom>
          <a:noFill/>
          <a:ln w="114300">
            <a:solidFill>
              <a:srgbClr val="D31E25"/>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a:p>
        </p:txBody>
      </p:sp>
      <p:pic>
        <p:nvPicPr>
          <p:cNvPr id="10248" name="Picture 4"/>
          <p:cNvPicPr>
            <a:picLocks noChangeAspect="1" noChangeArrowheads="1"/>
          </p:cNvPicPr>
          <p:nvPr/>
        </p:nvPicPr>
        <p:blipFill rotWithShape="1">
          <a:blip r:embed="rId3">
            <a:extLst>
              <a:ext uri="{28A0092B-C50C-407E-A947-70E740481C1C}">
                <a14:useLocalDpi xmlns:a14="http://schemas.microsoft.com/office/drawing/2010/main" val="0"/>
              </a:ext>
            </a:extLst>
          </a:blip>
          <a:srcRect l="18275" t="4343" r="18604"/>
          <a:stretch/>
        </p:blipFill>
        <p:spPr bwMode="auto">
          <a:xfrm>
            <a:off x="14401800" y="3752850"/>
            <a:ext cx="8553450" cy="972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pic>
      <p:sp>
        <p:nvSpPr>
          <p:cNvPr id="10247" name="Rectangle 7"/>
          <p:cNvSpPr>
            <a:spLocks/>
          </p:cNvSpPr>
          <p:nvPr/>
        </p:nvSpPr>
        <p:spPr bwMode="auto">
          <a:xfrm>
            <a:off x="2438400" y="1104900"/>
            <a:ext cx="14630400"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14400" dirty="0" smtClean="0">
                <a:solidFill>
                  <a:srgbClr val="139FD2"/>
                </a:solidFill>
                <a:latin typeface="Bebas Neue" pitchFamily="34" charset="0"/>
                <a:ea typeface="Bebas Neue" pitchFamily="34" charset="0"/>
                <a:cs typeface="Bebas Neue" pitchFamily="34" charset="0"/>
                <a:sym typeface="Bebas Neue" pitchFamily="34" charset="0"/>
              </a:rPr>
              <a:t>Email marketing</a:t>
            </a:r>
            <a:endParaRPr lang="en-US" sz="14400" dirty="0">
              <a:solidFill>
                <a:srgbClr val="139FD2"/>
              </a:solidFill>
              <a:latin typeface="Bebas Neue" pitchFamily="34" charset="0"/>
              <a:ea typeface="Bebas Neue" pitchFamily="34" charset="0"/>
              <a:cs typeface="Bebas Neue" pitchFamily="34" charset="0"/>
              <a:sym typeface="Bebas Neue" pitchFamily="34" charset="0"/>
            </a:endParaRPr>
          </a:p>
        </p:txBody>
      </p:sp>
      <p:sp>
        <p:nvSpPr>
          <p:cNvPr id="9" name="AutoShape 3"/>
          <p:cNvSpPr>
            <a:spLocks/>
          </p:cNvSpPr>
          <p:nvPr/>
        </p:nvSpPr>
        <p:spPr bwMode="auto">
          <a:xfrm>
            <a:off x="16739018" y="6553200"/>
            <a:ext cx="3149182" cy="3124200"/>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2147483647 h 21600"/>
              <a:gd name="T8" fmla="*/ 2147483647 w 21600"/>
              <a:gd name="T9" fmla="*/ 2147483647 h 21600"/>
              <a:gd name="T10" fmla="*/ 2147483647 w 21600"/>
              <a:gd name="T11" fmla="*/ 2147483647 h 21600"/>
              <a:gd name="T12" fmla="*/ 2147483647 w 21600"/>
              <a:gd name="T13" fmla="*/ 2147483647 h 21600"/>
              <a:gd name="T14" fmla="*/ 2147483647 w 21600"/>
              <a:gd name="T15" fmla="*/ 2147483647 h 21600"/>
              <a:gd name="T16" fmla="*/ 2147483647 w 21600"/>
              <a:gd name="T17" fmla="*/ 0 h 21600"/>
              <a:gd name="T18" fmla="*/ 0 w 21600"/>
              <a:gd name="T19" fmla="*/ 2147483647 h 21600"/>
              <a:gd name="T20" fmla="*/ 0 w 21600"/>
              <a:gd name="T21" fmla="*/ 2147483647 h 21600"/>
              <a:gd name="T22" fmla="*/ 2147483647 w 21600"/>
              <a:gd name="T23" fmla="*/ 2147483647 h 21600"/>
              <a:gd name="T24" fmla="*/ 2147483647 w 21600"/>
              <a:gd name="T25" fmla="*/ 2147483647 h 21600"/>
              <a:gd name="T26" fmla="*/ 2147483647 w 21600"/>
              <a:gd name="T27" fmla="*/ 2147483647 h 21600"/>
              <a:gd name="T28" fmla="*/ 2147483647 w 21600"/>
              <a:gd name="T29" fmla="*/ 2147483647 h 21600"/>
              <a:gd name="T30" fmla="*/ 2147483647 w 21600"/>
              <a:gd name="T31" fmla="*/ 0 h 21600"/>
              <a:gd name="T32" fmla="*/ 2147483647 w 21600"/>
              <a:gd name="T33" fmla="*/ 0 h 21600"/>
              <a:gd name="T34" fmla="*/ 2147483647 w 21600"/>
              <a:gd name="T35" fmla="*/ 2147483647 h 21600"/>
              <a:gd name="T36" fmla="*/ 2147483647 w 21600"/>
              <a:gd name="T37" fmla="*/ 2147483647 h 21600"/>
              <a:gd name="T38" fmla="*/ 2147483647 w 21600"/>
              <a:gd name="T39" fmla="*/ 2147483647 h 21600"/>
              <a:gd name="T40" fmla="*/ 2147483647 w 21600"/>
              <a:gd name="T41" fmla="*/ 2147483647 h 21600"/>
              <a:gd name="T42" fmla="*/ 2147483647 w 21600"/>
              <a:gd name="T43" fmla="*/ 2147483647 h 21600"/>
              <a:gd name="T44" fmla="*/ 0 w 21600"/>
              <a:gd name="T45" fmla="*/ 2147483647 h 21600"/>
              <a:gd name="T46" fmla="*/ 2147483647 w 21600"/>
              <a:gd name="T47" fmla="*/ 2147483647 h 21600"/>
              <a:gd name="T48" fmla="*/ 2147483647 w 21600"/>
              <a:gd name="T49" fmla="*/ 2147483647 h 21600"/>
              <a:gd name="T50" fmla="*/ 2147483647 w 21600"/>
              <a:gd name="T51" fmla="*/ 2147483647 h 21600"/>
              <a:gd name="T52" fmla="*/ 2147483647 w 21600"/>
              <a:gd name="T53" fmla="*/ 2147483647 h 21600"/>
              <a:gd name="T54" fmla="*/ 2147483647 w 21600"/>
              <a:gd name="T55" fmla="*/ 2147483647 h 21600"/>
              <a:gd name="T56" fmla="*/ 2147483647 w 21600"/>
              <a:gd name="T57" fmla="*/ 2147483647 h 21600"/>
              <a:gd name="T58" fmla="*/ 0 w 21600"/>
              <a:gd name="T59" fmla="*/ 2147483647 h 21600"/>
              <a:gd name="T60" fmla="*/ 0 w 21600"/>
              <a:gd name="T61" fmla="*/ 2147483647 h 21600"/>
              <a:gd name="T62" fmla="*/ 2147483647 w 21600"/>
              <a:gd name="T63" fmla="*/ 2147483647 h 21600"/>
              <a:gd name="T64" fmla="*/ 2147483647 w 21600"/>
              <a:gd name="T65" fmla="*/ 2147483647 h 21600"/>
              <a:gd name="T66" fmla="*/ 2147483647 w 21600"/>
              <a:gd name="T67" fmla="*/ 2147483647 h 21600"/>
              <a:gd name="T68" fmla="*/ 2147483647 w 21600"/>
              <a:gd name="T69" fmla="*/ 2147483647 h 21600"/>
              <a:gd name="T70" fmla="*/ 2147483647 w 21600"/>
              <a:gd name="T71" fmla="*/ 2147483647 h 21600"/>
              <a:gd name="T72" fmla="*/ 0 w 21600"/>
              <a:gd name="T73" fmla="*/ 2147483647 h 21600"/>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1600" h="21600">
                <a:moveTo>
                  <a:pt x="4112" y="2400"/>
                </a:moveTo>
                <a:lnTo>
                  <a:pt x="17487" y="2400"/>
                </a:lnTo>
                <a:cubicBezTo>
                  <a:pt x="17463" y="2592"/>
                  <a:pt x="17446" y="2796"/>
                  <a:pt x="17446" y="3000"/>
                </a:cubicBezTo>
                <a:cubicBezTo>
                  <a:pt x="17446" y="4656"/>
                  <a:pt x="18377" y="6000"/>
                  <a:pt x="19523" y="6000"/>
                </a:cubicBezTo>
                <a:cubicBezTo>
                  <a:pt x="19664" y="6000"/>
                  <a:pt x="19805" y="5977"/>
                  <a:pt x="19938" y="5940"/>
                </a:cubicBezTo>
                <a:lnTo>
                  <a:pt x="19938" y="10860"/>
                </a:lnTo>
                <a:cubicBezTo>
                  <a:pt x="19805" y="10823"/>
                  <a:pt x="19664" y="10800"/>
                  <a:pt x="19523" y="10800"/>
                </a:cubicBezTo>
                <a:cubicBezTo>
                  <a:pt x="18377" y="10800"/>
                  <a:pt x="17446" y="12144"/>
                  <a:pt x="17446" y="13800"/>
                </a:cubicBezTo>
                <a:cubicBezTo>
                  <a:pt x="17446" y="14004"/>
                  <a:pt x="17463" y="14208"/>
                  <a:pt x="17487" y="14400"/>
                </a:cubicBezTo>
                <a:lnTo>
                  <a:pt x="4112" y="14400"/>
                </a:lnTo>
                <a:cubicBezTo>
                  <a:pt x="4137" y="14208"/>
                  <a:pt x="4154" y="14004"/>
                  <a:pt x="4154" y="13800"/>
                </a:cubicBezTo>
                <a:cubicBezTo>
                  <a:pt x="4154" y="12144"/>
                  <a:pt x="3223" y="10800"/>
                  <a:pt x="2077" y="10800"/>
                </a:cubicBezTo>
                <a:cubicBezTo>
                  <a:pt x="1936" y="10800"/>
                  <a:pt x="1795" y="10823"/>
                  <a:pt x="1662" y="10860"/>
                </a:cubicBezTo>
                <a:lnTo>
                  <a:pt x="1662" y="5940"/>
                </a:lnTo>
                <a:cubicBezTo>
                  <a:pt x="1795" y="5977"/>
                  <a:pt x="1936" y="6000"/>
                  <a:pt x="2077" y="6000"/>
                </a:cubicBezTo>
                <a:cubicBezTo>
                  <a:pt x="3223" y="6000"/>
                  <a:pt x="4154" y="4656"/>
                  <a:pt x="4154" y="3000"/>
                </a:cubicBezTo>
                <a:cubicBezTo>
                  <a:pt x="4154" y="2796"/>
                  <a:pt x="4137" y="2592"/>
                  <a:pt x="4112" y="2400"/>
                </a:cubicBezTo>
                <a:close/>
                <a:moveTo>
                  <a:pt x="1662" y="0"/>
                </a:moveTo>
                <a:cubicBezTo>
                  <a:pt x="748" y="0"/>
                  <a:pt x="0" y="1080"/>
                  <a:pt x="0" y="2400"/>
                </a:cubicBezTo>
                <a:lnTo>
                  <a:pt x="0" y="3000"/>
                </a:lnTo>
                <a:lnTo>
                  <a:pt x="0" y="13800"/>
                </a:lnTo>
                <a:lnTo>
                  <a:pt x="0" y="14400"/>
                </a:lnTo>
                <a:cubicBezTo>
                  <a:pt x="0" y="15720"/>
                  <a:pt x="748" y="16800"/>
                  <a:pt x="1662" y="16800"/>
                </a:cubicBezTo>
                <a:lnTo>
                  <a:pt x="2077" y="16800"/>
                </a:lnTo>
                <a:lnTo>
                  <a:pt x="19523" y="16800"/>
                </a:lnTo>
                <a:lnTo>
                  <a:pt x="19938" y="16800"/>
                </a:lnTo>
                <a:cubicBezTo>
                  <a:pt x="20852" y="16800"/>
                  <a:pt x="21600" y="15720"/>
                  <a:pt x="21600" y="14400"/>
                </a:cubicBezTo>
                <a:lnTo>
                  <a:pt x="21600" y="13800"/>
                </a:lnTo>
                <a:lnTo>
                  <a:pt x="21600" y="3000"/>
                </a:lnTo>
                <a:lnTo>
                  <a:pt x="21600" y="2400"/>
                </a:lnTo>
                <a:cubicBezTo>
                  <a:pt x="21600" y="1080"/>
                  <a:pt x="20852" y="0"/>
                  <a:pt x="19938" y="0"/>
                </a:cubicBezTo>
                <a:lnTo>
                  <a:pt x="19523" y="0"/>
                </a:lnTo>
                <a:lnTo>
                  <a:pt x="2077" y="0"/>
                </a:lnTo>
                <a:cubicBezTo>
                  <a:pt x="2077" y="0"/>
                  <a:pt x="1662" y="0"/>
                  <a:pt x="1662" y="0"/>
                </a:cubicBezTo>
                <a:close/>
                <a:moveTo>
                  <a:pt x="9969" y="6000"/>
                </a:moveTo>
                <a:lnTo>
                  <a:pt x="11631" y="6000"/>
                </a:lnTo>
                <a:lnTo>
                  <a:pt x="11631" y="10800"/>
                </a:lnTo>
                <a:lnTo>
                  <a:pt x="9969" y="10800"/>
                </a:lnTo>
                <a:cubicBezTo>
                  <a:pt x="9969" y="10800"/>
                  <a:pt x="9969" y="6000"/>
                  <a:pt x="9969" y="6000"/>
                </a:cubicBezTo>
                <a:close/>
                <a:moveTo>
                  <a:pt x="7477" y="8400"/>
                </a:moveTo>
                <a:cubicBezTo>
                  <a:pt x="7477" y="11052"/>
                  <a:pt x="8964" y="13200"/>
                  <a:pt x="10800" y="13200"/>
                </a:cubicBezTo>
                <a:cubicBezTo>
                  <a:pt x="12636" y="13200"/>
                  <a:pt x="14123" y="11052"/>
                  <a:pt x="14123" y="8400"/>
                </a:cubicBezTo>
                <a:cubicBezTo>
                  <a:pt x="14123" y="5748"/>
                  <a:pt x="12636" y="3600"/>
                  <a:pt x="10800" y="3600"/>
                </a:cubicBezTo>
                <a:cubicBezTo>
                  <a:pt x="8964" y="3600"/>
                  <a:pt x="7477" y="5748"/>
                  <a:pt x="7477" y="8400"/>
                </a:cubicBezTo>
                <a:close/>
                <a:moveTo>
                  <a:pt x="0" y="15600"/>
                </a:moveTo>
                <a:lnTo>
                  <a:pt x="0" y="16200"/>
                </a:lnTo>
                <a:lnTo>
                  <a:pt x="0" y="16800"/>
                </a:lnTo>
                <a:cubicBezTo>
                  <a:pt x="0" y="18119"/>
                  <a:pt x="748" y="19200"/>
                  <a:pt x="1662" y="19200"/>
                </a:cubicBezTo>
                <a:lnTo>
                  <a:pt x="2077" y="19200"/>
                </a:lnTo>
                <a:lnTo>
                  <a:pt x="19523" y="19200"/>
                </a:lnTo>
                <a:lnTo>
                  <a:pt x="19938" y="19200"/>
                </a:lnTo>
                <a:cubicBezTo>
                  <a:pt x="20852" y="19200"/>
                  <a:pt x="21600" y="18119"/>
                  <a:pt x="21600" y="16800"/>
                </a:cubicBezTo>
                <a:lnTo>
                  <a:pt x="21600" y="16200"/>
                </a:lnTo>
                <a:lnTo>
                  <a:pt x="21600" y="15600"/>
                </a:lnTo>
                <a:cubicBezTo>
                  <a:pt x="21600" y="16920"/>
                  <a:pt x="20852" y="18000"/>
                  <a:pt x="19938" y="18000"/>
                </a:cubicBezTo>
                <a:lnTo>
                  <a:pt x="19523" y="18000"/>
                </a:lnTo>
                <a:lnTo>
                  <a:pt x="2077" y="18000"/>
                </a:lnTo>
                <a:lnTo>
                  <a:pt x="1662" y="18000"/>
                </a:lnTo>
                <a:cubicBezTo>
                  <a:pt x="748" y="18000"/>
                  <a:pt x="0" y="16920"/>
                  <a:pt x="0" y="15600"/>
                </a:cubicBezTo>
                <a:close/>
                <a:moveTo>
                  <a:pt x="0" y="18000"/>
                </a:moveTo>
                <a:lnTo>
                  <a:pt x="0" y="18600"/>
                </a:lnTo>
                <a:lnTo>
                  <a:pt x="0" y="19200"/>
                </a:lnTo>
                <a:cubicBezTo>
                  <a:pt x="0" y="20519"/>
                  <a:pt x="748" y="21600"/>
                  <a:pt x="1662" y="21600"/>
                </a:cubicBezTo>
                <a:lnTo>
                  <a:pt x="2077" y="21600"/>
                </a:lnTo>
                <a:lnTo>
                  <a:pt x="19523" y="21600"/>
                </a:lnTo>
                <a:lnTo>
                  <a:pt x="19938" y="21600"/>
                </a:lnTo>
                <a:cubicBezTo>
                  <a:pt x="20852" y="21600"/>
                  <a:pt x="21600" y="20519"/>
                  <a:pt x="21600" y="19200"/>
                </a:cubicBezTo>
                <a:lnTo>
                  <a:pt x="21600" y="18600"/>
                </a:lnTo>
                <a:lnTo>
                  <a:pt x="21600" y="18000"/>
                </a:lnTo>
                <a:cubicBezTo>
                  <a:pt x="21600" y="19319"/>
                  <a:pt x="20852" y="20400"/>
                  <a:pt x="19938" y="20400"/>
                </a:cubicBezTo>
                <a:lnTo>
                  <a:pt x="19523" y="20400"/>
                </a:lnTo>
                <a:lnTo>
                  <a:pt x="2077" y="20400"/>
                </a:lnTo>
                <a:lnTo>
                  <a:pt x="1662" y="20400"/>
                </a:lnTo>
                <a:cubicBezTo>
                  <a:pt x="748" y="20400"/>
                  <a:pt x="0" y="19319"/>
                  <a:pt x="0" y="18000"/>
                </a:cubicBezTo>
                <a:close/>
                <a:moveTo>
                  <a:pt x="0" y="18000"/>
                </a:moveTo>
              </a:path>
            </a:pathLst>
          </a:custGeom>
          <a:solidFill>
            <a:srgbClr val="70AE45"/>
          </a:solidFill>
          <a:ln>
            <a:noFill/>
          </a:ln>
          <a:extLs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lstStyle/>
          <a:p>
            <a:pPr fontAlgn="auto">
              <a:spcBef>
                <a:spcPts val="0"/>
              </a:spcBef>
              <a:spcAft>
                <a:spcPts val="0"/>
              </a:spcAft>
            </a:pPr>
            <a:endParaRPr lang="en-US" sz="1800" kern="0">
              <a:solidFill>
                <a:sysClr val="windowText" lastClr="000000"/>
              </a:solidFill>
            </a:endParaRPr>
          </a:p>
        </p:txBody>
      </p:sp>
    </p:spTree>
    <p:extLst>
      <p:ext uri="{BB962C8B-B14F-4D97-AF65-F5344CB8AC3E}">
        <p14:creationId xmlns:p14="http://schemas.microsoft.com/office/powerpoint/2010/main" val="25489866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6866" name="Slide Number Placeholder 3"/>
          <p:cNvSpPr>
            <a:spLocks noGrp="1"/>
          </p:cNvSpPr>
          <p:nvPr>
            <p:ph type="sldNum" sz="quarter" idx="10"/>
          </p:nvPr>
        </p:nvSpPr>
        <p:spPr>
          <a:noFill/>
        </p:spPr>
        <p:txBody>
          <a:bodyPr/>
          <a:lstStyle>
            <a:lvl1pPr eaLnBrk="0" hangingPunct="0">
              <a:defRPr sz="5600">
                <a:solidFill>
                  <a:srgbClr val="000000"/>
                </a:solidFill>
                <a:latin typeface="Gill Sans" charset="0"/>
                <a:ea typeface="ヒラギノ角ゴ ProN W3" charset="0"/>
                <a:cs typeface="ヒラギノ角ゴ ProN W3" charset="0"/>
                <a:sym typeface="Gill Sans" charset="0"/>
              </a:defRPr>
            </a:lvl1pPr>
            <a:lvl2pPr marL="742950" indent="-285750" eaLnBrk="0" hangingPunct="0">
              <a:defRPr sz="5600">
                <a:solidFill>
                  <a:srgbClr val="000000"/>
                </a:solidFill>
                <a:latin typeface="Gill Sans" charset="0"/>
                <a:ea typeface="ヒラギノ角ゴ ProN W3" charset="0"/>
                <a:cs typeface="ヒラギノ角ゴ ProN W3" charset="0"/>
                <a:sym typeface="Gill Sans" charset="0"/>
              </a:defRPr>
            </a:lvl2pPr>
            <a:lvl3pPr marL="1143000" indent="-228600" eaLnBrk="0" hangingPunct="0">
              <a:defRPr sz="5600">
                <a:solidFill>
                  <a:srgbClr val="000000"/>
                </a:solidFill>
                <a:latin typeface="Gill Sans" charset="0"/>
                <a:ea typeface="ヒラギノ角ゴ ProN W3" charset="0"/>
                <a:cs typeface="ヒラギノ角ゴ ProN W3" charset="0"/>
                <a:sym typeface="Gill Sans" charset="0"/>
              </a:defRPr>
            </a:lvl3pPr>
            <a:lvl4pPr marL="1600200" indent="-228600" eaLnBrk="0" hangingPunct="0">
              <a:defRPr sz="5600">
                <a:solidFill>
                  <a:srgbClr val="000000"/>
                </a:solidFill>
                <a:latin typeface="Gill Sans" charset="0"/>
                <a:ea typeface="ヒラギノ角ゴ ProN W3" charset="0"/>
                <a:cs typeface="ヒラギノ角ゴ ProN W3" charset="0"/>
                <a:sym typeface="Gill Sans" charset="0"/>
              </a:defRPr>
            </a:lvl4pPr>
            <a:lvl5pPr marL="2057400" indent="-228600" eaLnBrk="0" hangingPunct="0">
              <a:defRPr sz="5600">
                <a:solidFill>
                  <a:srgbClr val="000000"/>
                </a:solidFill>
                <a:latin typeface="Gill Sans" charset="0"/>
                <a:ea typeface="ヒラギノ角ゴ ProN W3" charset="0"/>
                <a:cs typeface="ヒラギノ角ゴ ProN W3" charset="0"/>
                <a:sym typeface="Gill Sans" charset="0"/>
              </a:defRPr>
            </a:lvl5pPr>
            <a:lvl6pPr marL="25146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6pPr>
            <a:lvl7pPr marL="29718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7pPr>
            <a:lvl8pPr marL="34290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8pPr>
            <a:lvl9pPr marL="38862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9pPr>
          </a:lstStyle>
          <a:p>
            <a:pPr eaLnBrk="1" hangingPunct="1"/>
            <a:fld id="{1FA84FB9-3044-47A7-AC78-E9BCA55FB690}" type="slidenum">
              <a:rPr lang="en-US" sz="3600" smtClean="0">
                <a:solidFill>
                  <a:srgbClr val="139FD2"/>
                </a:solidFill>
                <a:latin typeface="Bebas Neue" pitchFamily="34" charset="0"/>
                <a:ea typeface="Bebas Neue" pitchFamily="34" charset="0"/>
                <a:cs typeface="Bebas Neue" pitchFamily="34" charset="0"/>
                <a:sym typeface="Bebas Neue" pitchFamily="34" charset="0"/>
              </a:rPr>
              <a:pPr eaLnBrk="1" hangingPunct="1"/>
              <a:t>72</a:t>
            </a:fld>
            <a:endParaRPr lang="en-US" sz="3600" smtClean="0">
              <a:solidFill>
                <a:srgbClr val="139FD2"/>
              </a:solidFill>
              <a:latin typeface="Bebas Neue" pitchFamily="34" charset="0"/>
              <a:ea typeface="Bebas Neue" pitchFamily="34" charset="0"/>
              <a:cs typeface="Bebas Neue" pitchFamily="34" charset="0"/>
              <a:sym typeface="Bebas Neue" pitchFamily="34" charset="0"/>
            </a:endParaRPr>
          </a:p>
        </p:txBody>
      </p:sp>
      <p:sp>
        <p:nvSpPr>
          <p:cNvPr id="36867" name="Rectangle 1"/>
          <p:cNvSpPr>
            <a:spLocks/>
          </p:cNvSpPr>
          <p:nvPr/>
        </p:nvSpPr>
        <p:spPr bwMode="auto">
          <a:xfrm>
            <a:off x="2427288" y="1079500"/>
            <a:ext cx="14630400"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14400" dirty="0" smtClean="0">
                <a:solidFill>
                  <a:srgbClr val="139FD2"/>
                </a:solidFill>
                <a:latin typeface="Bebas Neue" pitchFamily="34" charset="0"/>
                <a:ea typeface="Bebas Neue" pitchFamily="34" charset="0"/>
                <a:cs typeface="Bebas Neue" pitchFamily="34" charset="0"/>
                <a:sym typeface="Bebas Neue" pitchFamily="34" charset="0"/>
              </a:rPr>
              <a:t>Email marketing</a:t>
            </a:r>
            <a:endParaRPr lang="en-US" sz="14400" dirty="0">
              <a:solidFill>
                <a:srgbClr val="139FD2"/>
              </a:solidFill>
              <a:latin typeface="Bebas Neue" pitchFamily="34" charset="0"/>
              <a:ea typeface="Bebas Neue" pitchFamily="34" charset="0"/>
              <a:cs typeface="Bebas Neue" pitchFamily="34" charset="0"/>
              <a:sym typeface="Bebas Neue" pitchFamily="34" charset="0"/>
            </a:endParaRPr>
          </a:p>
        </p:txBody>
      </p:sp>
      <p:grpSp>
        <p:nvGrpSpPr>
          <p:cNvPr id="36869" name="Group 9"/>
          <p:cNvGrpSpPr>
            <a:grpSpLocks/>
          </p:cNvGrpSpPr>
          <p:nvPr/>
        </p:nvGrpSpPr>
        <p:grpSpPr bwMode="auto">
          <a:xfrm>
            <a:off x="13665201" y="4343400"/>
            <a:ext cx="8713788" cy="6350000"/>
            <a:chOff x="120" y="72"/>
            <a:chExt cx="5489" cy="4000"/>
          </a:xfrm>
        </p:grpSpPr>
        <p:sp>
          <p:nvSpPr>
            <p:cNvPr id="36870" name="Rectangle 5"/>
            <p:cNvSpPr>
              <a:spLocks/>
            </p:cNvSpPr>
            <p:nvPr/>
          </p:nvSpPr>
          <p:spPr bwMode="auto">
            <a:xfrm>
              <a:off x="120" y="72"/>
              <a:ext cx="5472" cy="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7200" dirty="0" smtClean="0">
                  <a:solidFill>
                    <a:srgbClr val="1E1D1D"/>
                  </a:solidFill>
                  <a:latin typeface="Bebas Neue" pitchFamily="34" charset="0"/>
                  <a:ea typeface="Bebas Neue" pitchFamily="34" charset="0"/>
                  <a:cs typeface="Bebas Neue" pitchFamily="34" charset="0"/>
                  <a:sym typeface="Bebas Neue" pitchFamily="34" charset="0"/>
                </a:rPr>
                <a:t>Why you should be using it</a:t>
              </a:r>
              <a:endParaRPr lang="en-US" sz="7200" dirty="0">
                <a:solidFill>
                  <a:srgbClr val="1E1D1D"/>
                </a:solidFill>
                <a:latin typeface="Bebas Neue" pitchFamily="34" charset="0"/>
                <a:ea typeface="Bebas Neue" pitchFamily="34" charset="0"/>
                <a:cs typeface="Bebas Neue" pitchFamily="34" charset="0"/>
                <a:sym typeface="Bebas Neue" pitchFamily="34" charset="0"/>
              </a:endParaRPr>
            </a:p>
          </p:txBody>
        </p:sp>
        <p:sp>
          <p:nvSpPr>
            <p:cNvPr id="36871" name="Rectangle 6"/>
            <p:cNvSpPr>
              <a:spLocks/>
            </p:cNvSpPr>
            <p:nvPr/>
          </p:nvSpPr>
          <p:spPr bwMode="auto">
            <a:xfrm>
              <a:off x="137" y="896"/>
              <a:ext cx="5472" cy="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endParaRPr lang="en-US" sz="3600" dirty="0">
                <a:solidFill>
                  <a:srgbClr val="1E1D1D"/>
                </a:solidFill>
                <a:latin typeface="Arial" charset="0"/>
                <a:ea typeface="Helvetica Light" charset="0"/>
                <a:cs typeface="Arial" charset="0"/>
                <a:sym typeface="Helvetica Light" charset="0"/>
              </a:endParaRPr>
            </a:p>
          </p:txBody>
        </p:sp>
        <p:sp>
          <p:nvSpPr>
            <p:cNvPr id="36872" name="Line 7"/>
            <p:cNvSpPr>
              <a:spLocks noChangeShapeType="1"/>
            </p:cNvSpPr>
            <p:nvPr/>
          </p:nvSpPr>
          <p:spPr bwMode="auto">
            <a:xfrm>
              <a:off x="126" y="688"/>
              <a:ext cx="5472" cy="0"/>
            </a:xfrm>
            <a:prstGeom prst="line">
              <a:avLst/>
            </a:prstGeom>
            <a:noFill/>
            <a:ln w="114300">
              <a:solidFill>
                <a:srgbClr val="FDBE36"/>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a:p>
          </p:txBody>
        </p:sp>
        <p:sp>
          <p:nvSpPr>
            <p:cNvPr id="41992" name="Rectangle 8"/>
            <p:cNvSpPr>
              <a:spLocks/>
            </p:cNvSpPr>
            <p:nvPr/>
          </p:nvSpPr>
          <p:spPr bwMode="auto">
            <a:xfrm>
              <a:off x="163" y="976"/>
              <a:ext cx="5296" cy="30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lstStyle/>
            <a:p>
              <a:pPr marL="914400" indent="-571500" algn="l">
                <a:buClr>
                  <a:srgbClr val="FDBE36"/>
                </a:buClr>
                <a:buSzPct val="125000"/>
                <a:buFont typeface="Arial" panose="020B0604020202020204" pitchFamily="34" charset="0"/>
                <a:buChar char="•"/>
                <a:defRPr/>
              </a:pPr>
              <a:r>
                <a:rPr lang="en-US" sz="3600" dirty="0" smtClean="0">
                  <a:solidFill>
                    <a:srgbClr val="1E1D1D"/>
                  </a:solidFill>
                  <a:latin typeface="Arial" pitchFamily="34" charset="0"/>
                  <a:ea typeface="Helvetica Light" charset="0"/>
                  <a:cs typeface="Arial" pitchFamily="34" charset="0"/>
                  <a:sym typeface="Helvetica Light" charset="0"/>
                </a:rPr>
                <a:t>91% of </a:t>
              </a:r>
              <a:r>
                <a:rPr lang="en-US" sz="3600" dirty="0" smtClean="0">
                  <a:solidFill>
                    <a:schemeClr val="tx1"/>
                  </a:solidFill>
                  <a:latin typeface="Arial" pitchFamily="34" charset="0"/>
                  <a:ea typeface="Helvetica Light" charset="0"/>
                  <a:cs typeface="Arial" pitchFamily="34" charset="0"/>
                  <a:sym typeface="Helvetica Light" charset="0"/>
                </a:rPr>
                <a:t>consumers check their email daily (Exact Target).</a:t>
              </a:r>
              <a:endParaRPr lang="en-US" sz="3600" dirty="0">
                <a:solidFill>
                  <a:schemeClr val="tx1"/>
                </a:solidFill>
                <a:latin typeface="Arial" pitchFamily="34" charset="0"/>
                <a:ea typeface="Helvetica Light" charset="0"/>
                <a:cs typeface="Arial" pitchFamily="34" charset="0"/>
                <a:sym typeface="Helvetica Light" charset="0"/>
              </a:endParaRPr>
            </a:p>
            <a:p>
              <a:pPr marL="977900" indent="-635000" algn="l">
                <a:buClr>
                  <a:srgbClr val="FDBE36"/>
                </a:buClr>
                <a:buSzPct val="125000"/>
                <a:buFont typeface="Helvetica Light" charset="0"/>
                <a:buChar char="•"/>
                <a:defRPr/>
              </a:pPr>
              <a:endParaRPr lang="en-US" sz="3600" dirty="0" smtClean="0">
                <a:solidFill>
                  <a:srgbClr val="1E1D1D"/>
                </a:solidFill>
                <a:latin typeface="Arial" pitchFamily="34" charset="0"/>
                <a:ea typeface="Helvetica Light" charset="0"/>
                <a:cs typeface="Arial" pitchFamily="34" charset="0"/>
                <a:sym typeface="Helvetica Light" charset="0"/>
              </a:endParaRPr>
            </a:p>
            <a:p>
              <a:pPr marL="977900" indent="-635000" algn="l">
                <a:buClr>
                  <a:srgbClr val="FDBE36"/>
                </a:buClr>
                <a:buSzPct val="125000"/>
                <a:buFont typeface="Helvetica Light" charset="0"/>
                <a:buChar char="•"/>
                <a:defRPr/>
              </a:pPr>
              <a:r>
                <a:rPr lang="en-US" sz="3600" dirty="0" smtClean="0">
                  <a:solidFill>
                    <a:srgbClr val="1E1D1D"/>
                  </a:solidFill>
                  <a:latin typeface="Arial" pitchFamily="34" charset="0"/>
                  <a:ea typeface="Helvetica Light" charset="0"/>
                  <a:cs typeface="Arial" pitchFamily="34" charset="0"/>
                  <a:sym typeface="Helvetica Light" charset="0"/>
                </a:rPr>
                <a:t>74% of consumers prefer to receive commercial communications via email (Merkle).</a:t>
              </a:r>
            </a:p>
            <a:p>
              <a:pPr marL="977900" indent="-635000" algn="l">
                <a:buClr>
                  <a:srgbClr val="FDBE36"/>
                </a:buClr>
                <a:buSzPct val="125000"/>
                <a:buFont typeface="Helvetica Light" charset="0"/>
                <a:buChar char="•"/>
                <a:defRPr/>
              </a:pPr>
              <a:endParaRPr lang="en-US" sz="3600" dirty="0" smtClean="0">
                <a:solidFill>
                  <a:srgbClr val="1E1D1D"/>
                </a:solidFill>
                <a:latin typeface="Arial" pitchFamily="34" charset="0"/>
                <a:ea typeface="Helvetica Light" charset="0"/>
                <a:cs typeface="Arial" pitchFamily="34" charset="0"/>
                <a:sym typeface="Helvetica Light" charset="0"/>
              </a:endParaRPr>
            </a:p>
            <a:p>
              <a:pPr marL="977900" indent="-635000" algn="l">
                <a:buClr>
                  <a:srgbClr val="FDBE36"/>
                </a:buClr>
                <a:buSzPct val="125000"/>
                <a:buFont typeface="Helvetica Light" charset="0"/>
                <a:buChar char="•"/>
                <a:defRPr/>
              </a:pPr>
              <a:r>
                <a:rPr lang="en-US" sz="3600" dirty="0" smtClean="0">
                  <a:solidFill>
                    <a:srgbClr val="1E1D1D"/>
                  </a:solidFill>
                  <a:latin typeface="Arial" pitchFamily="34" charset="0"/>
                  <a:ea typeface="Helvetica Light" charset="0"/>
                  <a:cs typeface="Arial" pitchFamily="34" charset="0"/>
                  <a:sym typeface="Helvetica Light" charset="0"/>
                </a:rPr>
                <a:t>66% of consumers have made a purchase online as a result of an email marketing message (DMA).</a:t>
              </a:r>
              <a:endParaRPr lang="en-US" sz="3600" dirty="0">
                <a:solidFill>
                  <a:srgbClr val="1E1D1D"/>
                </a:solidFill>
                <a:latin typeface="Arial" pitchFamily="34" charset="0"/>
                <a:ea typeface="Helvetica Light" charset="0"/>
                <a:cs typeface="Arial" pitchFamily="34" charset="0"/>
                <a:sym typeface="Helvetica Light" charset="0"/>
              </a:endParaRPr>
            </a:p>
            <a:p>
              <a:pPr marL="977900" indent="-635000" algn="l">
                <a:buClr>
                  <a:srgbClr val="FDBE36"/>
                </a:buClr>
                <a:buSzPct val="125000"/>
                <a:buFont typeface="Helvetica Light" charset="0"/>
                <a:buChar char="•"/>
                <a:defRPr/>
              </a:pPr>
              <a:endParaRPr lang="en-US" sz="3600" dirty="0" smtClean="0">
                <a:solidFill>
                  <a:srgbClr val="1E1D1D"/>
                </a:solidFill>
                <a:latin typeface="Arial" pitchFamily="34" charset="0"/>
                <a:ea typeface="Helvetica Light" charset="0"/>
                <a:cs typeface="Arial" pitchFamily="34" charset="0"/>
                <a:sym typeface="Helvetica Light" charset="0"/>
              </a:endParaRPr>
            </a:p>
            <a:p>
              <a:pPr algn="l">
                <a:defRPr/>
              </a:pPr>
              <a:endParaRPr lang="en-US" sz="3600" dirty="0">
                <a:solidFill>
                  <a:srgbClr val="1E1D1D"/>
                </a:solidFill>
                <a:latin typeface="Arial" pitchFamily="34" charset="0"/>
                <a:ea typeface="Helvetica Light" charset="0"/>
                <a:cs typeface="Arial" pitchFamily="34" charset="0"/>
                <a:sym typeface="Helvetica Light" charset="0"/>
              </a:endParaRPr>
            </a:p>
          </p:txBody>
        </p:sp>
      </p:grpSp>
      <p:pic>
        <p:nvPicPr>
          <p:cNvPr id="14" name="Picture 3"/>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62200" y="4152900"/>
            <a:ext cx="10883900" cy="8420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a:tailEnd/>
              </a14:hiddenLine>
            </a:ext>
          </a:extLst>
        </p:spPr>
      </p:pic>
      <p:pic>
        <p:nvPicPr>
          <p:cNvPr id="5" name="Picture 4"/>
          <p:cNvPicPr>
            <a:picLocks noChangeAspect="1"/>
          </p:cNvPicPr>
          <p:nvPr/>
        </p:nvPicPr>
        <p:blipFill rotWithShape="1">
          <a:blip r:embed="rId4" cstate="print">
            <a:extLst>
              <a:ext uri="{28A0092B-C50C-407E-A947-70E740481C1C}">
                <a14:useLocalDpi xmlns:a14="http://schemas.microsoft.com/office/drawing/2010/main" val="0"/>
              </a:ext>
            </a:extLst>
          </a:blip>
          <a:srcRect l="5488" r="4108"/>
          <a:stretch/>
        </p:blipFill>
        <p:spPr>
          <a:xfrm>
            <a:off x="2514599" y="4250871"/>
            <a:ext cx="10613571" cy="7826829"/>
          </a:xfrm>
          <a:prstGeom prst="rect">
            <a:avLst/>
          </a:prstGeom>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8130" name="Slide Number Placeholder 3"/>
          <p:cNvSpPr>
            <a:spLocks noGrp="1"/>
          </p:cNvSpPr>
          <p:nvPr>
            <p:ph type="sldNum" sz="quarter" idx="10"/>
          </p:nvPr>
        </p:nvSpPr>
        <p:spPr>
          <a:noFill/>
        </p:spPr>
        <p:txBody>
          <a:bodyPr/>
          <a:lstStyle>
            <a:lvl1pPr eaLnBrk="0" hangingPunct="0">
              <a:defRPr sz="5600">
                <a:solidFill>
                  <a:srgbClr val="000000"/>
                </a:solidFill>
                <a:latin typeface="Gill Sans" charset="0"/>
                <a:ea typeface="ヒラギノ角ゴ ProN W3" charset="0"/>
                <a:cs typeface="ヒラギノ角ゴ ProN W3" charset="0"/>
                <a:sym typeface="Gill Sans" charset="0"/>
              </a:defRPr>
            </a:lvl1pPr>
            <a:lvl2pPr marL="742950" indent="-285750" eaLnBrk="0" hangingPunct="0">
              <a:defRPr sz="5600">
                <a:solidFill>
                  <a:srgbClr val="000000"/>
                </a:solidFill>
                <a:latin typeface="Gill Sans" charset="0"/>
                <a:ea typeface="ヒラギノ角ゴ ProN W3" charset="0"/>
                <a:cs typeface="ヒラギノ角ゴ ProN W3" charset="0"/>
                <a:sym typeface="Gill Sans" charset="0"/>
              </a:defRPr>
            </a:lvl2pPr>
            <a:lvl3pPr marL="1143000" indent="-228600" eaLnBrk="0" hangingPunct="0">
              <a:defRPr sz="5600">
                <a:solidFill>
                  <a:srgbClr val="000000"/>
                </a:solidFill>
                <a:latin typeface="Gill Sans" charset="0"/>
                <a:ea typeface="ヒラギノ角ゴ ProN W3" charset="0"/>
                <a:cs typeface="ヒラギノ角ゴ ProN W3" charset="0"/>
                <a:sym typeface="Gill Sans" charset="0"/>
              </a:defRPr>
            </a:lvl3pPr>
            <a:lvl4pPr marL="1600200" indent="-228600" eaLnBrk="0" hangingPunct="0">
              <a:defRPr sz="5600">
                <a:solidFill>
                  <a:srgbClr val="000000"/>
                </a:solidFill>
                <a:latin typeface="Gill Sans" charset="0"/>
                <a:ea typeface="ヒラギノ角ゴ ProN W3" charset="0"/>
                <a:cs typeface="ヒラギノ角ゴ ProN W3" charset="0"/>
                <a:sym typeface="Gill Sans" charset="0"/>
              </a:defRPr>
            </a:lvl4pPr>
            <a:lvl5pPr marL="2057400" indent="-228600" eaLnBrk="0" hangingPunct="0">
              <a:defRPr sz="5600">
                <a:solidFill>
                  <a:srgbClr val="000000"/>
                </a:solidFill>
                <a:latin typeface="Gill Sans" charset="0"/>
                <a:ea typeface="ヒラギノ角ゴ ProN W3" charset="0"/>
                <a:cs typeface="ヒラギノ角ゴ ProN W3" charset="0"/>
                <a:sym typeface="Gill Sans" charset="0"/>
              </a:defRPr>
            </a:lvl5pPr>
            <a:lvl6pPr marL="25146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6pPr>
            <a:lvl7pPr marL="29718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7pPr>
            <a:lvl8pPr marL="34290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8pPr>
            <a:lvl9pPr marL="38862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9pPr>
          </a:lstStyle>
          <a:p>
            <a:pPr eaLnBrk="1" hangingPunct="1"/>
            <a:fld id="{B4325C21-1941-460E-BD6D-53FCCEC27DBE}" type="slidenum">
              <a:rPr lang="en-US" sz="3600" smtClean="0">
                <a:solidFill>
                  <a:srgbClr val="139FD2"/>
                </a:solidFill>
                <a:latin typeface="Bebas Neue" pitchFamily="34" charset="0"/>
                <a:ea typeface="Bebas Neue" pitchFamily="34" charset="0"/>
                <a:cs typeface="Bebas Neue" pitchFamily="34" charset="0"/>
                <a:sym typeface="Bebas Neue" pitchFamily="34" charset="0"/>
              </a:rPr>
              <a:pPr eaLnBrk="1" hangingPunct="1"/>
              <a:t>73</a:t>
            </a:fld>
            <a:endParaRPr lang="en-US" sz="3600" smtClean="0">
              <a:solidFill>
                <a:srgbClr val="139FD2"/>
              </a:solidFill>
              <a:latin typeface="Bebas Neue" pitchFamily="34" charset="0"/>
              <a:ea typeface="Bebas Neue" pitchFamily="34" charset="0"/>
              <a:cs typeface="Bebas Neue" pitchFamily="34" charset="0"/>
              <a:sym typeface="Bebas Neue" pitchFamily="34" charset="0"/>
            </a:endParaRPr>
          </a:p>
        </p:txBody>
      </p:sp>
      <p:sp>
        <p:nvSpPr>
          <p:cNvPr id="48131" name="Rectangle 1"/>
          <p:cNvSpPr>
            <a:spLocks/>
          </p:cNvSpPr>
          <p:nvPr/>
        </p:nvSpPr>
        <p:spPr bwMode="auto">
          <a:xfrm>
            <a:off x="2427288" y="1079500"/>
            <a:ext cx="14630400"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14400" dirty="0" smtClean="0">
                <a:solidFill>
                  <a:srgbClr val="139FD2"/>
                </a:solidFill>
                <a:latin typeface="Bebas Neue" pitchFamily="34" charset="0"/>
                <a:ea typeface="Bebas Neue" pitchFamily="34" charset="0"/>
                <a:cs typeface="Bebas Neue" pitchFamily="34" charset="0"/>
                <a:sym typeface="Bebas Neue" pitchFamily="34" charset="0"/>
              </a:rPr>
              <a:t>Email benefits</a:t>
            </a:r>
            <a:endParaRPr lang="en-US" sz="14400" dirty="0">
              <a:solidFill>
                <a:srgbClr val="139FD2"/>
              </a:solidFill>
              <a:latin typeface="Bebas Neue" pitchFamily="34" charset="0"/>
              <a:ea typeface="Bebas Neue" pitchFamily="34" charset="0"/>
              <a:cs typeface="Bebas Neue" pitchFamily="34" charset="0"/>
              <a:sym typeface="Bebas Neue" pitchFamily="34" charset="0"/>
            </a:endParaRPr>
          </a:p>
        </p:txBody>
      </p:sp>
      <p:grpSp>
        <p:nvGrpSpPr>
          <p:cNvPr id="48132" name="Group 6"/>
          <p:cNvGrpSpPr>
            <a:grpSpLocks/>
          </p:cNvGrpSpPr>
          <p:nvPr/>
        </p:nvGrpSpPr>
        <p:grpSpPr bwMode="auto">
          <a:xfrm>
            <a:off x="13423900" y="4191000"/>
            <a:ext cx="8704263" cy="3759200"/>
            <a:chOff x="0" y="80"/>
            <a:chExt cx="5483" cy="2368"/>
          </a:xfrm>
        </p:grpSpPr>
        <p:sp>
          <p:nvSpPr>
            <p:cNvPr id="48149" name="Rectangle 2"/>
            <p:cNvSpPr>
              <a:spLocks/>
            </p:cNvSpPr>
            <p:nvPr/>
          </p:nvSpPr>
          <p:spPr bwMode="auto">
            <a:xfrm>
              <a:off x="11" y="736"/>
              <a:ext cx="5472" cy="1712"/>
            </a:xfrm>
            <a:prstGeom prst="rect">
              <a:avLst/>
            </a:prstGeom>
            <a:solidFill>
              <a:srgbClr val="D31E25">
                <a:alpha val="20000"/>
              </a:srgbClr>
            </a:solidFill>
            <a:ln w="25400">
              <a:solidFill>
                <a:srgbClr val="D31E25">
                  <a:alpha val="20000"/>
                </a:srgbClr>
              </a:solidFill>
              <a:miter lim="800000"/>
              <a:headEnd/>
              <a:tailEnd/>
            </a:ln>
          </p:spPr>
          <p:txBody>
            <a:bodyPr lIns="0" tIns="0" rIns="0" bIns="0"/>
            <a:lstStyle/>
            <a:p>
              <a:endParaRPr lang="en-US"/>
            </a:p>
          </p:txBody>
        </p:sp>
        <p:sp>
          <p:nvSpPr>
            <p:cNvPr id="48150" name="Rectangle 3"/>
            <p:cNvSpPr>
              <a:spLocks/>
            </p:cNvSpPr>
            <p:nvPr/>
          </p:nvSpPr>
          <p:spPr bwMode="auto">
            <a:xfrm>
              <a:off x="0" y="80"/>
              <a:ext cx="5472" cy="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7200" dirty="0" smtClean="0">
                  <a:solidFill>
                    <a:srgbClr val="1E1D1D"/>
                  </a:solidFill>
                  <a:latin typeface="Bebas Neue" pitchFamily="34" charset="0"/>
                  <a:ea typeface="Bebas Neue" pitchFamily="34" charset="0"/>
                  <a:cs typeface="Bebas Neue" pitchFamily="34" charset="0"/>
                  <a:sym typeface="Bebas Neue" pitchFamily="34" charset="0"/>
                </a:rPr>
                <a:t>Easy </a:t>
              </a:r>
              <a:endParaRPr lang="en-US" sz="7200" dirty="0">
                <a:solidFill>
                  <a:srgbClr val="1E1D1D"/>
                </a:solidFill>
                <a:latin typeface="Bebas Neue" pitchFamily="34" charset="0"/>
                <a:ea typeface="Bebas Neue" pitchFamily="34" charset="0"/>
                <a:cs typeface="Bebas Neue" pitchFamily="34" charset="0"/>
                <a:sym typeface="Bebas Neue" pitchFamily="34" charset="0"/>
              </a:endParaRPr>
            </a:p>
          </p:txBody>
        </p:sp>
        <p:sp>
          <p:nvSpPr>
            <p:cNvPr id="48151" name="Rectangle 4"/>
            <p:cNvSpPr>
              <a:spLocks/>
            </p:cNvSpPr>
            <p:nvPr/>
          </p:nvSpPr>
          <p:spPr bwMode="auto">
            <a:xfrm>
              <a:off x="16" y="920"/>
              <a:ext cx="5296" cy="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marL="977900" indent="-635000" algn="l">
                <a:buClr>
                  <a:srgbClr val="D31E25"/>
                </a:buClr>
                <a:buSzPct val="125000"/>
                <a:buFont typeface="Helvetica Light" charset="0"/>
                <a:buChar char="•"/>
              </a:pPr>
              <a:r>
                <a:rPr lang="en-US" sz="3600" dirty="0" smtClean="0">
                  <a:solidFill>
                    <a:srgbClr val="1E1D1D"/>
                  </a:solidFill>
                  <a:latin typeface="Arial" charset="0"/>
                  <a:ea typeface="Helvetica Light" charset="0"/>
                  <a:cs typeface="Arial" charset="0"/>
                  <a:sym typeface="Helvetica Light" charset="0"/>
                </a:rPr>
                <a:t>Very easy to formulate and with a little practice you can produce some outstanding templates, which can be used over and over again.</a:t>
              </a:r>
              <a:endParaRPr lang="en-US" sz="3600" dirty="0">
                <a:solidFill>
                  <a:srgbClr val="1E1D1D"/>
                </a:solidFill>
                <a:latin typeface="Arial" charset="0"/>
                <a:ea typeface="Helvetica Light" charset="0"/>
                <a:cs typeface="Arial" charset="0"/>
                <a:sym typeface="Helvetica Light" charset="0"/>
              </a:endParaRPr>
            </a:p>
          </p:txBody>
        </p:sp>
        <p:sp>
          <p:nvSpPr>
            <p:cNvPr id="48152" name="Line 5"/>
            <p:cNvSpPr>
              <a:spLocks noChangeShapeType="1"/>
            </p:cNvSpPr>
            <p:nvPr/>
          </p:nvSpPr>
          <p:spPr bwMode="auto">
            <a:xfrm>
              <a:off x="0" y="712"/>
              <a:ext cx="5472" cy="0"/>
            </a:xfrm>
            <a:prstGeom prst="line">
              <a:avLst/>
            </a:prstGeom>
            <a:noFill/>
            <a:ln w="114300">
              <a:solidFill>
                <a:srgbClr val="D31E25"/>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a:p>
          </p:txBody>
        </p:sp>
      </p:grpSp>
      <p:grpSp>
        <p:nvGrpSpPr>
          <p:cNvPr id="48133" name="Group 11"/>
          <p:cNvGrpSpPr>
            <a:grpSpLocks/>
          </p:cNvGrpSpPr>
          <p:nvPr/>
        </p:nvGrpSpPr>
        <p:grpSpPr bwMode="auto">
          <a:xfrm>
            <a:off x="13423900" y="8534400"/>
            <a:ext cx="8699500" cy="3746500"/>
            <a:chOff x="0" y="96"/>
            <a:chExt cx="5480" cy="2360"/>
          </a:xfrm>
        </p:grpSpPr>
        <p:sp>
          <p:nvSpPr>
            <p:cNvPr id="48145" name="Rectangle 7"/>
            <p:cNvSpPr>
              <a:spLocks/>
            </p:cNvSpPr>
            <p:nvPr/>
          </p:nvSpPr>
          <p:spPr bwMode="auto">
            <a:xfrm>
              <a:off x="8" y="744"/>
              <a:ext cx="5472" cy="1712"/>
            </a:xfrm>
            <a:prstGeom prst="rect">
              <a:avLst/>
            </a:prstGeom>
            <a:solidFill>
              <a:srgbClr val="139FD2">
                <a:alpha val="20000"/>
              </a:srgbClr>
            </a:solidFill>
            <a:ln w="25400">
              <a:solidFill>
                <a:srgbClr val="139FD2">
                  <a:alpha val="20000"/>
                </a:srgbClr>
              </a:solidFill>
              <a:miter lim="800000"/>
              <a:headEnd/>
              <a:tailEnd/>
            </a:ln>
          </p:spPr>
          <p:txBody>
            <a:bodyPr lIns="0" tIns="0" rIns="0" bIns="0"/>
            <a:lstStyle/>
            <a:p>
              <a:endParaRPr lang="en-US"/>
            </a:p>
          </p:txBody>
        </p:sp>
        <p:sp>
          <p:nvSpPr>
            <p:cNvPr id="48146" name="Line 8"/>
            <p:cNvSpPr>
              <a:spLocks noChangeShapeType="1"/>
            </p:cNvSpPr>
            <p:nvPr/>
          </p:nvSpPr>
          <p:spPr bwMode="auto">
            <a:xfrm>
              <a:off x="0" y="704"/>
              <a:ext cx="5472" cy="0"/>
            </a:xfrm>
            <a:prstGeom prst="line">
              <a:avLst/>
            </a:prstGeom>
            <a:noFill/>
            <a:ln w="114300">
              <a:solidFill>
                <a:srgbClr val="139FD2"/>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a:p>
          </p:txBody>
        </p:sp>
        <p:sp>
          <p:nvSpPr>
            <p:cNvPr id="48147" name="Rectangle 9"/>
            <p:cNvSpPr>
              <a:spLocks/>
            </p:cNvSpPr>
            <p:nvPr/>
          </p:nvSpPr>
          <p:spPr bwMode="auto">
            <a:xfrm>
              <a:off x="0" y="96"/>
              <a:ext cx="5472" cy="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7200" dirty="0" smtClean="0">
                  <a:latin typeface="Bebas Neue" pitchFamily="34" charset="0"/>
                  <a:ea typeface="Bebas Neue" pitchFamily="34" charset="0"/>
                  <a:cs typeface="Bebas Neue" pitchFamily="34" charset="0"/>
                  <a:sym typeface="Bebas Neue" pitchFamily="34" charset="0"/>
                </a:rPr>
                <a:t>global</a:t>
              </a:r>
              <a:endParaRPr lang="en-US" sz="7200" dirty="0">
                <a:latin typeface="Bebas Neue" pitchFamily="34" charset="0"/>
                <a:ea typeface="Bebas Neue" pitchFamily="34" charset="0"/>
                <a:cs typeface="Bebas Neue" pitchFamily="34" charset="0"/>
                <a:sym typeface="Bebas Neue" pitchFamily="34" charset="0"/>
              </a:endParaRPr>
            </a:p>
          </p:txBody>
        </p:sp>
        <p:sp>
          <p:nvSpPr>
            <p:cNvPr id="48148" name="Rectangle 10"/>
            <p:cNvSpPr>
              <a:spLocks/>
            </p:cNvSpPr>
            <p:nvPr/>
          </p:nvSpPr>
          <p:spPr bwMode="auto">
            <a:xfrm>
              <a:off x="16" y="912"/>
              <a:ext cx="5376" cy="10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marL="977900" indent="-635000" algn="l">
                <a:buClr>
                  <a:srgbClr val="139FD2"/>
                </a:buClr>
                <a:buSzPct val="125000"/>
                <a:buFont typeface="Helvetica Light" charset="0"/>
                <a:buChar char="•"/>
              </a:pPr>
              <a:r>
                <a:rPr lang="en-US" sz="3600" dirty="0" smtClean="0">
                  <a:solidFill>
                    <a:srgbClr val="1E1D1D"/>
                  </a:solidFill>
                  <a:latin typeface="Arial" charset="0"/>
                  <a:ea typeface="Helvetica Light" charset="0"/>
                  <a:cs typeface="Arial" charset="0"/>
                  <a:sym typeface="Helvetica Light" charset="0"/>
                </a:rPr>
                <a:t>At the touch of a button you can instantly have your message in front of somebody at the other side of the world.</a:t>
              </a:r>
              <a:endParaRPr lang="en-US" sz="3600" dirty="0">
                <a:solidFill>
                  <a:srgbClr val="1E1D1D"/>
                </a:solidFill>
                <a:latin typeface="Arial" charset="0"/>
                <a:ea typeface="Helvetica Light" charset="0"/>
                <a:cs typeface="Arial" charset="0"/>
                <a:sym typeface="Helvetica Light" charset="0"/>
              </a:endParaRPr>
            </a:p>
          </p:txBody>
        </p:sp>
      </p:grpSp>
      <p:grpSp>
        <p:nvGrpSpPr>
          <p:cNvPr id="48134" name="Group 17"/>
          <p:cNvGrpSpPr>
            <a:grpSpLocks/>
          </p:cNvGrpSpPr>
          <p:nvPr/>
        </p:nvGrpSpPr>
        <p:grpSpPr bwMode="auto">
          <a:xfrm>
            <a:off x="2451100" y="4191000"/>
            <a:ext cx="8724900" cy="3759200"/>
            <a:chOff x="0" y="80"/>
            <a:chExt cx="5496" cy="2368"/>
          </a:xfrm>
        </p:grpSpPr>
        <p:sp>
          <p:nvSpPr>
            <p:cNvPr id="48140" name="Rectangle 12"/>
            <p:cNvSpPr>
              <a:spLocks/>
            </p:cNvSpPr>
            <p:nvPr/>
          </p:nvSpPr>
          <p:spPr bwMode="auto">
            <a:xfrm>
              <a:off x="1" y="736"/>
              <a:ext cx="5472" cy="1712"/>
            </a:xfrm>
            <a:prstGeom prst="rect">
              <a:avLst/>
            </a:prstGeom>
            <a:solidFill>
              <a:srgbClr val="FDBE36">
                <a:alpha val="20000"/>
              </a:srgbClr>
            </a:solidFill>
            <a:ln w="25400">
              <a:solidFill>
                <a:srgbClr val="FDBE36">
                  <a:alpha val="20000"/>
                </a:srgbClr>
              </a:solidFill>
              <a:miter lim="800000"/>
              <a:headEnd/>
              <a:tailEnd/>
            </a:ln>
          </p:spPr>
          <p:txBody>
            <a:bodyPr lIns="0" tIns="0" rIns="0" bIns="0"/>
            <a:lstStyle/>
            <a:p>
              <a:endParaRPr lang="en-US"/>
            </a:p>
          </p:txBody>
        </p:sp>
        <p:grpSp>
          <p:nvGrpSpPr>
            <p:cNvPr id="48141" name="Group 16"/>
            <p:cNvGrpSpPr>
              <a:grpSpLocks/>
            </p:cNvGrpSpPr>
            <p:nvPr/>
          </p:nvGrpSpPr>
          <p:grpSpPr bwMode="auto">
            <a:xfrm>
              <a:off x="0" y="80"/>
              <a:ext cx="5496" cy="2216"/>
              <a:chOff x="0" y="80"/>
              <a:chExt cx="5496" cy="2216"/>
            </a:xfrm>
          </p:grpSpPr>
          <p:sp>
            <p:nvSpPr>
              <p:cNvPr id="48142" name="Rectangle 13"/>
              <p:cNvSpPr>
                <a:spLocks/>
              </p:cNvSpPr>
              <p:nvPr/>
            </p:nvSpPr>
            <p:spPr bwMode="auto">
              <a:xfrm>
                <a:off x="40" y="920"/>
                <a:ext cx="5296" cy="13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marL="914400" indent="-571500" algn="l">
                  <a:buClr>
                    <a:srgbClr val="FDBE36"/>
                  </a:buClr>
                  <a:buSzPct val="125000"/>
                  <a:buFont typeface="Arial" pitchFamily="34" charset="0"/>
                  <a:buChar char="•"/>
                </a:pPr>
                <a:r>
                  <a:rPr lang="en-US" sz="3600" dirty="0" smtClean="0">
                    <a:solidFill>
                      <a:srgbClr val="1E1D1D"/>
                    </a:solidFill>
                    <a:latin typeface="Arial" charset="0"/>
                    <a:ea typeface="Helvetica Light" charset="0"/>
                    <a:cs typeface="Arial" charset="0"/>
                    <a:sym typeface="Helvetica Light" charset="0"/>
                  </a:rPr>
                  <a:t>Extremely low cost compared to other forms of marketing. </a:t>
                </a:r>
                <a:r>
                  <a:rPr lang="en-US" sz="3600" dirty="0">
                    <a:solidFill>
                      <a:srgbClr val="1E1D1D"/>
                    </a:solidFill>
                    <a:latin typeface="Arial" charset="0"/>
                    <a:ea typeface="Helvetica Light" charset="0"/>
                    <a:cs typeface="Arial" charset="0"/>
                    <a:sym typeface="Helvetica Light" charset="0"/>
                  </a:rPr>
                  <a:t>S</a:t>
                </a:r>
                <a:r>
                  <a:rPr lang="en-US" sz="3600" dirty="0" smtClean="0">
                    <a:solidFill>
                      <a:srgbClr val="1E1D1D"/>
                    </a:solidFill>
                    <a:latin typeface="Arial" charset="0"/>
                    <a:ea typeface="Helvetica Light" charset="0"/>
                    <a:cs typeface="Arial" charset="0"/>
                    <a:sym typeface="Helvetica Light" charset="0"/>
                  </a:rPr>
                  <a:t>erious email marketers should  however invest in a auto responder.</a:t>
                </a:r>
                <a:endParaRPr lang="en-US" sz="3600" dirty="0">
                  <a:solidFill>
                    <a:srgbClr val="1E1D1D"/>
                  </a:solidFill>
                  <a:latin typeface="Arial" charset="0"/>
                  <a:ea typeface="Helvetica Light" charset="0"/>
                  <a:cs typeface="Arial" charset="0"/>
                  <a:sym typeface="Helvetica Light" charset="0"/>
                </a:endParaRPr>
              </a:p>
            </p:txBody>
          </p:sp>
          <p:sp>
            <p:nvSpPr>
              <p:cNvPr id="48143" name="Line 14"/>
              <p:cNvSpPr>
                <a:spLocks noChangeShapeType="1"/>
              </p:cNvSpPr>
              <p:nvPr/>
            </p:nvSpPr>
            <p:spPr bwMode="auto">
              <a:xfrm>
                <a:off x="0" y="712"/>
                <a:ext cx="5472" cy="0"/>
              </a:xfrm>
              <a:prstGeom prst="line">
                <a:avLst/>
              </a:prstGeom>
              <a:noFill/>
              <a:ln w="114300">
                <a:solidFill>
                  <a:srgbClr val="FDBE36"/>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a:p>
            </p:txBody>
          </p:sp>
          <p:sp>
            <p:nvSpPr>
              <p:cNvPr id="48144" name="Rectangle 15"/>
              <p:cNvSpPr>
                <a:spLocks/>
              </p:cNvSpPr>
              <p:nvPr/>
            </p:nvSpPr>
            <p:spPr bwMode="auto">
              <a:xfrm>
                <a:off x="24" y="80"/>
                <a:ext cx="5472" cy="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7200" dirty="0" smtClean="0">
                    <a:solidFill>
                      <a:srgbClr val="1E1D1D"/>
                    </a:solidFill>
                    <a:latin typeface="Bebas Neue" pitchFamily="34" charset="0"/>
                    <a:ea typeface="Bebas Neue" pitchFamily="34" charset="0"/>
                    <a:cs typeface="Bebas Neue" pitchFamily="34" charset="0"/>
                    <a:sym typeface="Bebas Neue" pitchFamily="34" charset="0"/>
                  </a:rPr>
                  <a:t>cost</a:t>
                </a:r>
                <a:endParaRPr lang="en-US" sz="7200" dirty="0">
                  <a:solidFill>
                    <a:srgbClr val="1E1D1D"/>
                  </a:solidFill>
                  <a:latin typeface="Bebas Neue" pitchFamily="34" charset="0"/>
                  <a:ea typeface="Bebas Neue" pitchFamily="34" charset="0"/>
                  <a:cs typeface="Bebas Neue" pitchFamily="34" charset="0"/>
                  <a:sym typeface="Bebas Neue" pitchFamily="34" charset="0"/>
                </a:endParaRPr>
              </a:p>
            </p:txBody>
          </p:sp>
        </p:grpSp>
      </p:grpSp>
      <p:grpSp>
        <p:nvGrpSpPr>
          <p:cNvPr id="48135" name="Group 22"/>
          <p:cNvGrpSpPr>
            <a:grpSpLocks/>
          </p:cNvGrpSpPr>
          <p:nvPr/>
        </p:nvGrpSpPr>
        <p:grpSpPr bwMode="auto">
          <a:xfrm>
            <a:off x="2451100" y="8534400"/>
            <a:ext cx="8724900" cy="3759200"/>
            <a:chOff x="0" y="96"/>
            <a:chExt cx="5496" cy="2368"/>
          </a:xfrm>
        </p:grpSpPr>
        <p:sp>
          <p:nvSpPr>
            <p:cNvPr id="48136" name="Rectangle 18"/>
            <p:cNvSpPr>
              <a:spLocks/>
            </p:cNvSpPr>
            <p:nvPr/>
          </p:nvSpPr>
          <p:spPr bwMode="auto">
            <a:xfrm>
              <a:off x="12" y="752"/>
              <a:ext cx="5472" cy="1712"/>
            </a:xfrm>
            <a:prstGeom prst="rect">
              <a:avLst/>
            </a:prstGeom>
            <a:solidFill>
              <a:srgbClr val="70AE45">
                <a:alpha val="20000"/>
              </a:srgbClr>
            </a:solidFill>
            <a:ln w="25400">
              <a:solidFill>
                <a:srgbClr val="70AE45">
                  <a:alpha val="20000"/>
                </a:srgbClr>
              </a:solidFill>
              <a:miter lim="800000"/>
              <a:headEnd/>
              <a:tailEnd/>
            </a:ln>
          </p:spPr>
          <p:txBody>
            <a:bodyPr lIns="0" tIns="0" rIns="0" bIns="0"/>
            <a:lstStyle/>
            <a:p>
              <a:endParaRPr lang="en-US"/>
            </a:p>
          </p:txBody>
        </p:sp>
        <p:sp>
          <p:nvSpPr>
            <p:cNvPr id="48137" name="Line 19"/>
            <p:cNvSpPr>
              <a:spLocks noChangeShapeType="1"/>
            </p:cNvSpPr>
            <p:nvPr/>
          </p:nvSpPr>
          <p:spPr bwMode="auto">
            <a:xfrm>
              <a:off x="0" y="712"/>
              <a:ext cx="5472" cy="0"/>
            </a:xfrm>
            <a:prstGeom prst="line">
              <a:avLst/>
            </a:prstGeom>
            <a:noFill/>
            <a:ln w="114300">
              <a:solidFill>
                <a:srgbClr val="70AE45"/>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a:p>
          </p:txBody>
        </p:sp>
        <p:sp>
          <p:nvSpPr>
            <p:cNvPr id="48138" name="Rectangle 20"/>
            <p:cNvSpPr>
              <a:spLocks/>
            </p:cNvSpPr>
            <p:nvPr/>
          </p:nvSpPr>
          <p:spPr bwMode="auto">
            <a:xfrm>
              <a:off x="24" y="96"/>
              <a:ext cx="5472" cy="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7200" dirty="0" smtClean="0">
                  <a:solidFill>
                    <a:srgbClr val="1E1D1D"/>
                  </a:solidFill>
                  <a:latin typeface="Bebas Neue" pitchFamily="34" charset="0"/>
                  <a:ea typeface="Bebas Neue" pitchFamily="34" charset="0"/>
                  <a:cs typeface="Bebas Neue" pitchFamily="34" charset="0"/>
                  <a:sym typeface="Bebas Neue" pitchFamily="34" charset="0"/>
                </a:rPr>
                <a:t>tracking</a:t>
              </a:r>
              <a:endParaRPr lang="en-US" sz="7200" dirty="0">
                <a:solidFill>
                  <a:srgbClr val="1E1D1D"/>
                </a:solidFill>
                <a:latin typeface="Bebas Neue" pitchFamily="34" charset="0"/>
                <a:ea typeface="Bebas Neue" pitchFamily="34" charset="0"/>
                <a:cs typeface="Bebas Neue" pitchFamily="34" charset="0"/>
                <a:sym typeface="Bebas Neue" pitchFamily="34" charset="0"/>
              </a:endParaRPr>
            </a:p>
          </p:txBody>
        </p:sp>
        <p:sp>
          <p:nvSpPr>
            <p:cNvPr id="48139" name="Rectangle 21"/>
            <p:cNvSpPr>
              <a:spLocks/>
            </p:cNvSpPr>
            <p:nvPr/>
          </p:nvSpPr>
          <p:spPr bwMode="auto">
            <a:xfrm>
              <a:off x="40" y="920"/>
              <a:ext cx="5376" cy="10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marL="977900" indent="-635000" algn="l">
                <a:buClr>
                  <a:srgbClr val="70AE45"/>
                </a:buClr>
                <a:buSzPct val="125000"/>
                <a:buFont typeface="Helvetica Light" charset="0"/>
                <a:buChar char="•"/>
              </a:pPr>
              <a:r>
                <a:rPr lang="en-US" sz="3600" dirty="0" smtClean="0">
                  <a:solidFill>
                    <a:srgbClr val="1E1D1D"/>
                  </a:solidFill>
                  <a:latin typeface="Arial" charset="0"/>
                  <a:ea typeface="Helvetica Light" charset="0"/>
                  <a:cs typeface="Arial" charset="0"/>
                  <a:sym typeface="Helvetica Light" charset="0"/>
                </a:rPr>
                <a:t>With the help of a tracking software (auto responder) emails are very easy to track and test with the information received.</a:t>
              </a:r>
              <a:endParaRPr lang="en-US" sz="3600" dirty="0">
                <a:solidFill>
                  <a:srgbClr val="1E1D1D"/>
                </a:solidFill>
                <a:latin typeface="Arial" charset="0"/>
                <a:ea typeface="Helvetica Light" charset="0"/>
                <a:cs typeface="Arial" charset="0"/>
                <a:sym typeface="Helvetica Light" charset="0"/>
              </a:endParaRPr>
            </a:p>
          </p:txBody>
        </p:sp>
      </p:grpSp>
    </p:spTree>
    <p:extLst>
      <p:ext uri="{BB962C8B-B14F-4D97-AF65-F5344CB8AC3E}">
        <p14:creationId xmlns:p14="http://schemas.microsoft.com/office/powerpoint/2010/main" val="30752292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8130" name="Slide Number Placeholder 3"/>
          <p:cNvSpPr>
            <a:spLocks noGrp="1"/>
          </p:cNvSpPr>
          <p:nvPr>
            <p:ph type="sldNum" sz="quarter" idx="10"/>
          </p:nvPr>
        </p:nvSpPr>
        <p:spPr>
          <a:noFill/>
        </p:spPr>
        <p:txBody>
          <a:bodyPr/>
          <a:lstStyle>
            <a:lvl1pPr eaLnBrk="0" hangingPunct="0">
              <a:defRPr sz="5600">
                <a:solidFill>
                  <a:srgbClr val="000000"/>
                </a:solidFill>
                <a:latin typeface="Gill Sans" charset="0"/>
                <a:ea typeface="ヒラギノ角ゴ ProN W3" charset="0"/>
                <a:cs typeface="ヒラギノ角ゴ ProN W3" charset="0"/>
                <a:sym typeface="Gill Sans" charset="0"/>
              </a:defRPr>
            </a:lvl1pPr>
            <a:lvl2pPr marL="742950" indent="-285750" eaLnBrk="0" hangingPunct="0">
              <a:defRPr sz="5600">
                <a:solidFill>
                  <a:srgbClr val="000000"/>
                </a:solidFill>
                <a:latin typeface="Gill Sans" charset="0"/>
                <a:ea typeface="ヒラギノ角ゴ ProN W3" charset="0"/>
                <a:cs typeface="ヒラギノ角ゴ ProN W3" charset="0"/>
                <a:sym typeface="Gill Sans" charset="0"/>
              </a:defRPr>
            </a:lvl2pPr>
            <a:lvl3pPr marL="1143000" indent="-228600" eaLnBrk="0" hangingPunct="0">
              <a:defRPr sz="5600">
                <a:solidFill>
                  <a:srgbClr val="000000"/>
                </a:solidFill>
                <a:latin typeface="Gill Sans" charset="0"/>
                <a:ea typeface="ヒラギノ角ゴ ProN W3" charset="0"/>
                <a:cs typeface="ヒラギノ角ゴ ProN W3" charset="0"/>
                <a:sym typeface="Gill Sans" charset="0"/>
              </a:defRPr>
            </a:lvl3pPr>
            <a:lvl4pPr marL="1600200" indent="-228600" eaLnBrk="0" hangingPunct="0">
              <a:defRPr sz="5600">
                <a:solidFill>
                  <a:srgbClr val="000000"/>
                </a:solidFill>
                <a:latin typeface="Gill Sans" charset="0"/>
                <a:ea typeface="ヒラギノ角ゴ ProN W3" charset="0"/>
                <a:cs typeface="ヒラギノ角ゴ ProN W3" charset="0"/>
                <a:sym typeface="Gill Sans" charset="0"/>
              </a:defRPr>
            </a:lvl4pPr>
            <a:lvl5pPr marL="2057400" indent="-228600" eaLnBrk="0" hangingPunct="0">
              <a:defRPr sz="5600">
                <a:solidFill>
                  <a:srgbClr val="000000"/>
                </a:solidFill>
                <a:latin typeface="Gill Sans" charset="0"/>
                <a:ea typeface="ヒラギノ角ゴ ProN W3" charset="0"/>
                <a:cs typeface="ヒラギノ角ゴ ProN W3" charset="0"/>
                <a:sym typeface="Gill Sans" charset="0"/>
              </a:defRPr>
            </a:lvl5pPr>
            <a:lvl6pPr marL="25146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6pPr>
            <a:lvl7pPr marL="29718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7pPr>
            <a:lvl8pPr marL="34290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8pPr>
            <a:lvl9pPr marL="38862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9pPr>
          </a:lstStyle>
          <a:p>
            <a:pPr eaLnBrk="1" hangingPunct="1"/>
            <a:fld id="{B4325C21-1941-460E-BD6D-53FCCEC27DBE}" type="slidenum">
              <a:rPr lang="en-US" sz="3600" smtClean="0">
                <a:solidFill>
                  <a:srgbClr val="139FD2"/>
                </a:solidFill>
                <a:latin typeface="Bebas Neue" pitchFamily="34" charset="0"/>
                <a:ea typeface="Bebas Neue" pitchFamily="34" charset="0"/>
                <a:cs typeface="Bebas Neue" pitchFamily="34" charset="0"/>
                <a:sym typeface="Bebas Neue" pitchFamily="34" charset="0"/>
              </a:rPr>
              <a:pPr eaLnBrk="1" hangingPunct="1"/>
              <a:t>74</a:t>
            </a:fld>
            <a:endParaRPr lang="en-US" sz="3600" smtClean="0">
              <a:solidFill>
                <a:srgbClr val="139FD2"/>
              </a:solidFill>
              <a:latin typeface="Bebas Neue" pitchFamily="34" charset="0"/>
              <a:ea typeface="Bebas Neue" pitchFamily="34" charset="0"/>
              <a:cs typeface="Bebas Neue" pitchFamily="34" charset="0"/>
              <a:sym typeface="Bebas Neue" pitchFamily="34" charset="0"/>
            </a:endParaRPr>
          </a:p>
        </p:txBody>
      </p:sp>
      <p:sp>
        <p:nvSpPr>
          <p:cNvPr id="48131" name="Rectangle 1"/>
          <p:cNvSpPr>
            <a:spLocks/>
          </p:cNvSpPr>
          <p:nvPr/>
        </p:nvSpPr>
        <p:spPr bwMode="auto">
          <a:xfrm>
            <a:off x="2427288" y="1079500"/>
            <a:ext cx="14630400"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14400" dirty="0" smtClean="0">
                <a:solidFill>
                  <a:srgbClr val="139FD2"/>
                </a:solidFill>
                <a:latin typeface="Bebas Neue" pitchFamily="34" charset="0"/>
                <a:ea typeface="Bebas Neue" pitchFamily="34" charset="0"/>
                <a:cs typeface="Bebas Neue" pitchFamily="34" charset="0"/>
                <a:sym typeface="Bebas Neue" pitchFamily="34" charset="0"/>
              </a:rPr>
              <a:t>Email benefits</a:t>
            </a:r>
            <a:endParaRPr lang="en-US" sz="14400" dirty="0">
              <a:solidFill>
                <a:srgbClr val="139FD2"/>
              </a:solidFill>
              <a:latin typeface="Bebas Neue" pitchFamily="34" charset="0"/>
              <a:ea typeface="Bebas Neue" pitchFamily="34" charset="0"/>
              <a:cs typeface="Bebas Neue" pitchFamily="34" charset="0"/>
              <a:sym typeface="Bebas Neue" pitchFamily="34" charset="0"/>
            </a:endParaRPr>
          </a:p>
        </p:txBody>
      </p:sp>
      <p:grpSp>
        <p:nvGrpSpPr>
          <p:cNvPr id="48132" name="Group 6"/>
          <p:cNvGrpSpPr>
            <a:grpSpLocks/>
          </p:cNvGrpSpPr>
          <p:nvPr/>
        </p:nvGrpSpPr>
        <p:grpSpPr bwMode="auto">
          <a:xfrm>
            <a:off x="13423900" y="4191000"/>
            <a:ext cx="8712200" cy="3759200"/>
            <a:chOff x="0" y="80"/>
            <a:chExt cx="5488" cy="2368"/>
          </a:xfrm>
        </p:grpSpPr>
        <p:sp>
          <p:nvSpPr>
            <p:cNvPr id="48149" name="Rectangle 2"/>
            <p:cNvSpPr>
              <a:spLocks/>
            </p:cNvSpPr>
            <p:nvPr/>
          </p:nvSpPr>
          <p:spPr bwMode="auto">
            <a:xfrm>
              <a:off x="16" y="736"/>
              <a:ext cx="5472" cy="1712"/>
            </a:xfrm>
            <a:prstGeom prst="rect">
              <a:avLst/>
            </a:prstGeom>
            <a:solidFill>
              <a:srgbClr val="D31E25">
                <a:alpha val="20000"/>
              </a:srgbClr>
            </a:solidFill>
            <a:ln w="25400">
              <a:solidFill>
                <a:srgbClr val="D31E25">
                  <a:alpha val="20000"/>
                </a:srgbClr>
              </a:solidFill>
              <a:miter lim="800000"/>
              <a:headEnd/>
              <a:tailEnd/>
            </a:ln>
          </p:spPr>
          <p:txBody>
            <a:bodyPr lIns="0" tIns="0" rIns="0" bIns="0"/>
            <a:lstStyle/>
            <a:p>
              <a:endParaRPr lang="en-US"/>
            </a:p>
          </p:txBody>
        </p:sp>
        <p:sp>
          <p:nvSpPr>
            <p:cNvPr id="48150" name="Rectangle 3"/>
            <p:cNvSpPr>
              <a:spLocks/>
            </p:cNvSpPr>
            <p:nvPr/>
          </p:nvSpPr>
          <p:spPr bwMode="auto">
            <a:xfrm>
              <a:off x="0" y="80"/>
              <a:ext cx="5472" cy="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7200" dirty="0" smtClean="0">
                  <a:solidFill>
                    <a:srgbClr val="1E1D1D"/>
                  </a:solidFill>
                  <a:latin typeface="Bebas Neue" pitchFamily="34" charset="0"/>
                  <a:ea typeface="Bebas Neue" pitchFamily="34" charset="0"/>
                  <a:cs typeface="Bebas Neue" pitchFamily="34" charset="0"/>
                  <a:sym typeface="Bebas Neue" pitchFamily="34" charset="0"/>
                </a:rPr>
                <a:t>Call to action</a:t>
              </a:r>
              <a:endParaRPr lang="en-US" sz="7200" dirty="0">
                <a:solidFill>
                  <a:srgbClr val="1E1D1D"/>
                </a:solidFill>
                <a:latin typeface="Bebas Neue" pitchFamily="34" charset="0"/>
                <a:ea typeface="Bebas Neue" pitchFamily="34" charset="0"/>
                <a:cs typeface="Bebas Neue" pitchFamily="34" charset="0"/>
                <a:sym typeface="Bebas Neue" pitchFamily="34" charset="0"/>
              </a:endParaRPr>
            </a:p>
          </p:txBody>
        </p:sp>
        <p:sp>
          <p:nvSpPr>
            <p:cNvPr id="48151" name="Rectangle 4"/>
            <p:cNvSpPr>
              <a:spLocks/>
            </p:cNvSpPr>
            <p:nvPr/>
          </p:nvSpPr>
          <p:spPr bwMode="auto">
            <a:xfrm>
              <a:off x="16" y="920"/>
              <a:ext cx="5296" cy="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marL="977900" indent="-635000" algn="l">
                <a:buClr>
                  <a:srgbClr val="D31E25"/>
                </a:buClr>
                <a:buSzPct val="125000"/>
                <a:buFont typeface="Helvetica Light" charset="0"/>
                <a:buChar char="•"/>
              </a:pPr>
              <a:r>
                <a:rPr lang="en-US" sz="3600" dirty="0" smtClean="0">
                  <a:solidFill>
                    <a:srgbClr val="1E1D1D"/>
                  </a:solidFill>
                  <a:latin typeface="Arial" charset="0"/>
                  <a:ea typeface="Helvetica Light" charset="0"/>
                  <a:cs typeface="Arial" charset="0"/>
                  <a:sym typeface="Helvetica Light" charset="0"/>
                </a:rPr>
                <a:t>You can easily add a call to action statements within your email</a:t>
              </a:r>
              <a:r>
                <a:rPr lang="en-US" sz="3600" dirty="0">
                  <a:solidFill>
                    <a:srgbClr val="1E1D1D"/>
                  </a:solidFill>
                  <a:latin typeface="Arial" charset="0"/>
                  <a:ea typeface="Helvetica Light" charset="0"/>
                  <a:cs typeface="Arial" charset="0"/>
                  <a:sym typeface="Helvetica Light" charset="0"/>
                </a:rPr>
                <a:t>.</a:t>
              </a:r>
              <a:r>
                <a:rPr lang="en-US" sz="3600" dirty="0" smtClean="0">
                  <a:solidFill>
                    <a:srgbClr val="1E1D1D"/>
                  </a:solidFill>
                  <a:latin typeface="Arial" charset="0"/>
                  <a:ea typeface="Helvetica Light" charset="0"/>
                  <a:cs typeface="Arial" charset="0"/>
                  <a:sym typeface="Helvetica Light" charset="0"/>
                </a:rPr>
                <a:t> This added with a powerful message can increase your ROI% significantly.</a:t>
              </a:r>
              <a:endParaRPr lang="en-US" sz="3600" dirty="0">
                <a:solidFill>
                  <a:srgbClr val="1E1D1D"/>
                </a:solidFill>
                <a:latin typeface="Arial" charset="0"/>
                <a:ea typeface="Helvetica Light" charset="0"/>
                <a:cs typeface="Arial" charset="0"/>
                <a:sym typeface="Helvetica Light" charset="0"/>
              </a:endParaRPr>
            </a:p>
          </p:txBody>
        </p:sp>
        <p:sp>
          <p:nvSpPr>
            <p:cNvPr id="48152" name="Line 5"/>
            <p:cNvSpPr>
              <a:spLocks noChangeShapeType="1"/>
            </p:cNvSpPr>
            <p:nvPr/>
          </p:nvSpPr>
          <p:spPr bwMode="auto">
            <a:xfrm>
              <a:off x="0" y="712"/>
              <a:ext cx="5472" cy="0"/>
            </a:xfrm>
            <a:prstGeom prst="line">
              <a:avLst/>
            </a:prstGeom>
            <a:noFill/>
            <a:ln w="114300">
              <a:solidFill>
                <a:srgbClr val="D31E25"/>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a:p>
          </p:txBody>
        </p:sp>
      </p:grpSp>
      <p:grpSp>
        <p:nvGrpSpPr>
          <p:cNvPr id="48133" name="Group 11"/>
          <p:cNvGrpSpPr>
            <a:grpSpLocks/>
          </p:cNvGrpSpPr>
          <p:nvPr/>
        </p:nvGrpSpPr>
        <p:grpSpPr bwMode="auto">
          <a:xfrm>
            <a:off x="13423900" y="8534400"/>
            <a:ext cx="8699500" cy="3746500"/>
            <a:chOff x="0" y="96"/>
            <a:chExt cx="5480" cy="2360"/>
          </a:xfrm>
        </p:grpSpPr>
        <p:sp>
          <p:nvSpPr>
            <p:cNvPr id="48145" name="Rectangle 7"/>
            <p:cNvSpPr>
              <a:spLocks/>
            </p:cNvSpPr>
            <p:nvPr/>
          </p:nvSpPr>
          <p:spPr bwMode="auto">
            <a:xfrm>
              <a:off x="8" y="744"/>
              <a:ext cx="5472" cy="1712"/>
            </a:xfrm>
            <a:prstGeom prst="rect">
              <a:avLst/>
            </a:prstGeom>
            <a:solidFill>
              <a:srgbClr val="139FD2">
                <a:alpha val="20000"/>
              </a:srgbClr>
            </a:solidFill>
            <a:ln w="25400">
              <a:solidFill>
                <a:srgbClr val="139FD2">
                  <a:alpha val="20000"/>
                </a:srgbClr>
              </a:solidFill>
              <a:miter lim="800000"/>
              <a:headEnd/>
              <a:tailEnd/>
            </a:ln>
          </p:spPr>
          <p:txBody>
            <a:bodyPr lIns="0" tIns="0" rIns="0" bIns="0"/>
            <a:lstStyle/>
            <a:p>
              <a:endParaRPr lang="en-US"/>
            </a:p>
          </p:txBody>
        </p:sp>
        <p:sp>
          <p:nvSpPr>
            <p:cNvPr id="48146" name="Line 8"/>
            <p:cNvSpPr>
              <a:spLocks noChangeShapeType="1"/>
            </p:cNvSpPr>
            <p:nvPr/>
          </p:nvSpPr>
          <p:spPr bwMode="auto">
            <a:xfrm>
              <a:off x="0" y="704"/>
              <a:ext cx="5472" cy="0"/>
            </a:xfrm>
            <a:prstGeom prst="line">
              <a:avLst/>
            </a:prstGeom>
            <a:noFill/>
            <a:ln w="114300">
              <a:solidFill>
                <a:srgbClr val="139FD2"/>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a:p>
          </p:txBody>
        </p:sp>
        <p:sp>
          <p:nvSpPr>
            <p:cNvPr id="48147" name="Rectangle 9"/>
            <p:cNvSpPr>
              <a:spLocks/>
            </p:cNvSpPr>
            <p:nvPr/>
          </p:nvSpPr>
          <p:spPr bwMode="auto">
            <a:xfrm>
              <a:off x="0" y="96"/>
              <a:ext cx="5472" cy="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7200" dirty="0" smtClean="0">
                  <a:latin typeface="Bebas Neue" pitchFamily="34" charset="0"/>
                  <a:ea typeface="Bebas Neue" pitchFamily="34" charset="0"/>
                  <a:cs typeface="Bebas Neue" pitchFamily="34" charset="0"/>
                  <a:sym typeface="Bebas Neue" pitchFamily="34" charset="0"/>
                </a:rPr>
                <a:t>ROI%</a:t>
              </a:r>
              <a:endParaRPr lang="en-US" sz="7200" dirty="0">
                <a:latin typeface="Bebas Neue" pitchFamily="34" charset="0"/>
                <a:ea typeface="Bebas Neue" pitchFamily="34" charset="0"/>
                <a:cs typeface="Bebas Neue" pitchFamily="34" charset="0"/>
                <a:sym typeface="Bebas Neue" pitchFamily="34" charset="0"/>
              </a:endParaRPr>
            </a:p>
          </p:txBody>
        </p:sp>
        <p:sp>
          <p:nvSpPr>
            <p:cNvPr id="48148" name="Rectangle 10"/>
            <p:cNvSpPr>
              <a:spLocks/>
            </p:cNvSpPr>
            <p:nvPr/>
          </p:nvSpPr>
          <p:spPr bwMode="auto">
            <a:xfrm>
              <a:off x="16" y="912"/>
              <a:ext cx="5376" cy="10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marL="977900" indent="-635000" algn="l">
                <a:buClr>
                  <a:srgbClr val="139FD2"/>
                </a:buClr>
                <a:buSzPct val="125000"/>
                <a:buFont typeface="Helvetica Light" charset="0"/>
                <a:buChar char="•"/>
              </a:pPr>
              <a:r>
                <a:rPr lang="en-US" sz="3600" dirty="0" smtClean="0">
                  <a:solidFill>
                    <a:srgbClr val="1E1D1D"/>
                  </a:solidFill>
                  <a:latin typeface="Arial" charset="0"/>
                  <a:ea typeface="Helvetica Light" charset="0"/>
                  <a:cs typeface="Arial" charset="0"/>
                  <a:sym typeface="Helvetica Light" charset="0"/>
                </a:rPr>
                <a:t>As we have already discussed the average ROI% can be extremely good - If your campaign is set up correctly!</a:t>
              </a:r>
              <a:endParaRPr lang="en-US" sz="3600" dirty="0">
                <a:solidFill>
                  <a:srgbClr val="1E1D1D"/>
                </a:solidFill>
                <a:latin typeface="Arial" charset="0"/>
                <a:ea typeface="Helvetica Light" charset="0"/>
                <a:cs typeface="Arial" charset="0"/>
                <a:sym typeface="Helvetica Light" charset="0"/>
              </a:endParaRPr>
            </a:p>
          </p:txBody>
        </p:sp>
      </p:grpSp>
      <p:grpSp>
        <p:nvGrpSpPr>
          <p:cNvPr id="48134" name="Group 17"/>
          <p:cNvGrpSpPr>
            <a:grpSpLocks/>
          </p:cNvGrpSpPr>
          <p:nvPr/>
        </p:nvGrpSpPr>
        <p:grpSpPr bwMode="auto">
          <a:xfrm>
            <a:off x="2451100" y="4191000"/>
            <a:ext cx="8724900" cy="3759200"/>
            <a:chOff x="0" y="80"/>
            <a:chExt cx="5496" cy="2368"/>
          </a:xfrm>
        </p:grpSpPr>
        <p:sp>
          <p:nvSpPr>
            <p:cNvPr id="48140" name="Rectangle 12"/>
            <p:cNvSpPr>
              <a:spLocks/>
            </p:cNvSpPr>
            <p:nvPr/>
          </p:nvSpPr>
          <p:spPr bwMode="auto">
            <a:xfrm>
              <a:off x="16" y="736"/>
              <a:ext cx="5472" cy="1712"/>
            </a:xfrm>
            <a:prstGeom prst="rect">
              <a:avLst/>
            </a:prstGeom>
            <a:solidFill>
              <a:srgbClr val="FDBE36">
                <a:alpha val="20000"/>
              </a:srgbClr>
            </a:solidFill>
            <a:ln w="25400">
              <a:solidFill>
                <a:srgbClr val="FDBE36">
                  <a:alpha val="20000"/>
                </a:srgbClr>
              </a:solidFill>
              <a:miter lim="800000"/>
              <a:headEnd/>
              <a:tailEnd/>
            </a:ln>
          </p:spPr>
          <p:txBody>
            <a:bodyPr lIns="0" tIns="0" rIns="0" bIns="0"/>
            <a:lstStyle/>
            <a:p>
              <a:endParaRPr lang="en-US"/>
            </a:p>
          </p:txBody>
        </p:sp>
        <p:grpSp>
          <p:nvGrpSpPr>
            <p:cNvPr id="48141" name="Group 16"/>
            <p:cNvGrpSpPr>
              <a:grpSpLocks/>
            </p:cNvGrpSpPr>
            <p:nvPr/>
          </p:nvGrpSpPr>
          <p:grpSpPr bwMode="auto">
            <a:xfrm>
              <a:off x="0" y="80"/>
              <a:ext cx="5496" cy="2216"/>
              <a:chOff x="0" y="80"/>
              <a:chExt cx="5496" cy="2216"/>
            </a:xfrm>
          </p:grpSpPr>
          <p:sp>
            <p:nvSpPr>
              <p:cNvPr id="48142" name="Rectangle 13"/>
              <p:cNvSpPr>
                <a:spLocks/>
              </p:cNvSpPr>
              <p:nvPr/>
            </p:nvSpPr>
            <p:spPr bwMode="auto">
              <a:xfrm>
                <a:off x="40" y="920"/>
                <a:ext cx="5296" cy="13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marL="914400" indent="-571500" algn="l">
                  <a:buClr>
                    <a:srgbClr val="FDBE36"/>
                  </a:buClr>
                  <a:buSzPct val="125000"/>
                  <a:buFont typeface="Arial" pitchFamily="34" charset="0"/>
                  <a:buChar char="•"/>
                </a:pPr>
                <a:r>
                  <a:rPr lang="en-US" sz="3600" dirty="0" smtClean="0">
                    <a:solidFill>
                      <a:srgbClr val="1E1D1D"/>
                    </a:solidFill>
                    <a:latin typeface="Arial" charset="0"/>
                    <a:ea typeface="Helvetica Light" charset="0"/>
                    <a:cs typeface="Arial" charset="0"/>
                    <a:sym typeface="Helvetica Light" charset="0"/>
                  </a:rPr>
                  <a:t>If your message contains value to your customer, they will quite happily share this information, further more increasing awareness of your brand.</a:t>
                </a:r>
                <a:endParaRPr lang="en-US" sz="3600" dirty="0">
                  <a:solidFill>
                    <a:srgbClr val="1E1D1D"/>
                  </a:solidFill>
                  <a:latin typeface="Arial" charset="0"/>
                  <a:ea typeface="Helvetica Light" charset="0"/>
                  <a:cs typeface="Arial" charset="0"/>
                  <a:sym typeface="Helvetica Light" charset="0"/>
                </a:endParaRPr>
              </a:p>
            </p:txBody>
          </p:sp>
          <p:sp>
            <p:nvSpPr>
              <p:cNvPr id="48143" name="Line 14"/>
              <p:cNvSpPr>
                <a:spLocks noChangeShapeType="1"/>
              </p:cNvSpPr>
              <p:nvPr/>
            </p:nvSpPr>
            <p:spPr bwMode="auto">
              <a:xfrm>
                <a:off x="0" y="712"/>
                <a:ext cx="5472" cy="0"/>
              </a:xfrm>
              <a:prstGeom prst="line">
                <a:avLst/>
              </a:prstGeom>
              <a:noFill/>
              <a:ln w="114300">
                <a:solidFill>
                  <a:srgbClr val="FDBE36"/>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a:p>
            </p:txBody>
          </p:sp>
          <p:sp>
            <p:nvSpPr>
              <p:cNvPr id="48144" name="Rectangle 15"/>
              <p:cNvSpPr>
                <a:spLocks/>
              </p:cNvSpPr>
              <p:nvPr/>
            </p:nvSpPr>
            <p:spPr bwMode="auto">
              <a:xfrm>
                <a:off x="24" y="80"/>
                <a:ext cx="5472" cy="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7200" dirty="0" smtClean="0">
                    <a:solidFill>
                      <a:srgbClr val="1E1D1D"/>
                    </a:solidFill>
                    <a:latin typeface="Bebas Neue" pitchFamily="34" charset="0"/>
                    <a:ea typeface="Bebas Neue" pitchFamily="34" charset="0"/>
                    <a:cs typeface="Bebas Neue" pitchFamily="34" charset="0"/>
                    <a:sym typeface="Bebas Neue" pitchFamily="34" charset="0"/>
                  </a:rPr>
                  <a:t>Sharing</a:t>
                </a:r>
                <a:endParaRPr lang="en-US" sz="7200" dirty="0">
                  <a:solidFill>
                    <a:srgbClr val="1E1D1D"/>
                  </a:solidFill>
                  <a:latin typeface="Bebas Neue" pitchFamily="34" charset="0"/>
                  <a:ea typeface="Bebas Neue" pitchFamily="34" charset="0"/>
                  <a:cs typeface="Bebas Neue" pitchFamily="34" charset="0"/>
                  <a:sym typeface="Bebas Neue" pitchFamily="34" charset="0"/>
                </a:endParaRPr>
              </a:p>
            </p:txBody>
          </p:sp>
        </p:grpSp>
      </p:grpSp>
      <p:grpSp>
        <p:nvGrpSpPr>
          <p:cNvPr id="48135" name="Group 22"/>
          <p:cNvGrpSpPr>
            <a:grpSpLocks/>
          </p:cNvGrpSpPr>
          <p:nvPr/>
        </p:nvGrpSpPr>
        <p:grpSpPr bwMode="auto">
          <a:xfrm>
            <a:off x="2451100" y="8534400"/>
            <a:ext cx="8737600" cy="3759200"/>
            <a:chOff x="0" y="96"/>
            <a:chExt cx="5504" cy="2368"/>
          </a:xfrm>
        </p:grpSpPr>
        <p:sp>
          <p:nvSpPr>
            <p:cNvPr id="48136" name="Rectangle 18"/>
            <p:cNvSpPr>
              <a:spLocks/>
            </p:cNvSpPr>
            <p:nvPr/>
          </p:nvSpPr>
          <p:spPr bwMode="auto">
            <a:xfrm>
              <a:off x="32" y="752"/>
              <a:ext cx="5472" cy="1712"/>
            </a:xfrm>
            <a:prstGeom prst="rect">
              <a:avLst/>
            </a:prstGeom>
            <a:solidFill>
              <a:srgbClr val="70AE45">
                <a:alpha val="20000"/>
              </a:srgbClr>
            </a:solidFill>
            <a:ln w="25400">
              <a:solidFill>
                <a:srgbClr val="70AE45">
                  <a:alpha val="20000"/>
                </a:srgbClr>
              </a:solidFill>
              <a:miter lim="800000"/>
              <a:headEnd/>
              <a:tailEnd/>
            </a:ln>
          </p:spPr>
          <p:txBody>
            <a:bodyPr lIns="0" tIns="0" rIns="0" bIns="0"/>
            <a:lstStyle/>
            <a:p>
              <a:endParaRPr lang="en-US"/>
            </a:p>
          </p:txBody>
        </p:sp>
        <p:sp>
          <p:nvSpPr>
            <p:cNvPr id="48137" name="Line 19"/>
            <p:cNvSpPr>
              <a:spLocks noChangeShapeType="1"/>
            </p:cNvSpPr>
            <p:nvPr/>
          </p:nvSpPr>
          <p:spPr bwMode="auto">
            <a:xfrm>
              <a:off x="0" y="712"/>
              <a:ext cx="5472" cy="0"/>
            </a:xfrm>
            <a:prstGeom prst="line">
              <a:avLst/>
            </a:prstGeom>
            <a:noFill/>
            <a:ln w="114300">
              <a:solidFill>
                <a:srgbClr val="70AE45"/>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a:p>
          </p:txBody>
        </p:sp>
        <p:sp>
          <p:nvSpPr>
            <p:cNvPr id="48138" name="Rectangle 20"/>
            <p:cNvSpPr>
              <a:spLocks/>
            </p:cNvSpPr>
            <p:nvPr/>
          </p:nvSpPr>
          <p:spPr bwMode="auto">
            <a:xfrm>
              <a:off x="24" y="96"/>
              <a:ext cx="5472" cy="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7200" dirty="0" smtClean="0">
                  <a:solidFill>
                    <a:srgbClr val="1E1D1D"/>
                  </a:solidFill>
                  <a:latin typeface="Bebas Neue" pitchFamily="34" charset="0"/>
                  <a:ea typeface="Bebas Neue" pitchFamily="34" charset="0"/>
                  <a:cs typeface="Bebas Neue" pitchFamily="34" charset="0"/>
                  <a:sym typeface="Bebas Neue" pitchFamily="34" charset="0"/>
                </a:rPr>
                <a:t>segmentation</a:t>
              </a:r>
              <a:endParaRPr lang="en-US" sz="7200" dirty="0">
                <a:solidFill>
                  <a:srgbClr val="1E1D1D"/>
                </a:solidFill>
                <a:latin typeface="Bebas Neue" pitchFamily="34" charset="0"/>
                <a:ea typeface="Bebas Neue" pitchFamily="34" charset="0"/>
                <a:cs typeface="Bebas Neue" pitchFamily="34" charset="0"/>
                <a:sym typeface="Bebas Neue" pitchFamily="34" charset="0"/>
              </a:endParaRPr>
            </a:p>
          </p:txBody>
        </p:sp>
        <p:sp>
          <p:nvSpPr>
            <p:cNvPr id="48139" name="Rectangle 21"/>
            <p:cNvSpPr>
              <a:spLocks/>
            </p:cNvSpPr>
            <p:nvPr/>
          </p:nvSpPr>
          <p:spPr bwMode="auto">
            <a:xfrm>
              <a:off x="40" y="920"/>
              <a:ext cx="5376" cy="10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marL="977900" indent="-635000" algn="l">
                <a:buClr>
                  <a:srgbClr val="70AE45"/>
                </a:buClr>
                <a:buSzPct val="125000"/>
                <a:buFont typeface="Helvetica Light" charset="0"/>
                <a:buChar char="•"/>
              </a:pPr>
              <a:r>
                <a:rPr lang="en-US" sz="3600" dirty="0" smtClean="0">
                  <a:solidFill>
                    <a:srgbClr val="1E1D1D"/>
                  </a:solidFill>
                  <a:latin typeface="Arial" charset="0"/>
                  <a:ea typeface="Helvetica Light" charset="0"/>
                  <a:cs typeface="Arial" charset="0"/>
                  <a:sym typeface="Helvetica Light" charset="0"/>
                </a:rPr>
                <a:t>Segmenting your own subscribers is a great way to laser target your buyers and capitalize on your already popular brand.</a:t>
              </a:r>
              <a:endParaRPr lang="en-US" sz="3600" dirty="0">
                <a:solidFill>
                  <a:srgbClr val="1E1D1D"/>
                </a:solidFill>
                <a:latin typeface="Arial" charset="0"/>
                <a:ea typeface="Helvetica Light" charset="0"/>
                <a:cs typeface="Arial" charset="0"/>
                <a:sym typeface="Helvetica Light" charset="0"/>
              </a:endParaRPr>
            </a:p>
          </p:txBody>
        </p:sp>
      </p:grpSp>
    </p:spTree>
    <p:extLst>
      <p:ext uri="{BB962C8B-B14F-4D97-AF65-F5344CB8AC3E}">
        <p14:creationId xmlns:p14="http://schemas.microsoft.com/office/powerpoint/2010/main" val="36672683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5362" name="Slide Number Placeholder 3"/>
          <p:cNvSpPr>
            <a:spLocks noGrp="1"/>
          </p:cNvSpPr>
          <p:nvPr>
            <p:ph type="sldNum" sz="quarter" idx="10"/>
          </p:nvPr>
        </p:nvSpPr>
        <p:spPr>
          <a:noFill/>
        </p:spPr>
        <p:txBody>
          <a:bodyPr/>
          <a:lstStyle>
            <a:lvl1pPr eaLnBrk="0" hangingPunct="0">
              <a:defRPr sz="5600">
                <a:solidFill>
                  <a:srgbClr val="000000"/>
                </a:solidFill>
                <a:latin typeface="Gill Sans" charset="0"/>
                <a:ea typeface="ヒラギノ角ゴ ProN W3" charset="0"/>
                <a:cs typeface="ヒラギノ角ゴ ProN W3" charset="0"/>
                <a:sym typeface="Gill Sans" charset="0"/>
              </a:defRPr>
            </a:lvl1pPr>
            <a:lvl2pPr marL="742950" indent="-285750" eaLnBrk="0" hangingPunct="0">
              <a:defRPr sz="5600">
                <a:solidFill>
                  <a:srgbClr val="000000"/>
                </a:solidFill>
                <a:latin typeface="Gill Sans" charset="0"/>
                <a:ea typeface="ヒラギノ角ゴ ProN W3" charset="0"/>
                <a:cs typeface="ヒラギノ角ゴ ProN W3" charset="0"/>
                <a:sym typeface="Gill Sans" charset="0"/>
              </a:defRPr>
            </a:lvl2pPr>
            <a:lvl3pPr marL="1143000" indent="-228600" eaLnBrk="0" hangingPunct="0">
              <a:defRPr sz="5600">
                <a:solidFill>
                  <a:srgbClr val="000000"/>
                </a:solidFill>
                <a:latin typeface="Gill Sans" charset="0"/>
                <a:ea typeface="ヒラギノ角ゴ ProN W3" charset="0"/>
                <a:cs typeface="ヒラギノ角ゴ ProN W3" charset="0"/>
                <a:sym typeface="Gill Sans" charset="0"/>
              </a:defRPr>
            </a:lvl3pPr>
            <a:lvl4pPr marL="1600200" indent="-228600" eaLnBrk="0" hangingPunct="0">
              <a:defRPr sz="5600">
                <a:solidFill>
                  <a:srgbClr val="000000"/>
                </a:solidFill>
                <a:latin typeface="Gill Sans" charset="0"/>
                <a:ea typeface="ヒラギノ角ゴ ProN W3" charset="0"/>
                <a:cs typeface="ヒラギノ角ゴ ProN W3" charset="0"/>
                <a:sym typeface="Gill Sans" charset="0"/>
              </a:defRPr>
            </a:lvl4pPr>
            <a:lvl5pPr marL="2057400" indent="-228600" eaLnBrk="0" hangingPunct="0">
              <a:defRPr sz="5600">
                <a:solidFill>
                  <a:srgbClr val="000000"/>
                </a:solidFill>
                <a:latin typeface="Gill Sans" charset="0"/>
                <a:ea typeface="ヒラギノ角ゴ ProN W3" charset="0"/>
                <a:cs typeface="ヒラギノ角ゴ ProN W3" charset="0"/>
                <a:sym typeface="Gill Sans" charset="0"/>
              </a:defRPr>
            </a:lvl5pPr>
            <a:lvl6pPr marL="25146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6pPr>
            <a:lvl7pPr marL="29718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7pPr>
            <a:lvl8pPr marL="34290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8pPr>
            <a:lvl9pPr marL="38862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9pPr>
          </a:lstStyle>
          <a:p>
            <a:pPr eaLnBrk="1" hangingPunct="1"/>
            <a:fld id="{39FF471D-B407-4684-B411-B497F24FF644}" type="slidenum">
              <a:rPr lang="en-US" sz="3600" smtClean="0">
                <a:solidFill>
                  <a:srgbClr val="139FD2"/>
                </a:solidFill>
                <a:latin typeface="Bebas Neue" pitchFamily="34" charset="0"/>
                <a:ea typeface="Bebas Neue" pitchFamily="34" charset="0"/>
                <a:cs typeface="Bebas Neue" pitchFamily="34" charset="0"/>
                <a:sym typeface="Bebas Neue" pitchFamily="34" charset="0"/>
              </a:rPr>
              <a:pPr eaLnBrk="1" hangingPunct="1"/>
              <a:t>75</a:t>
            </a:fld>
            <a:endParaRPr lang="en-US" sz="3600" smtClean="0">
              <a:solidFill>
                <a:srgbClr val="139FD2"/>
              </a:solidFill>
              <a:latin typeface="Bebas Neue" pitchFamily="34" charset="0"/>
              <a:ea typeface="Bebas Neue" pitchFamily="34" charset="0"/>
              <a:cs typeface="Bebas Neue" pitchFamily="34" charset="0"/>
              <a:sym typeface="Bebas Neue" pitchFamily="34" charset="0"/>
            </a:endParaRPr>
          </a:p>
        </p:txBody>
      </p:sp>
      <p:grpSp>
        <p:nvGrpSpPr>
          <p:cNvPr id="15363" name="Group 6"/>
          <p:cNvGrpSpPr>
            <a:grpSpLocks/>
          </p:cNvGrpSpPr>
          <p:nvPr/>
        </p:nvGrpSpPr>
        <p:grpSpPr bwMode="auto">
          <a:xfrm>
            <a:off x="13423900" y="4191000"/>
            <a:ext cx="8751888" cy="7543800"/>
            <a:chOff x="0" y="32"/>
            <a:chExt cx="5513" cy="4752"/>
          </a:xfrm>
        </p:grpSpPr>
        <p:sp>
          <p:nvSpPr>
            <p:cNvPr id="15366" name="Rectangle 2"/>
            <p:cNvSpPr>
              <a:spLocks/>
            </p:cNvSpPr>
            <p:nvPr/>
          </p:nvSpPr>
          <p:spPr bwMode="auto">
            <a:xfrm>
              <a:off x="16" y="896"/>
              <a:ext cx="5472" cy="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7200" dirty="0" smtClean="0">
                  <a:solidFill>
                    <a:srgbClr val="1E1D1D"/>
                  </a:solidFill>
                  <a:latin typeface="Bebas Neue" pitchFamily="34" charset="0"/>
                  <a:ea typeface="Bebas Neue" pitchFamily="34" charset="0"/>
                  <a:cs typeface="Bebas Neue" pitchFamily="34" charset="0"/>
                  <a:sym typeface="Bebas Neue" pitchFamily="34" charset="0"/>
                </a:rPr>
                <a:t>Email accounts</a:t>
              </a:r>
              <a:endParaRPr lang="en-US" sz="7200" dirty="0">
                <a:solidFill>
                  <a:srgbClr val="1E1D1D"/>
                </a:solidFill>
                <a:latin typeface="Bebas Neue" pitchFamily="34" charset="0"/>
                <a:ea typeface="Bebas Neue" pitchFamily="34" charset="0"/>
                <a:cs typeface="Bebas Neue" pitchFamily="34" charset="0"/>
                <a:sym typeface="Bebas Neue" pitchFamily="34" charset="0"/>
              </a:endParaRPr>
            </a:p>
          </p:txBody>
        </p:sp>
        <p:sp>
          <p:nvSpPr>
            <p:cNvPr id="15367" name="Line 3"/>
            <p:cNvSpPr>
              <a:spLocks noChangeShapeType="1"/>
            </p:cNvSpPr>
            <p:nvPr/>
          </p:nvSpPr>
          <p:spPr bwMode="auto">
            <a:xfrm>
              <a:off x="0" y="736"/>
              <a:ext cx="5472" cy="0"/>
            </a:xfrm>
            <a:prstGeom prst="line">
              <a:avLst/>
            </a:prstGeom>
            <a:noFill/>
            <a:ln w="114300">
              <a:solidFill>
                <a:srgbClr val="70AE45"/>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a:p>
          </p:txBody>
        </p:sp>
        <p:sp>
          <p:nvSpPr>
            <p:cNvPr id="15368" name="AutoShape 4"/>
            <p:cNvSpPr>
              <a:spLocks/>
            </p:cNvSpPr>
            <p:nvPr/>
          </p:nvSpPr>
          <p:spPr bwMode="auto">
            <a:xfrm>
              <a:off x="8" y="32"/>
              <a:ext cx="840" cy="600"/>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w 21600"/>
                <a:gd name="T31" fmla="*/ 0 h 21600"/>
                <a:gd name="T32" fmla="*/ 0 w 21600"/>
                <a:gd name="T33" fmla="*/ 0 h 21600"/>
                <a:gd name="T34" fmla="*/ 0 w 21600"/>
                <a:gd name="T35" fmla="*/ 0 h 21600"/>
                <a:gd name="T36" fmla="*/ 0 w 21600"/>
                <a:gd name="T37" fmla="*/ 0 h 21600"/>
                <a:gd name="T38" fmla="*/ 0 w 21600"/>
                <a:gd name="T39" fmla="*/ 0 h 21600"/>
                <a:gd name="T40" fmla="*/ 0 w 21600"/>
                <a:gd name="T41" fmla="*/ 0 h 21600"/>
                <a:gd name="T42" fmla="*/ 0 w 21600"/>
                <a:gd name="T43" fmla="*/ 0 h 21600"/>
                <a:gd name="T44" fmla="*/ 0 w 21600"/>
                <a:gd name="T45" fmla="*/ 0 h 21600"/>
                <a:gd name="T46" fmla="*/ 0 w 21600"/>
                <a:gd name="T47" fmla="*/ 0 h 21600"/>
                <a:gd name="T48" fmla="*/ 0 w 21600"/>
                <a:gd name="T49" fmla="*/ 0 h 21600"/>
                <a:gd name="T50" fmla="*/ 0 w 21600"/>
                <a:gd name="T51" fmla="*/ 0 h 21600"/>
                <a:gd name="T52" fmla="*/ 0 w 21600"/>
                <a:gd name="T53" fmla="*/ 0 h 21600"/>
                <a:gd name="T54" fmla="*/ 0 w 21600"/>
                <a:gd name="T55" fmla="*/ 0 h 21600"/>
                <a:gd name="T56" fmla="*/ 0 w 21600"/>
                <a:gd name="T57" fmla="*/ 0 h 21600"/>
                <a:gd name="T58" fmla="*/ 0 w 21600"/>
                <a:gd name="T59" fmla="*/ 0 h 21600"/>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21600" h="21600">
                  <a:moveTo>
                    <a:pt x="20019" y="21600"/>
                  </a:moveTo>
                  <a:lnTo>
                    <a:pt x="1543" y="21600"/>
                  </a:lnTo>
                  <a:cubicBezTo>
                    <a:pt x="802" y="21600"/>
                    <a:pt x="0" y="20498"/>
                    <a:pt x="0" y="19473"/>
                  </a:cubicBezTo>
                  <a:lnTo>
                    <a:pt x="0" y="2160"/>
                  </a:lnTo>
                  <a:cubicBezTo>
                    <a:pt x="0" y="1113"/>
                    <a:pt x="787" y="0"/>
                    <a:pt x="1581" y="0"/>
                  </a:cubicBezTo>
                  <a:lnTo>
                    <a:pt x="20057" y="0"/>
                  </a:lnTo>
                  <a:cubicBezTo>
                    <a:pt x="20798" y="0"/>
                    <a:pt x="21600" y="1102"/>
                    <a:pt x="21600" y="2127"/>
                  </a:cubicBezTo>
                  <a:lnTo>
                    <a:pt x="21600" y="19440"/>
                  </a:lnTo>
                  <a:cubicBezTo>
                    <a:pt x="21600" y="20487"/>
                    <a:pt x="20813" y="21600"/>
                    <a:pt x="20019" y="21600"/>
                  </a:cubicBezTo>
                  <a:close/>
                  <a:moveTo>
                    <a:pt x="20057" y="2160"/>
                  </a:moveTo>
                  <a:lnTo>
                    <a:pt x="1543" y="2160"/>
                  </a:lnTo>
                  <a:lnTo>
                    <a:pt x="1543" y="19440"/>
                  </a:lnTo>
                  <a:lnTo>
                    <a:pt x="20057" y="19440"/>
                  </a:lnTo>
                  <a:cubicBezTo>
                    <a:pt x="20057" y="19440"/>
                    <a:pt x="20057" y="2160"/>
                    <a:pt x="20057" y="2160"/>
                  </a:cubicBezTo>
                  <a:close/>
                  <a:moveTo>
                    <a:pt x="11571" y="14040"/>
                  </a:moveTo>
                  <a:lnTo>
                    <a:pt x="16107" y="7690"/>
                  </a:lnTo>
                  <a:lnTo>
                    <a:pt x="14472" y="5400"/>
                  </a:lnTo>
                  <a:lnTo>
                    <a:pt x="18491" y="5465"/>
                  </a:lnTo>
                  <a:lnTo>
                    <a:pt x="18499" y="6480"/>
                  </a:lnTo>
                  <a:lnTo>
                    <a:pt x="18514" y="6480"/>
                  </a:lnTo>
                  <a:lnTo>
                    <a:pt x="18499" y="6513"/>
                  </a:lnTo>
                  <a:lnTo>
                    <a:pt x="18514" y="11059"/>
                  </a:lnTo>
                  <a:lnTo>
                    <a:pt x="16879" y="8770"/>
                  </a:lnTo>
                  <a:lnTo>
                    <a:pt x="11571" y="16200"/>
                  </a:lnTo>
                  <a:lnTo>
                    <a:pt x="8486" y="11880"/>
                  </a:lnTo>
                  <a:lnTo>
                    <a:pt x="3857" y="17280"/>
                  </a:lnTo>
                  <a:lnTo>
                    <a:pt x="3857" y="15120"/>
                  </a:lnTo>
                  <a:lnTo>
                    <a:pt x="8486" y="9720"/>
                  </a:lnTo>
                  <a:cubicBezTo>
                    <a:pt x="8486" y="9720"/>
                    <a:pt x="11571" y="14040"/>
                    <a:pt x="11571" y="14040"/>
                  </a:cubicBezTo>
                  <a:close/>
                  <a:moveTo>
                    <a:pt x="11571" y="14040"/>
                  </a:moveTo>
                </a:path>
              </a:pathLst>
            </a:custGeom>
            <a:solidFill>
              <a:srgbClr val="70AE45"/>
            </a:solidFill>
            <a:ln>
              <a:noFill/>
            </a:ln>
            <a:extLst>
              <a:ext uri="{91240B29-F687-4F45-9708-019B960494DF}">
                <a14:hiddenLine xmlns:a14="http://schemas.microsoft.com/office/drawing/2010/main" w="12700" cap="flat">
                  <a:solidFill>
                    <a:srgbClr val="70AE45"/>
                  </a:solidFill>
                  <a:miter lim="800000"/>
                  <a:headEnd type="none" w="med" len="med"/>
                  <a:tailEnd type="none" w="med" len="med"/>
                </a14:hiddenLine>
              </a:ext>
            </a:extLst>
          </p:spPr>
          <p:txBody>
            <a:bodyPr lIns="0" tIns="0" rIns="0" bIns="0"/>
            <a:lstStyle/>
            <a:p>
              <a:endParaRPr lang="en-US"/>
            </a:p>
          </p:txBody>
        </p:sp>
        <p:sp>
          <p:nvSpPr>
            <p:cNvPr id="20485" name="Rectangle 5"/>
            <p:cNvSpPr>
              <a:spLocks/>
            </p:cNvSpPr>
            <p:nvPr/>
          </p:nvSpPr>
          <p:spPr bwMode="auto">
            <a:xfrm>
              <a:off x="41" y="1688"/>
              <a:ext cx="5472" cy="30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lstStyle/>
            <a:p>
              <a:pPr algn="l">
                <a:defRPr/>
              </a:pPr>
              <a:r>
                <a:rPr lang="en-US" sz="3600" dirty="0" smtClean="0">
                  <a:solidFill>
                    <a:srgbClr val="1E1D1D"/>
                  </a:solidFill>
                  <a:latin typeface="Arial" pitchFamily="34" charset="0"/>
                  <a:ea typeface="Helvetica Light" charset="0"/>
                  <a:cs typeface="Arial" pitchFamily="34" charset="0"/>
                  <a:sym typeface="Helvetica Light" charset="0"/>
                </a:rPr>
                <a:t>The predictive growth of email accounts, </a:t>
              </a:r>
              <a:r>
                <a:rPr lang="en-GB" sz="3600" dirty="0" smtClean="0">
                  <a:solidFill>
                    <a:srgbClr val="1E1D1D"/>
                  </a:solidFill>
                  <a:latin typeface="Arial" pitchFamily="34" charset="0"/>
                  <a:ea typeface="Helvetica Light" charset="0"/>
                  <a:cs typeface="Arial" pitchFamily="34" charset="0"/>
                  <a:sym typeface="Helvetica Light" charset="0"/>
                </a:rPr>
                <a:t>is by </a:t>
              </a:r>
              <a:r>
                <a:rPr lang="en-GB" sz="3600" dirty="0">
                  <a:solidFill>
                    <a:srgbClr val="1E1D1D"/>
                  </a:solidFill>
                  <a:latin typeface="Arial" pitchFamily="34" charset="0"/>
                  <a:ea typeface="Helvetica Light" charset="0"/>
                  <a:cs typeface="Arial" pitchFamily="34" charset="0"/>
                  <a:sym typeface="Helvetica Light" charset="0"/>
                </a:rPr>
                <a:t>2016, the number will reach 4.3 billion</a:t>
              </a:r>
              <a:r>
                <a:rPr lang="en-GB" sz="3600" dirty="0" smtClean="0">
                  <a:solidFill>
                    <a:srgbClr val="1E1D1D"/>
                  </a:solidFill>
                  <a:latin typeface="Arial" pitchFamily="34" charset="0"/>
                  <a:ea typeface="Helvetica Light" charset="0"/>
                  <a:cs typeface="Arial" pitchFamily="34" charset="0"/>
                  <a:sym typeface="Helvetica Light" charset="0"/>
                </a:rPr>
                <a:t>.</a:t>
              </a:r>
            </a:p>
            <a:p>
              <a:pPr algn="l">
                <a:defRPr/>
              </a:pPr>
              <a:endParaRPr lang="en-GB" sz="3600" dirty="0" smtClean="0">
                <a:solidFill>
                  <a:srgbClr val="1E1D1D"/>
                </a:solidFill>
                <a:latin typeface="Arial" pitchFamily="34" charset="0"/>
                <a:ea typeface="Helvetica Light" charset="0"/>
                <a:cs typeface="Arial" pitchFamily="34" charset="0"/>
                <a:sym typeface="Helvetica Light" charset="0"/>
              </a:endParaRPr>
            </a:p>
            <a:p>
              <a:pPr algn="l">
                <a:defRPr/>
              </a:pPr>
              <a:r>
                <a:rPr lang="en-GB" sz="3600" dirty="0" smtClean="0">
                  <a:solidFill>
                    <a:srgbClr val="1E1D1D"/>
                  </a:solidFill>
                  <a:latin typeface="Arial" pitchFamily="34" charset="0"/>
                  <a:ea typeface="Helvetica Light" charset="0"/>
                  <a:cs typeface="Arial" pitchFamily="34" charset="0"/>
                  <a:sym typeface="Helvetica Light" charset="0"/>
                </a:rPr>
                <a:t>Over 18-months - </a:t>
              </a:r>
              <a:r>
                <a:rPr lang="en-GB" sz="3600" dirty="0">
                  <a:solidFill>
                    <a:srgbClr val="1E1D1D"/>
                  </a:solidFill>
                  <a:latin typeface="Arial" pitchFamily="34" charset="0"/>
                  <a:ea typeface="Helvetica Light" charset="0"/>
                  <a:cs typeface="Arial" pitchFamily="34" charset="0"/>
                  <a:sym typeface="Helvetica Light" charset="0"/>
                </a:rPr>
                <a:t>SocialTwist monitored 119 referral campaigns from leading brands and </a:t>
              </a:r>
              <a:r>
                <a:rPr lang="en-GB" sz="3600" dirty="0" smtClean="0">
                  <a:solidFill>
                    <a:srgbClr val="1E1D1D"/>
                  </a:solidFill>
                  <a:latin typeface="Arial" pitchFamily="34" charset="0"/>
                  <a:ea typeface="Helvetica Light" charset="0"/>
                  <a:cs typeface="Arial" pitchFamily="34" charset="0"/>
                  <a:sym typeface="Helvetica Light" charset="0"/>
                </a:rPr>
                <a:t>companies. Email ruled supreme, by almost double over Facebook &amp; Twitter with regards converting members into buyers!</a:t>
              </a:r>
              <a:endParaRPr lang="en-US" sz="3600" dirty="0">
                <a:solidFill>
                  <a:srgbClr val="1E1D1D"/>
                </a:solidFill>
                <a:latin typeface="Arial" pitchFamily="34" charset="0"/>
                <a:ea typeface="Helvetica Light" charset="0"/>
                <a:cs typeface="Arial" pitchFamily="34" charset="0"/>
                <a:sym typeface="Helvetica Light" charset="0"/>
              </a:endParaRPr>
            </a:p>
            <a:p>
              <a:pPr algn="l">
                <a:defRPr/>
              </a:pPr>
              <a:endParaRPr lang="en-US" sz="3600" dirty="0">
                <a:solidFill>
                  <a:srgbClr val="1E1D1D"/>
                </a:solidFill>
                <a:latin typeface="Arial" pitchFamily="34" charset="0"/>
                <a:ea typeface="Helvetica Light" charset="0"/>
                <a:cs typeface="Arial" pitchFamily="34" charset="0"/>
                <a:sym typeface="Helvetica Light" charset="0"/>
              </a:endParaRPr>
            </a:p>
          </p:txBody>
        </p:sp>
      </p:grpSp>
      <p:sp>
        <p:nvSpPr>
          <p:cNvPr id="15364" name="Rectangle 7"/>
          <p:cNvSpPr>
            <a:spLocks/>
          </p:cNvSpPr>
          <p:nvPr/>
        </p:nvSpPr>
        <p:spPr bwMode="auto">
          <a:xfrm>
            <a:off x="2438400" y="1104900"/>
            <a:ext cx="14630400"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14400" dirty="0" smtClean="0">
                <a:solidFill>
                  <a:srgbClr val="139FD2"/>
                </a:solidFill>
                <a:latin typeface="Bebas Neue" pitchFamily="34" charset="0"/>
                <a:ea typeface="Bebas Neue" pitchFamily="34" charset="0"/>
                <a:cs typeface="Bebas Neue" pitchFamily="34" charset="0"/>
                <a:sym typeface="Bebas Neue" pitchFamily="34" charset="0"/>
              </a:rPr>
              <a:t>Growth of email </a:t>
            </a:r>
            <a:endParaRPr lang="en-US" sz="14400" dirty="0">
              <a:solidFill>
                <a:srgbClr val="139FD2"/>
              </a:solidFill>
              <a:latin typeface="Bebas Neue" pitchFamily="34" charset="0"/>
              <a:ea typeface="Bebas Neue" pitchFamily="34" charset="0"/>
              <a:cs typeface="Bebas Neue" pitchFamily="34" charset="0"/>
              <a:sym typeface="Bebas Neue" pitchFamily="34" charset="0"/>
            </a:endParaRPr>
          </a:p>
        </p:txBody>
      </p:sp>
      <p:graphicFrame>
        <p:nvGraphicFramePr>
          <p:cNvPr id="2" name="Chart 1"/>
          <p:cNvGraphicFramePr>
            <a:graphicFrameLocks/>
          </p:cNvGraphicFramePr>
          <p:nvPr>
            <p:extLst/>
          </p:nvPr>
        </p:nvGraphicFramePr>
        <p:xfrm>
          <a:off x="2667000" y="3505200"/>
          <a:ext cx="9296400" cy="845820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1710056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Slide Number Placeholder 3"/>
          <p:cNvSpPr>
            <a:spLocks noGrp="1"/>
          </p:cNvSpPr>
          <p:nvPr>
            <p:ph type="sldNum" sz="quarter" idx="10"/>
          </p:nvPr>
        </p:nvSpPr>
        <p:spPr>
          <a:noFill/>
        </p:spPr>
        <p:txBody>
          <a:bodyPr/>
          <a:lstStyle>
            <a:lvl1pPr eaLnBrk="0" hangingPunct="0">
              <a:defRPr sz="5600">
                <a:solidFill>
                  <a:srgbClr val="000000"/>
                </a:solidFill>
                <a:latin typeface="Gill Sans" charset="0"/>
                <a:ea typeface="ヒラギノ角ゴ ProN W3" charset="0"/>
                <a:cs typeface="ヒラギノ角ゴ ProN W3" charset="0"/>
                <a:sym typeface="Gill Sans" charset="0"/>
              </a:defRPr>
            </a:lvl1pPr>
            <a:lvl2pPr marL="742950" indent="-285750" eaLnBrk="0" hangingPunct="0">
              <a:defRPr sz="5600">
                <a:solidFill>
                  <a:srgbClr val="000000"/>
                </a:solidFill>
                <a:latin typeface="Gill Sans" charset="0"/>
                <a:ea typeface="ヒラギノ角ゴ ProN W3" charset="0"/>
                <a:cs typeface="ヒラギノ角ゴ ProN W3" charset="0"/>
                <a:sym typeface="Gill Sans" charset="0"/>
              </a:defRPr>
            </a:lvl2pPr>
            <a:lvl3pPr marL="1143000" indent="-228600" eaLnBrk="0" hangingPunct="0">
              <a:defRPr sz="5600">
                <a:solidFill>
                  <a:srgbClr val="000000"/>
                </a:solidFill>
                <a:latin typeface="Gill Sans" charset="0"/>
                <a:ea typeface="ヒラギノ角ゴ ProN W3" charset="0"/>
                <a:cs typeface="ヒラギノ角ゴ ProN W3" charset="0"/>
                <a:sym typeface="Gill Sans" charset="0"/>
              </a:defRPr>
            </a:lvl3pPr>
            <a:lvl4pPr marL="1600200" indent="-228600" eaLnBrk="0" hangingPunct="0">
              <a:defRPr sz="5600">
                <a:solidFill>
                  <a:srgbClr val="000000"/>
                </a:solidFill>
                <a:latin typeface="Gill Sans" charset="0"/>
                <a:ea typeface="ヒラギノ角ゴ ProN W3" charset="0"/>
                <a:cs typeface="ヒラギノ角ゴ ProN W3" charset="0"/>
                <a:sym typeface="Gill Sans" charset="0"/>
              </a:defRPr>
            </a:lvl4pPr>
            <a:lvl5pPr marL="2057400" indent="-228600" eaLnBrk="0" hangingPunct="0">
              <a:defRPr sz="5600">
                <a:solidFill>
                  <a:srgbClr val="000000"/>
                </a:solidFill>
                <a:latin typeface="Gill Sans" charset="0"/>
                <a:ea typeface="ヒラギノ角ゴ ProN W3" charset="0"/>
                <a:cs typeface="ヒラギノ角ゴ ProN W3" charset="0"/>
                <a:sym typeface="Gill Sans" charset="0"/>
              </a:defRPr>
            </a:lvl5pPr>
            <a:lvl6pPr marL="25146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6pPr>
            <a:lvl7pPr marL="29718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7pPr>
            <a:lvl8pPr marL="34290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8pPr>
            <a:lvl9pPr marL="38862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9pPr>
          </a:lstStyle>
          <a:p>
            <a:pPr eaLnBrk="1" hangingPunct="1"/>
            <a:fld id="{38C3216B-BEE7-4CC9-A998-90C52C5195F1}" type="slidenum">
              <a:rPr lang="en-US" sz="3600" smtClean="0">
                <a:solidFill>
                  <a:srgbClr val="139FD2"/>
                </a:solidFill>
                <a:latin typeface="Bebas Neue" pitchFamily="34" charset="0"/>
                <a:ea typeface="Bebas Neue" pitchFamily="34" charset="0"/>
                <a:cs typeface="Bebas Neue" pitchFamily="34" charset="0"/>
                <a:sym typeface="Bebas Neue" pitchFamily="34" charset="0"/>
              </a:rPr>
              <a:pPr eaLnBrk="1" hangingPunct="1"/>
              <a:t>76</a:t>
            </a:fld>
            <a:endParaRPr lang="en-US" sz="3600" smtClean="0">
              <a:solidFill>
                <a:srgbClr val="139FD2"/>
              </a:solidFill>
              <a:latin typeface="Bebas Neue" pitchFamily="34" charset="0"/>
              <a:ea typeface="Bebas Neue" pitchFamily="34" charset="0"/>
              <a:cs typeface="Bebas Neue" pitchFamily="34" charset="0"/>
              <a:sym typeface="Bebas Neue" pitchFamily="34" charset="0"/>
            </a:endParaRPr>
          </a:p>
        </p:txBody>
      </p:sp>
      <p:sp>
        <p:nvSpPr>
          <p:cNvPr id="45059" name="Rectangle 1"/>
          <p:cNvSpPr>
            <a:spLocks/>
          </p:cNvSpPr>
          <p:nvPr/>
        </p:nvSpPr>
        <p:spPr bwMode="auto">
          <a:xfrm>
            <a:off x="2427288" y="1079500"/>
            <a:ext cx="14630400"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14400" dirty="0" smtClean="0">
                <a:solidFill>
                  <a:srgbClr val="139FD2"/>
                </a:solidFill>
                <a:latin typeface="Bebas Neue" pitchFamily="34" charset="0"/>
                <a:ea typeface="Bebas Neue" pitchFamily="34" charset="0"/>
                <a:cs typeface="Bebas Neue" pitchFamily="34" charset="0"/>
                <a:sym typeface="Bebas Neue" pitchFamily="34" charset="0"/>
              </a:rPr>
              <a:t>Auto responders </a:t>
            </a:r>
            <a:endParaRPr lang="en-US" sz="14400" dirty="0">
              <a:solidFill>
                <a:srgbClr val="139FD2"/>
              </a:solidFill>
              <a:latin typeface="Bebas Neue" pitchFamily="34" charset="0"/>
              <a:ea typeface="Bebas Neue" pitchFamily="34" charset="0"/>
              <a:cs typeface="Bebas Neue" pitchFamily="34" charset="0"/>
              <a:sym typeface="Bebas Neue" pitchFamily="34" charset="0"/>
            </a:endParaRPr>
          </a:p>
        </p:txBody>
      </p:sp>
      <p:sp>
        <p:nvSpPr>
          <p:cNvPr id="45060" name="Oval 2"/>
          <p:cNvSpPr>
            <a:spLocks/>
          </p:cNvSpPr>
          <p:nvPr/>
        </p:nvSpPr>
        <p:spPr bwMode="auto">
          <a:xfrm>
            <a:off x="14452600" y="5168900"/>
            <a:ext cx="6197600" cy="6197600"/>
          </a:xfrm>
          <a:prstGeom prst="ellipse">
            <a:avLst/>
          </a:prstGeom>
          <a:noFill/>
          <a:ln w="127000">
            <a:solidFill>
              <a:srgbClr val="E8E8E8"/>
            </a:solidFill>
            <a:prstDash val="sysDot"/>
            <a:miter lim="800000"/>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grpSp>
        <p:nvGrpSpPr>
          <p:cNvPr id="45065" name="Group 10"/>
          <p:cNvGrpSpPr>
            <a:grpSpLocks/>
          </p:cNvGrpSpPr>
          <p:nvPr/>
        </p:nvGrpSpPr>
        <p:grpSpPr bwMode="auto">
          <a:xfrm>
            <a:off x="2438400" y="4267200"/>
            <a:ext cx="8764588" cy="7404100"/>
            <a:chOff x="0" y="24"/>
            <a:chExt cx="5521" cy="4664"/>
          </a:xfrm>
        </p:grpSpPr>
        <p:sp>
          <p:nvSpPr>
            <p:cNvPr id="45066" name="Rectangle 7"/>
            <p:cNvSpPr>
              <a:spLocks/>
            </p:cNvSpPr>
            <p:nvPr/>
          </p:nvSpPr>
          <p:spPr bwMode="auto">
            <a:xfrm>
              <a:off x="32" y="24"/>
              <a:ext cx="5472" cy="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7200" dirty="0" smtClean="0">
                  <a:solidFill>
                    <a:srgbClr val="1E1D1D"/>
                  </a:solidFill>
                  <a:latin typeface="Bebas Neue" pitchFamily="34" charset="0"/>
                  <a:ea typeface="Bebas Neue" pitchFamily="34" charset="0"/>
                  <a:cs typeface="Bebas Neue" pitchFamily="34" charset="0"/>
                  <a:sym typeface="Bebas Neue" pitchFamily="34" charset="0"/>
                </a:rPr>
                <a:t>The benefits</a:t>
              </a:r>
              <a:endParaRPr lang="en-US" sz="7200" dirty="0">
                <a:solidFill>
                  <a:srgbClr val="1E1D1D"/>
                </a:solidFill>
                <a:latin typeface="Bebas Neue" pitchFamily="34" charset="0"/>
                <a:ea typeface="Bebas Neue" pitchFamily="34" charset="0"/>
                <a:cs typeface="Bebas Neue" pitchFamily="34" charset="0"/>
                <a:sym typeface="Bebas Neue" pitchFamily="34" charset="0"/>
              </a:endParaRPr>
            </a:p>
          </p:txBody>
        </p:sp>
        <p:sp>
          <p:nvSpPr>
            <p:cNvPr id="50184" name="Rectangle 8"/>
            <p:cNvSpPr>
              <a:spLocks/>
            </p:cNvSpPr>
            <p:nvPr/>
          </p:nvSpPr>
          <p:spPr bwMode="auto">
            <a:xfrm>
              <a:off x="49" y="896"/>
              <a:ext cx="5472" cy="37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lstStyle/>
            <a:p>
              <a:pPr algn="l">
                <a:defRPr/>
              </a:pPr>
              <a:r>
                <a:rPr lang="en-US" sz="3600" dirty="0" smtClean="0">
                  <a:solidFill>
                    <a:srgbClr val="1E1D1D"/>
                  </a:solidFill>
                  <a:latin typeface="Arial" pitchFamily="34" charset="0"/>
                  <a:ea typeface="Helvetica Light" charset="0"/>
                  <a:cs typeface="Arial" pitchFamily="34" charset="0"/>
                  <a:sym typeface="Helvetica Light" charset="0"/>
                </a:rPr>
                <a:t>An auto responder is an essential tool with regards email marketing, here are a few benefits.</a:t>
              </a:r>
              <a:endParaRPr lang="en-US" sz="3600" dirty="0">
                <a:solidFill>
                  <a:srgbClr val="1E1D1D"/>
                </a:solidFill>
                <a:latin typeface="Arial" pitchFamily="34" charset="0"/>
                <a:ea typeface="Helvetica Light" charset="0"/>
                <a:cs typeface="Arial" pitchFamily="34" charset="0"/>
                <a:sym typeface="Helvetica Light" charset="0"/>
              </a:endParaRPr>
            </a:p>
            <a:p>
              <a:pPr algn="l">
                <a:defRPr/>
              </a:pPr>
              <a:endParaRPr lang="en-US" sz="3600" dirty="0">
                <a:solidFill>
                  <a:srgbClr val="1E1D1D"/>
                </a:solidFill>
                <a:latin typeface="Arial" pitchFamily="34" charset="0"/>
                <a:ea typeface="Helvetica Light" charset="0"/>
                <a:cs typeface="Arial" pitchFamily="34" charset="0"/>
                <a:sym typeface="Helvetica Light" charset="0"/>
              </a:endParaRPr>
            </a:p>
            <a:p>
              <a:pPr marL="977900" indent="-635000" algn="l">
                <a:buClr>
                  <a:srgbClr val="139FD2"/>
                </a:buClr>
                <a:buSzPct val="125000"/>
                <a:buFont typeface="Helvetica Light" charset="0"/>
                <a:buChar char="•"/>
                <a:defRPr/>
              </a:pPr>
              <a:r>
                <a:rPr lang="en-US" sz="3600" dirty="0">
                  <a:solidFill>
                    <a:srgbClr val="1E1D1D"/>
                  </a:solidFill>
                  <a:latin typeface="Arial" pitchFamily="34" charset="0"/>
                  <a:ea typeface="Helvetica Light" charset="0"/>
                  <a:cs typeface="Arial" pitchFamily="34" charset="0"/>
                  <a:sym typeface="Helvetica Light" charset="0"/>
                </a:rPr>
                <a:t>E</a:t>
              </a:r>
              <a:r>
                <a:rPr lang="en-US" sz="3600" dirty="0" smtClean="0">
                  <a:solidFill>
                    <a:srgbClr val="1E1D1D"/>
                  </a:solidFill>
                  <a:latin typeface="Arial" pitchFamily="34" charset="0"/>
                  <a:ea typeface="Helvetica Light" charset="0"/>
                  <a:cs typeface="Arial" pitchFamily="34" charset="0"/>
                  <a:sym typeface="Helvetica Light" charset="0"/>
                </a:rPr>
                <a:t>verything can be automated.</a:t>
              </a:r>
            </a:p>
            <a:p>
              <a:pPr marL="977900" indent="-635000" algn="l">
                <a:buClr>
                  <a:srgbClr val="139FD2"/>
                </a:buClr>
                <a:buSzPct val="125000"/>
                <a:buFont typeface="Helvetica Light" charset="0"/>
                <a:buChar char="•"/>
                <a:defRPr/>
              </a:pPr>
              <a:endParaRPr lang="en-US" sz="3600" dirty="0" smtClean="0">
                <a:solidFill>
                  <a:srgbClr val="1E1D1D"/>
                </a:solidFill>
                <a:latin typeface="Arial" pitchFamily="34" charset="0"/>
                <a:ea typeface="Helvetica Light" charset="0"/>
                <a:cs typeface="Arial" pitchFamily="34" charset="0"/>
                <a:sym typeface="Helvetica Light" charset="0"/>
              </a:endParaRPr>
            </a:p>
            <a:p>
              <a:pPr marL="977900" indent="-635000" algn="l">
                <a:buClr>
                  <a:srgbClr val="139FD2"/>
                </a:buClr>
                <a:buSzPct val="125000"/>
                <a:buFont typeface="Helvetica Light" charset="0"/>
                <a:buChar char="•"/>
                <a:defRPr/>
              </a:pPr>
              <a:r>
                <a:rPr lang="en-US" sz="3600" dirty="0" smtClean="0">
                  <a:solidFill>
                    <a:srgbClr val="1E1D1D"/>
                  </a:solidFill>
                  <a:latin typeface="Arial" pitchFamily="34" charset="0"/>
                  <a:ea typeface="Helvetica Light" charset="0"/>
                  <a:cs typeface="Arial" pitchFamily="34" charset="0"/>
                  <a:sym typeface="Helvetica Light" charset="0"/>
                </a:rPr>
                <a:t>Niche targeted customers.</a:t>
              </a:r>
            </a:p>
            <a:p>
              <a:pPr marL="977900" indent="-635000" algn="l">
                <a:buClr>
                  <a:srgbClr val="139FD2"/>
                </a:buClr>
                <a:buSzPct val="125000"/>
                <a:buFont typeface="Helvetica Light" charset="0"/>
                <a:buChar char="•"/>
                <a:defRPr/>
              </a:pPr>
              <a:endParaRPr lang="en-US" sz="3600" dirty="0" smtClean="0">
                <a:solidFill>
                  <a:srgbClr val="1E1D1D"/>
                </a:solidFill>
                <a:latin typeface="Arial" pitchFamily="34" charset="0"/>
                <a:ea typeface="Helvetica Light" charset="0"/>
                <a:cs typeface="Arial" pitchFamily="34" charset="0"/>
                <a:sym typeface="Helvetica Light" charset="0"/>
              </a:endParaRPr>
            </a:p>
            <a:p>
              <a:pPr marL="977900" indent="-635000" algn="l">
                <a:buClr>
                  <a:srgbClr val="139FD2"/>
                </a:buClr>
                <a:buSzPct val="125000"/>
                <a:buFont typeface="Helvetica Light" charset="0"/>
                <a:buChar char="•"/>
                <a:defRPr/>
              </a:pPr>
              <a:r>
                <a:rPr lang="en-US" sz="3600" dirty="0" smtClean="0">
                  <a:solidFill>
                    <a:srgbClr val="1E1D1D"/>
                  </a:solidFill>
                  <a:latin typeface="Arial" pitchFamily="34" charset="0"/>
                  <a:ea typeface="Helvetica Light" charset="0"/>
                  <a:cs typeface="Arial" pitchFamily="34" charset="0"/>
                  <a:sym typeface="Helvetica Light" charset="0"/>
                </a:rPr>
                <a:t>Measurable results.</a:t>
              </a:r>
            </a:p>
            <a:p>
              <a:pPr marL="977900" indent="-635000" algn="l">
                <a:buClr>
                  <a:srgbClr val="139FD2"/>
                </a:buClr>
                <a:buSzPct val="125000"/>
                <a:buFont typeface="Helvetica Light" charset="0"/>
                <a:buChar char="•"/>
                <a:defRPr/>
              </a:pPr>
              <a:endParaRPr lang="en-US" sz="3600" dirty="0" smtClean="0">
                <a:solidFill>
                  <a:srgbClr val="1E1D1D"/>
                </a:solidFill>
                <a:latin typeface="Arial" pitchFamily="34" charset="0"/>
                <a:ea typeface="Helvetica Light" charset="0"/>
                <a:cs typeface="Arial" pitchFamily="34" charset="0"/>
                <a:sym typeface="Helvetica Light" charset="0"/>
              </a:endParaRPr>
            </a:p>
            <a:p>
              <a:pPr marL="977900" indent="-635000" algn="l">
                <a:buClr>
                  <a:srgbClr val="139FD2"/>
                </a:buClr>
                <a:buSzPct val="125000"/>
                <a:buFont typeface="Helvetica Light" charset="0"/>
                <a:buChar char="•"/>
                <a:defRPr/>
              </a:pPr>
              <a:r>
                <a:rPr lang="en-US" sz="3600" dirty="0" smtClean="0">
                  <a:solidFill>
                    <a:srgbClr val="1E1D1D"/>
                  </a:solidFill>
                  <a:latin typeface="Arial" pitchFamily="34" charset="0"/>
                  <a:ea typeface="Helvetica Light" charset="0"/>
                  <a:cs typeface="Arial" pitchFamily="34" charset="0"/>
                  <a:sym typeface="Helvetica Light" charset="0"/>
                </a:rPr>
                <a:t>Deliverability tends to be higher.</a:t>
              </a:r>
            </a:p>
            <a:p>
              <a:pPr marL="342900" algn="l">
                <a:buClr>
                  <a:srgbClr val="139FD2"/>
                </a:buClr>
                <a:buSzPct val="125000"/>
                <a:defRPr/>
              </a:pPr>
              <a:endParaRPr lang="en-US" sz="3600" dirty="0">
                <a:solidFill>
                  <a:srgbClr val="1E1D1D"/>
                </a:solidFill>
                <a:latin typeface="Arial" pitchFamily="34" charset="0"/>
                <a:ea typeface="Helvetica Light" charset="0"/>
                <a:cs typeface="Arial" pitchFamily="34" charset="0"/>
                <a:sym typeface="Helvetica Light" charset="0"/>
              </a:endParaRPr>
            </a:p>
            <a:p>
              <a:pPr marL="342900" algn="l">
                <a:buClr>
                  <a:srgbClr val="139FD2"/>
                </a:buClr>
                <a:buSzPct val="125000"/>
                <a:defRPr/>
              </a:pPr>
              <a:endParaRPr lang="en-US" sz="3600" dirty="0">
                <a:solidFill>
                  <a:srgbClr val="1E1D1D"/>
                </a:solidFill>
                <a:latin typeface="Arial" pitchFamily="34" charset="0"/>
                <a:ea typeface="Helvetica Light" charset="0"/>
                <a:cs typeface="Arial" pitchFamily="34" charset="0"/>
                <a:sym typeface="Helvetica Light" charset="0"/>
              </a:endParaRPr>
            </a:p>
            <a:p>
              <a:pPr algn="l">
                <a:defRPr/>
              </a:pPr>
              <a:endParaRPr lang="en-US" sz="3600" dirty="0">
                <a:solidFill>
                  <a:srgbClr val="1E1D1D"/>
                </a:solidFill>
                <a:latin typeface="Arial" pitchFamily="34" charset="0"/>
                <a:ea typeface="Helvetica Light" charset="0"/>
                <a:cs typeface="Arial" pitchFamily="34" charset="0"/>
                <a:sym typeface="Helvetica Light" charset="0"/>
              </a:endParaRPr>
            </a:p>
          </p:txBody>
        </p:sp>
        <p:sp>
          <p:nvSpPr>
            <p:cNvPr id="45068" name="Line 9"/>
            <p:cNvSpPr>
              <a:spLocks noChangeShapeType="1"/>
            </p:cNvSpPr>
            <p:nvPr/>
          </p:nvSpPr>
          <p:spPr bwMode="auto">
            <a:xfrm>
              <a:off x="0" y="656"/>
              <a:ext cx="5472" cy="0"/>
            </a:xfrm>
            <a:prstGeom prst="line">
              <a:avLst/>
            </a:prstGeom>
            <a:noFill/>
            <a:ln w="114300">
              <a:solidFill>
                <a:srgbClr val="139FD2"/>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a:p>
          </p:txBody>
        </p:sp>
      </p:grpSp>
      <p:grpSp>
        <p:nvGrpSpPr>
          <p:cNvPr id="4" name="Group 3"/>
          <p:cNvGrpSpPr/>
          <p:nvPr/>
        </p:nvGrpSpPr>
        <p:grpSpPr>
          <a:xfrm>
            <a:off x="16154400" y="4279900"/>
            <a:ext cx="2794000" cy="2794000"/>
            <a:chOff x="16154400" y="4279900"/>
            <a:chExt cx="2794000" cy="2794000"/>
          </a:xfrm>
        </p:grpSpPr>
        <p:sp>
          <p:nvSpPr>
            <p:cNvPr id="45063" name="Oval 5"/>
            <p:cNvSpPr>
              <a:spLocks/>
            </p:cNvSpPr>
            <p:nvPr/>
          </p:nvSpPr>
          <p:spPr bwMode="auto">
            <a:xfrm>
              <a:off x="16154400" y="4279900"/>
              <a:ext cx="2794000" cy="2794000"/>
            </a:xfrm>
            <a:prstGeom prst="ellipse">
              <a:avLst/>
            </a:prstGeom>
            <a:solidFill>
              <a:srgbClr val="139FD2"/>
            </a:solidFill>
            <a:ln w="25400">
              <a:solidFill>
                <a:srgbClr val="139FD2"/>
              </a:solidFill>
              <a:miter lim="800000"/>
              <a:headEnd/>
              <a:tailEnd/>
            </a:ln>
          </p:spPr>
          <p:txBody>
            <a:bodyPr lIns="508000" tIns="508000" rIns="508000" bIns="508000" anchor="ctr"/>
            <a:lstStyle/>
            <a:p>
              <a:pPr>
                <a:lnSpc>
                  <a:spcPct val="70000"/>
                </a:lnSpc>
              </a:pPr>
              <a:endParaRPr lang="en-US" sz="4000" dirty="0">
                <a:solidFill>
                  <a:srgbClr val="FFFFFF"/>
                </a:solidFill>
                <a:latin typeface="Bebas Neue" pitchFamily="34" charset="0"/>
                <a:ea typeface="Bebas Neue" pitchFamily="34" charset="0"/>
                <a:cs typeface="Bebas Neue" pitchFamily="34" charset="0"/>
                <a:sym typeface="Bebas Neue" pitchFamily="34" charset="0"/>
              </a:endParaRPr>
            </a:p>
          </p:txBody>
        </p:sp>
        <p:sp>
          <p:nvSpPr>
            <p:cNvPr id="3" name="Rectangle 2"/>
            <p:cNvSpPr/>
            <p:nvPr/>
          </p:nvSpPr>
          <p:spPr>
            <a:xfrm>
              <a:off x="16291400" y="5145072"/>
              <a:ext cx="2520000" cy="1255728"/>
            </a:xfrm>
            <a:prstGeom prst="rect">
              <a:avLst/>
            </a:prstGeom>
          </p:spPr>
          <p:txBody>
            <a:bodyPr wrap="square">
              <a:spAutoFit/>
            </a:bodyPr>
            <a:lstStyle/>
            <a:p>
              <a:pPr>
                <a:lnSpc>
                  <a:spcPct val="70000"/>
                </a:lnSpc>
              </a:pPr>
              <a:r>
                <a:rPr lang="en-US" sz="5400" dirty="0" smtClean="0">
                  <a:solidFill>
                    <a:srgbClr val="FFFFFF"/>
                  </a:solidFill>
                  <a:latin typeface="Bebas Neue" pitchFamily="34" charset="0"/>
                  <a:ea typeface="Bebas Neue" pitchFamily="34" charset="0"/>
                  <a:cs typeface="Bebas Neue" pitchFamily="34" charset="0"/>
                  <a:sym typeface="Bebas Neue" pitchFamily="34" charset="0"/>
                </a:rPr>
                <a:t>Get response</a:t>
              </a:r>
              <a:endParaRPr lang="en-US" sz="5400" dirty="0">
                <a:solidFill>
                  <a:srgbClr val="FFFFFF"/>
                </a:solidFill>
                <a:latin typeface="Bebas Neue" pitchFamily="34" charset="0"/>
                <a:ea typeface="Bebas Neue" pitchFamily="34" charset="0"/>
                <a:cs typeface="Bebas Neue" pitchFamily="34" charset="0"/>
                <a:sym typeface="Bebas Neue" pitchFamily="34" charset="0"/>
              </a:endParaRPr>
            </a:p>
          </p:txBody>
        </p:sp>
      </p:grpSp>
      <p:grpSp>
        <p:nvGrpSpPr>
          <p:cNvPr id="5" name="Group 4"/>
          <p:cNvGrpSpPr/>
          <p:nvPr/>
        </p:nvGrpSpPr>
        <p:grpSpPr>
          <a:xfrm>
            <a:off x="19050000" y="6870700"/>
            <a:ext cx="2794000" cy="2794000"/>
            <a:chOff x="19050000" y="6870700"/>
            <a:chExt cx="2794000" cy="2794000"/>
          </a:xfrm>
        </p:grpSpPr>
        <p:sp>
          <p:nvSpPr>
            <p:cNvPr id="45062" name="Oval 4"/>
            <p:cNvSpPr>
              <a:spLocks/>
            </p:cNvSpPr>
            <p:nvPr/>
          </p:nvSpPr>
          <p:spPr bwMode="auto">
            <a:xfrm>
              <a:off x="19050000" y="6870700"/>
              <a:ext cx="2794000" cy="2794000"/>
            </a:xfrm>
            <a:prstGeom prst="ellipse">
              <a:avLst/>
            </a:prstGeom>
            <a:solidFill>
              <a:srgbClr val="D31E25"/>
            </a:solidFill>
            <a:ln w="25400">
              <a:solidFill>
                <a:srgbClr val="D31E25"/>
              </a:solidFill>
              <a:miter lim="800000"/>
              <a:headEnd/>
              <a:tailEnd/>
            </a:ln>
          </p:spPr>
          <p:txBody>
            <a:bodyPr lIns="508000" tIns="508000" rIns="508000" bIns="508000" anchor="ctr"/>
            <a:lstStyle/>
            <a:p>
              <a:pPr>
                <a:lnSpc>
                  <a:spcPct val="70000"/>
                </a:lnSpc>
              </a:pPr>
              <a:endParaRPr lang="en-US" sz="4000" dirty="0">
                <a:solidFill>
                  <a:srgbClr val="FFFFFF"/>
                </a:solidFill>
                <a:latin typeface="Bebas Neue" pitchFamily="34" charset="0"/>
                <a:ea typeface="Bebas Neue" pitchFamily="34" charset="0"/>
                <a:cs typeface="Bebas Neue" pitchFamily="34" charset="0"/>
                <a:sym typeface="Bebas Neue" pitchFamily="34" charset="0"/>
              </a:endParaRPr>
            </a:p>
          </p:txBody>
        </p:sp>
        <p:sp>
          <p:nvSpPr>
            <p:cNvPr id="16" name="Rectangle 15"/>
            <p:cNvSpPr/>
            <p:nvPr/>
          </p:nvSpPr>
          <p:spPr>
            <a:xfrm>
              <a:off x="19187000" y="8015700"/>
              <a:ext cx="2520000" cy="674031"/>
            </a:xfrm>
            <a:prstGeom prst="rect">
              <a:avLst/>
            </a:prstGeom>
          </p:spPr>
          <p:txBody>
            <a:bodyPr wrap="square">
              <a:spAutoFit/>
            </a:bodyPr>
            <a:lstStyle/>
            <a:p>
              <a:pPr>
                <a:lnSpc>
                  <a:spcPct val="70000"/>
                </a:lnSpc>
              </a:pPr>
              <a:r>
                <a:rPr lang="en-GB" sz="5400" dirty="0" smtClean="0">
                  <a:solidFill>
                    <a:srgbClr val="FFFFFF"/>
                  </a:solidFill>
                  <a:latin typeface="Bebas Neue" pitchFamily="34" charset="0"/>
                  <a:ea typeface="Bebas Neue" pitchFamily="34" charset="0"/>
                  <a:cs typeface="Bebas Neue" pitchFamily="34" charset="0"/>
                  <a:sym typeface="Bebas Neue" pitchFamily="34" charset="0"/>
                </a:rPr>
                <a:t>aweber</a:t>
              </a:r>
              <a:endParaRPr lang="en-US" sz="5400" dirty="0">
                <a:solidFill>
                  <a:srgbClr val="FFFFFF"/>
                </a:solidFill>
                <a:latin typeface="Bebas Neue" pitchFamily="34" charset="0"/>
                <a:ea typeface="Bebas Neue" pitchFamily="34" charset="0"/>
                <a:cs typeface="Bebas Neue" pitchFamily="34" charset="0"/>
                <a:sym typeface="Bebas Neue" pitchFamily="34" charset="0"/>
              </a:endParaRPr>
            </a:p>
          </p:txBody>
        </p:sp>
      </p:grpSp>
      <p:grpSp>
        <p:nvGrpSpPr>
          <p:cNvPr id="7" name="Group 6"/>
          <p:cNvGrpSpPr/>
          <p:nvPr/>
        </p:nvGrpSpPr>
        <p:grpSpPr>
          <a:xfrm>
            <a:off x="16154400" y="9525000"/>
            <a:ext cx="2794000" cy="2794000"/>
            <a:chOff x="16154400" y="9525000"/>
            <a:chExt cx="2794000" cy="2794000"/>
          </a:xfrm>
        </p:grpSpPr>
        <p:sp>
          <p:nvSpPr>
            <p:cNvPr id="45064" name="Oval 6"/>
            <p:cNvSpPr>
              <a:spLocks/>
            </p:cNvSpPr>
            <p:nvPr/>
          </p:nvSpPr>
          <p:spPr bwMode="auto">
            <a:xfrm>
              <a:off x="16154400" y="9525000"/>
              <a:ext cx="2794000" cy="2794000"/>
            </a:xfrm>
            <a:prstGeom prst="ellipse">
              <a:avLst/>
            </a:prstGeom>
            <a:solidFill>
              <a:srgbClr val="70AE45"/>
            </a:solidFill>
            <a:ln w="25400">
              <a:solidFill>
                <a:srgbClr val="70AE45"/>
              </a:solidFill>
              <a:miter lim="800000"/>
              <a:headEnd/>
              <a:tailEnd/>
            </a:ln>
          </p:spPr>
          <p:txBody>
            <a:bodyPr lIns="508000" tIns="508000" rIns="508000" bIns="508000" anchor="ctr"/>
            <a:lstStyle/>
            <a:p>
              <a:pPr>
                <a:lnSpc>
                  <a:spcPct val="70000"/>
                </a:lnSpc>
              </a:pPr>
              <a:endParaRPr lang="en-US" sz="4000" dirty="0">
                <a:solidFill>
                  <a:srgbClr val="FFFFFF"/>
                </a:solidFill>
                <a:latin typeface="Bebas Neue" pitchFamily="34" charset="0"/>
                <a:ea typeface="Bebas Neue" pitchFamily="34" charset="0"/>
                <a:cs typeface="Bebas Neue" pitchFamily="34" charset="0"/>
                <a:sym typeface="Bebas Neue" pitchFamily="34" charset="0"/>
              </a:endParaRPr>
            </a:p>
          </p:txBody>
        </p:sp>
        <p:sp>
          <p:nvSpPr>
            <p:cNvPr id="19" name="Rectangle 18"/>
            <p:cNvSpPr/>
            <p:nvPr/>
          </p:nvSpPr>
          <p:spPr>
            <a:xfrm>
              <a:off x="16291400" y="10415572"/>
              <a:ext cx="2520000" cy="1255728"/>
            </a:xfrm>
            <a:prstGeom prst="rect">
              <a:avLst/>
            </a:prstGeom>
          </p:spPr>
          <p:txBody>
            <a:bodyPr wrap="square">
              <a:spAutoFit/>
            </a:bodyPr>
            <a:lstStyle/>
            <a:p>
              <a:pPr>
                <a:lnSpc>
                  <a:spcPct val="70000"/>
                </a:lnSpc>
              </a:pPr>
              <a:r>
                <a:rPr lang="en-GB" sz="5400" dirty="0" smtClean="0">
                  <a:solidFill>
                    <a:srgbClr val="FFFFFF"/>
                  </a:solidFill>
                  <a:latin typeface="Bebas Neue" pitchFamily="34" charset="0"/>
                  <a:ea typeface="Bebas Neue" pitchFamily="34" charset="0"/>
                  <a:cs typeface="Bebas Neue" pitchFamily="34" charset="0"/>
                  <a:sym typeface="Bebas Neue" pitchFamily="34" charset="0"/>
                </a:rPr>
                <a:t>Mail chimp</a:t>
              </a:r>
              <a:endParaRPr lang="en-US" sz="5400" dirty="0">
                <a:solidFill>
                  <a:srgbClr val="FFFFFF"/>
                </a:solidFill>
                <a:latin typeface="Bebas Neue" pitchFamily="34" charset="0"/>
                <a:ea typeface="Bebas Neue" pitchFamily="34" charset="0"/>
                <a:cs typeface="Bebas Neue" pitchFamily="34" charset="0"/>
                <a:sym typeface="Bebas Neue" pitchFamily="34" charset="0"/>
              </a:endParaRPr>
            </a:p>
          </p:txBody>
        </p:sp>
      </p:grpSp>
      <p:grpSp>
        <p:nvGrpSpPr>
          <p:cNvPr id="6" name="Group 5"/>
          <p:cNvGrpSpPr/>
          <p:nvPr/>
        </p:nvGrpSpPr>
        <p:grpSpPr>
          <a:xfrm>
            <a:off x="13258800" y="6870700"/>
            <a:ext cx="2794000" cy="2794000"/>
            <a:chOff x="13258800" y="6870700"/>
            <a:chExt cx="2794000" cy="2794000"/>
          </a:xfrm>
        </p:grpSpPr>
        <p:sp>
          <p:nvSpPr>
            <p:cNvPr id="45061" name="Oval 3"/>
            <p:cNvSpPr>
              <a:spLocks/>
            </p:cNvSpPr>
            <p:nvPr/>
          </p:nvSpPr>
          <p:spPr bwMode="auto">
            <a:xfrm>
              <a:off x="13258800" y="6870700"/>
              <a:ext cx="2794000" cy="2794000"/>
            </a:xfrm>
            <a:prstGeom prst="ellipse">
              <a:avLst/>
            </a:prstGeom>
            <a:solidFill>
              <a:srgbClr val="FDBE36"/>
            </a:solidFill>
            <a:ln w="25400">
              <a:solidFill>
                <a:srgbClr val="FDBE36"/>
              </a:solidFill>
              <a:miter lim="800000"/>
              <a:headEnd/>
              <a:tailEnd/>
            </a:ln>
          </p:spPr>
          <p:txBody>
            <a:bodyPr lIns="508000" tIns="508000" rIns="508000" bIns="508000" anchor="ctr"/>
            <a:lstStyle/>
            <a:p>
              <a:pPr>
                <a:lnSpc>
                  <a:spcPct val="70000"/>
                </a:lnSpc>
              </a:pPr>
              <a:endParaRPr lang="en-US" sz="4000" dirty="0">
                <a:solidFill>
                  <a:srgbClr val="FFFFFF"/>
                </a:solidFill>
                <a:latin typeface="Bebas Neue" pitchFamily="34" charset="0"/>
                <a:ea typeface="Bebas Neue" pitchFamily="34" charset="0"/>
                <a:cs typeface="Bebas Neue" pitchFamily="34" charset="0"/>
                <a:sym typeface="Bebas Neue" pitchFamily="34" charset="0"/>
              </a:endParaRPr>
            </a:p>
          </p:txBody>
        </p:sp>
        <p:sp>
          <p:nvSpPr>
            <p:cNvPr id="20" name="Rectangle 19"/>
            <p:cNvSpPr/>
            <p:nvPr/>
          </p:nvSpPr>
          <p:spPr>
            <a:xfrm>
              <a:off x="13395800" y="8015700"/>
              <a:ext cx="2520000" cy="674031"/>
            </a:xfrm>
            <a:prstGeom prst="rect">
              <a:avLst/>
            </a:prstGeom>
          </p:spPr>
          <p:txBody>
            <a:bodyPr wrap="square">
              <a:spAutoFit/>
            </a:bodyPr>
            <a:lstStyle/>
            <a:p>
              <a:pPr>
                <a:lnSpc>
                  <a:spcPct val="70000"/>
                </a:lnSpc>
              </a:pPr>
              <a:r>
                <a:rPr lang="en-GB" sz="5400" dirty="0" smtClean="0">
                  <a:solidFill>
                    <a:srgbClr val="FFFFFF"/>
                  </a:solidFill>
                  <a:latin typeface="Bebas Neue" pitchFamily="34" charset="0"/>
                  <a:ea typeface="Bebas Neue" pitchFamily="34" charset="0"/>
                  <a:cs typeface="Bebas Neue" pitchFamily="34" charset="0"/>
                  <a:sym typeface="Bebas Neue" pitchFamily="34" charset="0"/>
                </a:rPr>
                <a:t>List wire</a:t>
              </a:r>
              <a:endParaRPr lang="en-US" sz="5400" dirty="0">
                <a:solidFill>
                  <a:srgbClr val="FFFFFF"/>
                </a:solidFill>
                <a:latin typeface="Bebas Neue" pitchFamily="34" charset="0"/>
                <a:ea typeface="Bebas Neue" pitchFamily="34" charset="0"/>
                <a:cs typeface="Bebas Neue" pitchFamily="34" charset="0"/>
                <a:sym typeface="Bebas Neue" pitchFamily="34" charset="0"/>
              </a:endParaRPr>
            </a:p>
          </p:txBody>
        </p:sp>
      </p:grpSp>
    </p:spTree>
    <p:extLst>
      <p:ext uri="{BB962C8B-B14F-4D97-AF65-F5344CB8AC3E}">
        <p14:creationId xmlns:p14="http://schemas.microsoft.com/office/powerpoint/2010/main" val="41812257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bg>
      <p:bgPr>
        <a:solidFill>
          <a:srgbClr val="FFFEFE"/>
        </a:solidFill>
        <a:effectLst/>
      </p:bgPr>
    </p:bg>
    <p:spTree>
      <p:nvGrpSpPr>
        <p:cNvPr id="1" name=""/>
        <p:cNvGrpSpPr/>
        <p:nvPr/>
      </p:nvGrpSpPr>
      <p:grpSpPr>
        <a:xfrm>
          <a:off x="0" y="0"/>
          <a:ext cx="0" cy="0"/>
          <a:chOff x="0" y="0"/>
          <a:chExt cx="0" cy="0"/>
        </a:xfrm>
      </p:grpSpPr>
      <p:sp>
        <p:nvSpPr>
          <p:cNvPr id="8194" name="Slide Number Placeholder 3"/>
          <p:cNvSpPr>
            <a:spLocks noGrp="1"/>
          </p:cNvSpPr>
          <p:nvPr>
            <p:ph type="sldNum" sz="quarter" idx="10"/>
          </p:nvPr>
        </p:nvSpPr>
        <p:spPr>
          <a:noFill/>
        </p:spPr>
        <p:txBody>
          <a:bodyPr/>
          <a:lstStyle>
            <a:lvl1pPr eaLnBrk="0" hangingPunct="0">
              <a:defRPr sz="5600">
                <a:solidFill>
                  <a:srgbClr val="000000"/>
                </a:solidFill>
                <a:latin typeface="Gill Sans" charset="0"/>
                <a:ea typeface="ヒラギノ角ゴ ProN W3" charset="0"/>
                <a:cs typeface="ヒラギノ角ゴ ProN W3" charset="0"/>
                <a:sym typeface="Gill Sans" charset="0"/>
              </a:defRPr>
            </a:lvl1pPr>
            <a:lvl2pPr marL="742950" indent="-285750" eaLnBrk="0" hangingPunct="0">
              <a:defRPr sz="5600">
                <a:solidFill>
                  <a:srgbClr val="000000"/>
                </a:solidFill>
                <a:latin typeface="Gill Sans" charset="0"/>
                <a:ea typeface="ヒラギノ角ゴ ProN W3" charset="0"/>
                <a:cs typeface="ヒラギノ角ゴ ProN W3" charset="0"/>
                <a:sym typeface="Gill Sans" charset="0"/>
              </a:defRPr>
            </a:lvl2pPr>
            <a:lvl3pPr marL="1143000" indent="-228600" eaLnBrk="0" hangingPunct="0">
              <a:defRPr sz="5600">
                <a:solidFill>
                  <a:srgbClr val="000000"/>
                </a:solidFill>
                <a:latin typeface="Gill Sans" charset="0"/>
                <a:ea typeface="ヒラギノ角ゴ ProN W3" charset="0"/>
                <a:cs typeface="ヒラギノ角ゴ ProN W3" charset="0"/>
                <a:sym typeface="Gill Sans" charset="0"/>
              </a:defRPr>
            </a:lvl3pPr>
            <a:lvl4pPr marL="1600200" indent="-228600" eaLnBrk="0" hangingPunct="0">
              <a:defRPr sz="5600">
                <a:solidFill>
                  <a:srgbClr val="000000"/>
                </a:solidFill>
                <a:latin typeface="Gill Sans" charset="0"/>
                <a:ea typeface="ヒラギノ角ゴ ProN W3" charset="0"/>
                <a:cs typeface="ヒラギノ角ゴ ProN W3" charset="0"/>
                <a:sym typeface="Gill Sans" charset="0"/>
              </a:defRPr>
            </a:lvl4pPr>
            <a:lvl5pPr marL="2057400" indent="-228600" eaLnBrk="0" hangingPunct="0">
              <a:defRPr sz="5600">
                <a:solidFill>
                  <a:srgbClr val="000000"/>
                </a:solidFill>
                <a:latin typeface="Gill Sans" charset="0"/>
                <a:ea typeface="ヒラギノ角ゴ ProN W3" charset="0"/>
                <a:cs typeface="ヒラギノ角ゴ ProN W3" charset="0"/>
                <a:sym typeface="Gill Sans" charset="0"/>
              </a:defRPr>
            </a:lvl5pPr>
            <a:lvl6pPr marL="25146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6pPr>
            <a:lvl7pPr marL="29718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7pPr>
            <a:lvl8pPr marL="34290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8pPr>
            <a:lvl9pPr marL="38862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9pPr>
          </a:lstStyle>
          <a:p>
            <a:pPr eaLnBrk="1" hangingPunct="1"/>
            <a:fld id="{081C6A38-AD1B-4E8E-AF97-7C3D9385B120}" type="slidenum">
              <a:rPr lang="en-US" sz="3600" smtClean="0">
                <a:solidFill>
                  <a:srgbClr val="139FD2"/>
                </a:solidFill>
                <a:latin typeface="Bebas Neue" pitchFamily="34" charset="0"/>
                <a:ea typeface="Bebas Neue" pitchFamily="34" charset="0"/>
                <a:cs typeface="Bebas Neue" pitchFamily="34" charset="0"/>
                <a:sym typeface="Bebas Neue" pitchFamily="34" charset="0"/>
              </a:rPr>
              <a:pPr eaLnBrk="1" hangingPunct="1"/>
              <a:t>77</a:t>
            </a:fld>
            <a:endParaRPr lang="en-US" sz="3600" smtClean="0">
              <a:solidFill>
                <a:srgbClr val="139FD2"/>
              </a:solidFill>
              <a:latin typeface="Bebas Neue" pitchFamily="34" charset="0"/>
              <a:ea typeface="Bebas Neue" pitchFamily="34" charset="0"/>
              <a:cs typeface="Bebas Neue" pitchFamily="34" charset="0"/>
              <a:sym typeface="Bebas Neue" pitchFamily="34" charset="0"/>
            </a:endParaRPr>
          </a:p>
        </p:txBody>
      </p:sp>
      <p:sp>
        <p:nvSpPr>
          <p:cNvPr id="8195" name="Rectangle 1"/>
          <p:cNvSpPr>
            <a:spLocks/>
          </p:cNvSpPr>
          <p:nvPr/>
        </p:nvSpPr>
        <p:spPr bwMode="auto">
          <a:xfrm>
            <a:off x="2438400" y="1104900"/>
            <a:ext cx="14630400"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14400" dirty="0" smtClean="0">
                <a:solidFill>
                  <a:srgbClr val="139FD2"/>
                </a:solidFill>
                <a:latin typeface="Bebas Neue" pitchFamily="34" charset="0"/>
                <a:ea typeface="Bebas Neue" pitchFamily="34" charset="0"/>
                <a:cs typeface="Bebas Neue" pitchFamily="34" charset="0"/>
                <a:sym typeface="Bebas Neue" pitchFamily="34" charset="0"/>
              </a:rPr>
              <a:t>Email address</a:t>
            </a:r>
            <a:endParaRPr lang="en-US" sz="14400" dirty="0">
              <a:solidFill>
                <a:srgbClr val="139FD2"/>
              </a:solidFill>
              <a:latin typeface="Bebas Neue" pitchFamily="34" charset="0"/>
              <a:ea typeface="Bebas Neue" pitchFamily="34" charset="0"/>
              <a:cs typeface="Bebas Neue" pitchFamily="34" charset="0"/>
              <a:sym typeface="Bebas Neue" pitchFamily="34" charset="0"/>
            </a:endParaRPr>
          </a:p>
        </p:txBody>
      </p:sp>
      <p:sp>
        <p:nvSpPr>
          <p:cNvPr id="8196" name="Line 2"/>
          <p:cNvSpPr>
            <a:spLocks noChangeShapeType="1"/>
          </p:cNvSpPr>
          <p:nvPr/>
        </p:nvSpPr>
        <p:spPr bwMode="auto">
          <a:xfrm>
            <a:off x="2451100" y="5822950"/>
            <a:ext cx="8686800" cy="0"/>
          </a:xfrm>
          <a:prstGeom prst="line">
            <a:avLst/>
          </a:prstGeom>
          <a:noFill/>
          <a:ln w="114300">
            <a:solidFill>
              <a:srgbClr val="FDBE36"/>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a:p>
        </p:txBody>
      </p:sp>
      <p:sp>
        <p:nvSpPr>
          <p:cNvPr id="8197" name="Rectangle 3"/>
          <p:cNvSpPr>
            <a:spLocks/>
          </p:cNvSpPr>
          <p:nvPr/>
        </p:nvSpPr>
        <p:spPr bwMode="auto">
          <a:xfrm>
            <a:off x="2476500" y="6096000"/>
            <a:ext cx="86868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7200" dirty="0" smtClean="0">
                <a:solidFill>
                  <a:srgbClr val="1E1D1D"/>
                </a:solidFill>
                <a:latin typeface="Bebas Neue" pitchFamily="34" charset="0"/>
                <a:ea typeface="Bebas Neue" pitchFamily="34" charset="0"/>
                <a:cs typeface="Bebas Neue" pitchFamily="34" charset="0"/>
                <a:sym typeface="Bebas Neue" pitchFamily="34" charset="0"/>
              </a:rPr>
              <a:t>How to acquire it?</a:t>
            </a:r>
            <a:endParaRPr lang="en-US" sz="7200" dirty="0">
              <a:solidFill>
                <a:srgbClr val="1E1D1D"/>
              </a:solidFill>
              <a:latin typeface="Bebas Neue" pitchFamily="34" charset="0"/>
              <a:ea typeface="Bebas Neue" pitchFamily="34" charset="0"/>
              <a:cs typeface="Bebas Neue" pitchFamily="34" charset="0"/>
              <a:sym typeface="Bebas Neue" pitchFamily="34" charset="0"/>
            </a:endParaRPr>
          </a:p>
        </p:txBody>
      </p:sp>
      <p:sp>
        <p:nvSpPr>
          <p:cNvPr id="13316" name="Rectangle 4"/>
          <p:cNvSpPr>
            <a:spLocks/>
          </p:cNvSpPr>
          <p:nvPr/>
        </p:nvSpPr>
        <p:spPr bwMode="auto">
          <a:xfrm>
            <a:off x="2516188" y="7302500"/>
            <a:ext cx="8686800" cy="546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lstStyle/>
          <a:p>
            <a:pPr marL="914400" indent="-571500" algn="l">
              <a:buClr>
                <a:srgbClr val="FDBE36"/>
              </a:buClr>
              <a:buSzPct val="125000"/>
              <a:buFont typeface="Arial" panose="020B0604020202020204" pitchFamily="34" charset="0"/>
              <a:buChar char="•"/>
              <a:defRPr/>
            </a:pPr>
            <a:endParaRPr lang="en-US" sz="3600" dirty="0" smtClean="0">
              <a:solidFill>
                <a:srgbClr val="1E1D1D"/>
              </a:solidFill>
              <a:latin typeface="Arial" pitchFamily="34" charset="0"/>
              <a:ea typeface="Helvetica Light" charset="0"/>
              <a:cs typeface="Arial" pitchFamily="34" charset="0"/>
              <a:sym typeface="Helvetica Light" charset="0"/>
            </a:endParaRPr>
          </a:p>
          <a:p>
            <a:pPr marL="914400" indent="-571500" algn="l">
              <a:buClr>
                <a:srgbClr val="FDBE36"/>
              </a:buClr>
              <a:buSzPct val="125000"/>
              <a:buFont typeface="Arial" panose="020B0604020202020204" pitchFamily="34" charset="0"/>
              <a:buChar char="•"/>
              <a:defRPr/>
            </a:pPr>
            <a:r>
              <a:rPr lang="en-US" sz="3600" dirty="0" smtClean="0">
                <a:solidFill>
                  <a:srgbClr val="1E1D1D"/>
                </a:solidFill>
                <a:latin typeface="Arial" pitchFamily="34" charset="0"/>
                <a:ea typeface="Helvetica Light" charset="0"/>
                <a:cs typeface="Arial" pitchFamily="34" charset="0"/>
                <a:sym typeface="Helvetica Light" charset="0"/>
              </a:rPr>
              <a:t>Give something away</a:t>
            </a:r>
          </a:p>
          <a:p>
            <a:pPr marL="342900" algn="l">
              <a:buClr>
                <a:srgbClr val="FDBE36"/>
              </a:buClr>
              <a:buSzPct val="125000"/>
              <a:defRPr/>
            </a:pPr>
            <a:r>
              <a:rPr lang="en-US" sz="3600" dirty="0" smtClean="0">
                <a:solidFill>
                  <a:srgbClr val="1E1D1D"/>
                </a:solidFill>
                <a:latin typeface="Arial" pitchFamily="34" charset="0"/>
                <a:ea typeface="Helvetica Light" charset="0"/>
                <a:cs typeface="Arial" pitchFamily="34" charset="0"/>
                <a:sym typeface="Helvetica Light" charset="0"/>
              </a:rPr>
              <a:t>.</a:t>
            </a:r>
          </a:p>
          <a:p>
            <a:pPr marL="914400" indent="-571500" algn="l">
              <a:buClr>
                <a:srgbClr val="FDBE36"/>
              </a:buClr>
              <a:buSzPct val="125000"/>
              <a:buFont typeface="Arial" panose="020B0604020202020204" pitchFamily="34" charset="0"/>
              <a:buChar char="•"/>
              <a:defRPr/>
            </a:pPr>
            <a:r>
              <a:rPr lang="en-US" sz="3600" dirty="0" smtClean="0">
                <a:solidFill>
                  <a:srgbClr val="1E1D1D"/>
                </a:solidFill>
                <a:latin typeface="Arial" pitchFamily="34" charset="0"/>
                <a:ea typeface="Helvetica Light" charset="0"/>
                <a:cs typeface="Arial" pitchFamily="34" charset="0"/>
                <a:sym typeface="Helvetica Light" charset="0"/>
              </a:rPr>
              <a:t>Run a competition.</a:t>
            </a:r>
          </a:p>
          <a:p>
            <a:pPr marL="914400" indent="-571500" algn="l">
              <a:buClr>
                <a:srgbClr val="FDBE36"/>
              </a:buClr>
              <a:buSzPct val="125000"/>
              <a:buFont typeface="Arial" panose="020B0604020202020204" pitchFamily="34" charset="0"/>
              <a:buChar char="•"/>
              <a:defRPr/>
            </a:pPr>
            <a:endParaRPr lang="en-US" sz="3600" dirty="0">
              <a:solidFill>
                <a:srgbClr val="1E1D1D"/>
              </a:solidFill>
              <a:latin typeface="Arial" pitchFamily="34" charset="0"/>
              <a:ea typeface="Helvetica Light" charset="0"/>
              <a:cs typeface="Arial" pitchFamily="34" charset="0"/>
              <a:sym typeface="Helvetica Light" charset="0"/>
            </a:endParaRPr>
          </a:p>
          <a:p>
            <a:pPr marL="914400" indent="-571500" algn="l">
              <a:buClr>
                <a:srgbClr val="FDBE36"/>
              </a:buClr>
              <a:buSzPct val="125000"/>
              <a:buFont typeface="Arial" panose="020B0604020202020204" pitchFamily="34" charset="0"/>
              <a:buChar char="•"/>
              <a:defRPr/>
            </a:pPr>
            <a:r>
              <a:rPr lang="en-US" sz="3600" dirty="0">
                <a:solidFill>
                  <a:srgbClr val="1E1D1D"/>
                </a:solidFill>
                <a:latin typeface="Arial" pitchFamily="34" charset="0"/>
                <a:ea typeface="Helvetica Light" charset="0"/>
                <a:cs typeface="Arial" pitchFamily="34" charset="0"/>
                <a:sym typeface="Helvetica Light" charset="0"/>
              </a:rPr>
              <a:t>Contact us </a:t>
            </a:r>
            <a:r>
              <a:rPr lang="en-US" sz="3600" dirty="0" smtClean="0">
                <a:solidFill>
                  <a:srgbClr val="1E1D1D"/>
                </a:solidFill>
                <a:latin typeface="Arial" pitchFamily="34" charset="0"/>
                <a:ea typeface="Helvetica Light" charset="0"/>
                <a:cs typeface="Arial" pitchFamily="34" charset="0"/>
                <a:sym typeface="Helvetica Light" charset="0"/>
              </a:rPr>
              <a:t>form.</a:t>
            </a:r>
          </a:p>
          <a:p>
            <a:pPr marL="342900" algn="l">
              <a:buClr>
                <a:srgbClr val="FDBE36"/>
              </a:buClr>
              <a:buSzPct val="125000"/>
              <a:defRPr/>
            </a:pPr>
            <a:endParaRPr lang="en-US" sz="3600" dirty="0">
              <a:solidFill>
                <a:srgbClr val="1E1D1D"/>
              </a:solidFill>
              <a:latin typeface="Arial" pitchFamily="34" charset="0"/>
              <a:ea typeface="Helvetica Light" charset="0"/>
              <a:cs typeface="Arial" pitchFamily="34" charset="0"/>
              <a:sym typeface="Helvetica Light" charset="0"/>
            </a:endParaRPr>
          </a:p>
          <a:p>
            <a:pPr marL="914400" indent="-571500" algn="l">
              <a:buClr>
                <a:srgbClr val="FDBE36"/>
              </a:buClr>
              <a:buSzPct val="125000"/>
              <a:buFont typeface="Arial" panose="020B0604020202020204" pitchFamily="34" charset="0"/>
              <a:buChar char="•"/>
              <a:defRPr/>
            </a:pPr>
            <a:r>
              <a:rPr lang="en-US" sz="3600" dirty="0" smtClean="0">
                <a:solidFill>
                  <a:srgbClr val="1E1D1D"/>
                </a:solidFill>
                <a:latin typeface="Arial" pitchFamily="34" charset="0"/>
                <a:ea typeface="Helvetica Light" charset="0"/>
                <a:cs typeface="Arial" pitchFamily="34" charset="0"/>
                <a:sym typeface="Helvetica Light" charset="0"/>
              </a:rPr>
              <a:t>News letter.</a:t>
            </a:r>
            <a:endParaRPr lang="en-US" sz="3600" dirty="0">
              <a:solidFill>
                <a:srgbClr val="1E1D1D"/>
              </a:solidFill>
              <a:latin typeface="Arial" pitchFamily="34" charset="0"/>
              <a:ea typeface="Helvetica Light" charset="0"/>
              <a:cs typeface="Arial" pitchFamily="34" charset="0"/>
              <a:sym typeface="Helvetica Light" charset="0"/>
            </a:endParaRPr>
          </a:p>
          <a:p>
            <a:pPr algn="l">
              <a:buClr>
                <a:srgbClr val="FDBE36"/>
              </a:buClr>
              <a:buSzPct val="125000"/>
              <a:defRPr/>
            </a:pPr>
            <a:endParaRPr lang="en-US" sz="3600" dirty="0">
              <a:solidFill>
                <a:srgbClr val="1E1D1D"/>
              </a:solidFill>
              <a:latin typeface="Arial" pitchFamily="34" charset="0"/>
              <a:ea typeface="Helvetica Light" charset="0"/>
              <a:cs typeface="Arial" pitchFamily="34" charset="0"/>
              <a:sym typeface="Helvetica Light" charset="0"/>
            </a:endParaRPr>
          </a:p>
          <a:p>
            <a:pPr algn="l">
              <a:defRPr/>
            </a:pPr>
            <a:endParaRPr lang="en-US" sz="3600" dirty="0">
              <a:solidFill>
                <a:srgbClr val="1E1D1D"/>
              </a:solidFill>
              <a:latin typeface="Arial" pitchFamily="34" charset="0"/>
              <a:ea typeface="Helvetica Light" charset="0"/>
              <a:cs typeface="Arial" pitchFamily="34" charset="0"/>
              <a:sym typeface="Helvetica Light" charset="0"/>
            </a:endParaRPr>
          </a:p>
        </p:txBody>
      </p:sp>
      <p:grpSp>
        <p:nvGrpSpPr>
          <p:cNvPr id="8199" name="Group 7"/>
          <p:cNvGrpSpPr>
            <a:grpSpLocks/>
          </p:cNvGrpSpPr>
          <p:nvPr/>
        </p:nvGrpSpPr>
        <p:grpSpPr bwMode="auto">
          <a:xfrm>
            <a:off x="2476500" y="4267200"/>
            <a:ext cx="1333500" cy="1333500"/>
            <a:chOff x="0" y="-16"/>
            <a:chExt cx="840" cy="840"/>
          </a:xfrm>
        </p:grpSpPr>
        <p:sp>
          <p:nvSpPr>
            <p:cNvPr id="8206" name="Oval 5"/>
            <p:cNvSpPr>
              <a:spLocks/>
            </p:cNvSpPr>
            <p:nvPr/>
          </p:nvSpPr>
          <p:spPr bwMode="auto">
            <a:xfrm>
              <a:off x="0" y="-16"/>
              <a:ext cx="840" cy="840"/>
            </a:xfrm>
            <a:prstGeom prst="ellipse">
              <a:avLst/>
            </a:prstGeom>
            <a:solidFill>
              <a:schemeClr val="accent1"/>
            </a:solidFill>
            <a:ln>
              <a:noFill/>
            </a:ln>
            <a:extLst>
              <a:ext uri="{91240B29-F687-4F45-9708-019B960494DF}">
                <a14:hiddenLine xmlns:a14="http://schemas.microsoft.com/office/drawing/2010/main" w="25400">
                  <a:solidFill>
                    <a:schemeClr val="tx1"/>
                  </a:solidFill>
                  <a:miter lim="800000"/>
                  <a:headEnd/>
                  <a:tailEnd/>
                </a14:hiddenLine>
              </a:ext>
            </a:extLst>
          </p:spPr>
          <p:txBody>
            <a:bodyPr lIns="0" tIns="0" rIns="0" bIns="0"/>
            <a:lstStyle/>
            <a:p>
              <a:endParaRPr lang="en-US"/>
            </a:p>
          </p:txBody>
        </p:sp>
        <p:sp>
          <p:nvSpPr>
            <p:cNvPr id="8207" name="AutoShape 6"/>
            <p:cNvSpPr>
              <a:spLocks/>
            </p:cNvSpPr>
            <p:nvPr/>
          </p:nvSpPr>
          <p:spPr bwMode="auto">
            <a:xfrm>
              <a:off x="219" y="227"/>
              <a:ext cx="401" cy="385"/>
            </a:xfrm>
            <a:custGeom>
              <a:avLst/>
              <a:gdLst>
                <a:gd name="T0" fmla="*/ 0 w 21458"/>
                <a:gd name="T1" fmla="*/ 0 h 21600"/>
                <a:gd name="T2" fmla="*/ 0 w 21458"/>
                <a:gd name="T3" fmla="*/ 0 h 21600"/>
                <a:gd name="T4" fmla="*/ 0 w 21458"/>
                <a:gd name="T5" fmla="*/ 0 h 21600"/>
                <a:gd name="T6" fmla="*/ 0 w 21458"/>
                <a:gd name="T7" fmla="*/ 0 h 21600"/>
                <a:gd name="T8" fmla="*/ 0 w 21458"/>
                <a:gd name="T9" fmla="*/ 0 h 21600"/>
                <a:gd name="T10" fmla="*/ 0 w 21458"/>
                <a:gd name="T11" fmla="*/ 0 h 21600"/>
                <a:gd name="T12" fmla="*/ 0 w 21458"/>
                <a:gd name="T13" fmla="*/ 0 h 21600"/>
                <a:gd name="T14" fmla="*/ 0 w 21458"/>
                <a:gd name="T15" fmla="*/ 0 h 21600"/>
                <a:gd name="T16" fmla="*/ 0 w 21458"/>
                <a:gd name="T17" fmla="*/ 0 h 21600"/>
                <a:gd name="T18" fmla="*/ 0 w 21458"/>
                <a:gd name="T19" fmla="*/ 0 h 21600"/>
                <a:gd name="T20" fmla="*/ 0 w 21458"/>
                <a:gd name="T21" fmla="*/ 0 h 21600"/>
                <a:gd name="T22" fmla="*/ 0 w 21458"/>
                <a:gd name="T23" fmla="*/ 0 h 21600"/>
                <a:gd name="T24" fmla="*/ 0 w 21458"/>
                <a:gd name="T25" fmla="*/ 0 h 21600"/>
                <a:gd name="T26" fmla="*/ 0 w 21458"/>
                <a:gd name="T27" fmla="*/ 0 h 21600"/>
                <a:gd name="T28" fmla="*/ 0 w 21458"/>
                <a:gd name="T29" fmla="*/ 0 h 21600"/>
                <a:gd name="T30" fmla="*/ 0 w 21458"/>
                <a:gd name="T31" fmla="*/ 0 h 21600"/>
                <a:gd name="T32" fmla="*/ 0 w 21458"/>
                <a:gd name="T33" fmla="*/ 0 h 21600"/>
                <a:gd name="T34" fmla="*/ 0 w 21458"/>
                <a:gd name="T35" fmla="*/ 0 h 21600"/>
                <a:gd name="T36" fmla="*/ 0 w 21458"/>
                <a:gd name="T37" fmla="*/ 0 h 21600"/>
                <a:gd name="T38" fmla="*/ 0 w 21458"/>
                <a:gd name="T39" fmla="*/ 0 h 21600"/>
                <a:gd name="T40" fmla="*/ 0 w 21458"/>
                <a:gd name="T41" fmla="*/ 0 h 21600"/>
                <a:gd name="T42" fmla="*/ 0 w 21458"/>
                <a:gd name="T43" fmla="*/ 0 h 2160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21458" h="21600">
                  <a:moveTo>
                    <a:pt x="8323" y="2671"/>
                  </a:moveTo>
                  <a:cubicBezTo>
                    <a:pt x="11495" y="2671"/>
                    <a:pt x="14080" y="5361"/>
                    <a:pt x="14080" y="8670"/>
                  </a:cubicBezTo>
                  <a:cubicBezTo>
                    <a:pt x="14080" y="9789"/>
                    <a:pt x="13772" y="10879"/>
                    <a:pt x="13203" y="11841"/>
                  </a:cubicBezTo>
                  <a:lnTo>
                    <a:pt x="12680" y="12715"/>
                  </a:lnTo>
                  <a:lnTo>
                    <a:pt x="11943" y="13333"/>
                  </a:lnTo>
                  <a:cubicBezTo>
                    <a:pt x="10907" y="14208"/>
                    <a:pt x="9657" y="14668"/>
                    <a:pt x="8323" y="14668"/>
                  </a:cubicBezTo>
                  <a:cubicBezTo>
                    <a:pt x="5141" y="14668"/>
                    <a:pt x="2566" y="11978"/>
                    <a:pt x="2566" y="8670"/>
                  </a:cubicBezTo>
                  <a:cubicBezTo>
                    <a:pt x="2566" y="5361"/>
                    <a:pt x="5141" y="2671"/>
                    <a:pt x="8323" y="2671"/>
                  </a:cubicBezTo>
                  <a:close/>
                  <a:moveTo>
                    <a:pt x="8323" y="0"/>
                  </a:moveTo>
                  <a:cubicBezTo>
                    <a:pt x="3723" y="0"/>
                    <a:pt x="0" y="3878"/>
                    <a:pt x="0" y="8670"/>
                  </a:cubicBezTo>
                  <a:cubicBezTo>
                    <a:pt x="0" y="13461"/>
                    <a:pt x="3723" y="17339"/>
                    <a:pt x="8323" y="17339"/>
                  </a:cubicBezTo>
                  <a:cubicBezTo>
                    <a:pt x="10310" y="17339"/>
                    <a:pt x="12121" y="16612"/>
                    <a:pt x="13557" y="15404"/>
                  </a:cubicBezTo>
                  <a:cubicBezTo>
                    <a:pt x="13623" y="15523"/>
                    <a:pt x="13679" y="15650"/>
                    <a:pt x="13781" y="15748"/>
                  </a:cubicBezTo>
                  <a:lnTo>
                    <a:pt x="18959" y="21158"/>
                  </a:lnTo>
                  <a:cubicBezTo>
                    <a:pt x="19249" y="21452"/>
                    <a:pt x="19622" y="21600"/>
                    <a:pt x="19995" y="21600"/>
                  </a:cubicBezTo>
                  <a:cubicBezTo>
                    <a:pt x="20369" y="21600"/>
                    <a:pt x="20742" y="21452"/>
                    <a:pt x="21031" y="21148"/>
                  </a:cubicBezTo>
                  <a:cubicBezTo>
                    <a:pt x="21600" y="20559"/>
                    <a:pt x="21600" y="19587"/>
                    <a:pt x="21031" y="18998"/>
                  </a:cubicBezTo>
                  <a:lnTo>
                    <a:pt x="15853" y="13588"/>
                  </a:lnTo>
                  <a:cubicBezTo>
                    <a:pt x="15703" y="13441"/>
                    <a:pt x="15545" y="13333"/>
                    <a:pt x="15367" y="13255"/>
                  </a:cubicBezTo>
                  <a:cubicBezTo>
                    <a:pt x="16170" y="11929"/>
                    <a:pt x="16636" y="10358"/>
                    <a:pt x="16636" y="8670"/>
                  </a:cubicBezTo>
                  <a:cubicBezTo>
                    <a:pt x="16636" y="3878"/>
                    <a:pt x="12913" y="0"/>
                    <a:pt x="8323" y="0"/>
                  </a:cubicBezTo>
                  <a:close/>
                  <a:moveTo>
                    <a:pt x="8323" y="0"/>
                  </a:moveTo>
                </a:path>
              </a:pathLst>
            </a:custGeom>
            <a:solidFill>
              <a:srgbClr val="FFFEFE"/>
            </a:solidFill>
            <a:ln>
              <a:noFill/>
            </a:ln>
            <a:extLs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lstStyle/>
            <a:p>
              <a:endParaRPr lang="en-US"/>
            </a:p>
          </p:txBody>
        </p:sp>
      </p:grpSp>
      <p:sp>
        <p:nvSpPr>
          <p:cNvPr id="8200" name="Rectangle 9"/>
          <p:cNvSpPr>
            <a:spLocks/>
          </p:cNvSpPr>
          <p:nvPr/>
        </p:nvSpPr>
        <p:spPr bwMode="auto">
          <a:xfrm>
            <a:off x="13449300" y="6096000"/>
            <a:ext cx="86868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7200" dirty="0" smtClean="0">
                <a:solidFill>
                  <a:srgbClr val="1E1D1D"/>
                </a:solidFill>
                <a:latin typeface="Bebas Neue" pitchFamily="34" charset="0"/>
                <a:ea typeface="Bebas Neue" pitchFamily="34" charset="0"/>
                <a:cs typeface="Bebas Neue" pitchFamily="34" charset="0"/>
                <a:sym typeface="Bebas Neue" pitchFamily="34" charset="0"/>
              </a:rPr>
              <a:t>relevant to your niche</a:t>
            </a:r>
            <a:endParaRPr lang="en-US" sz="7200" dirty="0">
              <a:solidFill>
                <a:srgbClr val="1E1D1D"/>
              </a:solidFill>
              <a:latin typeface="Bebas Neue" pitchFamily="34" charset="0"/>
              <a:ea typeface="Bebas Neue" pitchFamily="34" charset="0"/>
              <a:cs typeface="Bebas Neue" pitchFamily="34" charset="0"/>
              <a:sym typeface="Bebas Neue" pitchFamily="34" charset="0"/>
            </a:endParaRPr>
          </a:p>
        </p:txBody>
      </p:sp>
      <p:sp>
        <p:nvSpPr>
          <p:cNvPr id="8201" name="Rectangle 10"/>
          <p:cNvSpPr>
            <a:spLocks/>
          </p:cNvSpPr>
          <p:nvPr/>
        </p:nvSpPr>
        <p:spPr bwMode="auto">
          <a:xfrm>
            <a:off x="13449300" y="7302500"/>
            <a:ext cx="8407400" cy="3835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r>
              <a:rPr lang="en-US" sz="3600" dirty="0" smtClean="0">
                <a:solidFill>
                  <a:srgbClr val="1E1D1D"/>
                </a:solidFill>
                <a:latin typeface="Arial" charset="0"/>
                <a:ea typeface="Helvetica Light" charset="0"/>
                <a:cs typeface="Arial" charset="0"/>
                <a:sym typeface="Helvetica Light" charset="0"/>
              </a:rPr>
              <a:t>“One of my clients simply added a goldfish bowl at the end of the bar &amp; asked his customers to drop their business cards into it, this gave them a chance of winning a FREE meal.</a:t>
            </a:r>
            <a:r>
              <a:rPr lang="en-US" sz="3600" dirty="0">
                <a:solidFill>
                  <a:srgbClr val="1E1D1D"/>
                </a:solidFill>
                <a:latin typeface="Arial" charset="0"/>
                <a:ea typeface="Helvetica Light" charset="0"/>
                <a:cs typeface="Arial" charset="0"/>
                <a:sym typeface="Helvetica Light" charset="0"/>
              </a:rPr>
              <a:t> </a:t>
            </a:r>
            <a:r>
              <a:rPr lang="en-US" sz="3600" dirty="0" smtClean="0">
                <a:solidFill>
                  <a:srgbClr val="1E1D1D"/>
                </a:solidFill>
                <a:latin typeface="Arial" charset="0"/>
                <a:ea typeface="Helvetica Light" charset="0"/>
                <a:cs typeface="Arial" charset="0"/>
                <a:sym typeface="Helvetica Light" charset="0"/>
              </a:rPr>
              <a:t>With the details he then sent out relevant offer’s and business increased by 30%!”</a:t>
            </a:r>
          </a:p>
          <a:p>
            <a:pPr algn="l"/>
            <a:endParaRPr lang="en-US" sz="3600" dirty="0">
              <a:solidFill>
                <a:srgbClr val="1E1D1D"/>
              </a:solidFill>
              <a:latin typeface="Arial" charset="0"/>
              <a:ea typeface="Helvetica Light" charset="0"/>
              <a:cs typeface="Arial" charset="0"/>
              <a:sym typeface="Helvetica Light" charset="0"/>
            </a:endParaRPr>
          </a:p>
          <a:p>
            <a:pPr algn="l"/>
            <a:endParaRPr lang="en-US" sz="3600" dirty="0">
              <a:solidFill>
                <a:srgbClr val="1E1D1D"/>
              </a:solidFill>
              <a:latin typeface="Arial" charset="0"/>
              <a:ea typeface="Helvetica Light" charset="0"/>
              <a:cs typeface="Arial" charset="0"/>
              <a:sym typeface="Helvetica Light" charset="0"/>
            </a:endParaRPr>
          </a:p>
        </p:txBody>
      </p:sp>
      <p:sp>
        <p:nvSpPr>
          <p:cNvPr id="8202" name="Line 11"/>
          <p:cNvSpPr>
            <a:spLocks noChangeShapeType="1"/>
          </p:cNvSpPr>
          <p:nvPr/>
        </p:nvSpPr>
        <p:spPr bwMode="auto">
          <a:xfrm>
            <a:off x="13423900" y="5822950"/>
            <a:ext cx="8686800" cy="0"/>
          </a:xfrm>
          <a:prstGeom prst="line">
            <a:avLst/>
          </a:prstGeom>
          <a:noFill/>
          <a:ln w="114300">
            <a:solidFill>
              <a:srgbClr val="D31E25"/>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a:p>
        </p:txBody>
      </p:sp>
      <p:grpSp>
        <p:nvGrpSpPr>
          <p:cNvPr id="8203" name="Group 14"/>
          <p:cNvGrpSpPr>
            <a:grpSpLocks/>
          </p:cNvGrpSpPr>
          <p:nvPr/>
        </p:nvGrpSpPr>
        <p:grpSpPr bwMode="auto">
          <a:xfrm>
            <a:off x="13462000" y="4267200"/>
            <a:ext cx="1333500" cy="1333500"/>
            <a:chOff x="0" y="-16"/>
            <a:chExt cx="840" cy="840"/>
          </a:xfrm>
        </p:grpSpPr>
        <p:sp>
          <p:nvSpPr>
            <p:cNvPr id="8204" name="Oval 12"/>
            <p:cNvSpPr>
              <a:spLocks/>
            </p:cNvSpPr>
            <p:nvPr/>
          </p:nvSpPr>
          <p:spPr bwMode="auto">
            <a:xfrm>
              <a:off x="0" y="-16"/>
              <a:ext cx="840" cy="840"/>
            </a:xfrm>
            <a:prstGeom prst="ellipse">
              <a:avLst/>
            </a:prstGeom>
            <a:solidFill>
              <a:srgbClr val="D31E25"/>
            </a:solidFill>
            <a:ln>
              <a:noFill/>
            </a:ln>
            <a:extLst>
              <a:ext uri="{91240B29-F687-4F45-9708-019B960494DF}">
                <a14:hiddenLine xmlns:a14="http://schemas.microsoft.com/office/drawing/2010/main" w="25400">
                  <a:solidFill>
                    <a:schemeClr val="tx1"/>
                  </a:solidFill>
                  <a:miter lim="800000"/>
                  <a:headEnd/>
                  <a:tailEnd/>
                </a14:hiddenLine>
              </a:ext>
            </a:extLst>
          </p:spPr>
          <p:txBody>
            <a:bodyPr lIns="0" tIns="0" rIns="0" bIns="0"/>
            <a:lstStyle/>
            <a:p>
              <a:endParaRPr lang="en-US"/>
            </a:p>
          </p:txBody>
        </p:sp>
        <p:sp>
          <p:nvSpPr>
            <p:cNvPr id="8205" name="AutoShape 13"/>
            <p:cNvSpPr>
              <a:spLocks/>
            </p:cNvSpPr>
            <p:nvPr/>
          </p:nvSpPr>
          <p:spPr bwMode="auto">
            <a:xfrm>
              <a:off x="224" y="235"/>
              <a:ext cx="392" cy="384"/>
            </a:xfrm>
            <a:custGeom>
              <a:avLst/>
              <a:gdLst>
                <a:gd name="T0" fmla="*/ 0 w 21591"/>
                <a:gd name="T1" fmla="*/ 0 h 20478"/>
                <a:gd name="T2" fmla="*/ 0 w 21591"/>
                <a:gd name="T3" fmla="*/ 0 h 20478"/>
                <a:gd name="T4" fmla="*/ 0 w 21591"/>
                <a:gd name="T5" fmla="*/ 0 h 20478"/>
                <a:gd name="T6" fmla="*/ 0 w 21591"/>
                <a:gd name="T7" fmla="*/ 0 h 20478"/>
                <a:gd name="T8" fmla="*/ 0 w 21591"/>
                <a:gd name="T9" fmla="*/ 0 h 20478"/>
                <a:gd name="T10" fmla="*/ 0 w 21591"/>
                <a:gd name="T11" fmla="*/ 0 h 20478"/>
                <a:gd name="T12" fmla="*/ 0 w 21591"/>
                <a:gd name="T13" fmla="*/ 0 h 20478"/>
                <a:gd name="T14" fmla="*/ 0 w 21591"/>
                <a:gd name="T15" fmla="*/ 0 h 20478"/>
                <a:gd name="T16" fmla="*/ 0 w 21591"/>
                <a:gd name="T17" fmla="*/ 0 h 20478"/>
                <a:gd name="T18" fmla="*/ 0 w 21591"/>
                <a:gd name="T19" fmla="*/ 0 h 20478"/>
                <a:gd name="T20" fmla="*/ 0 w 21591"/>
                <a:gd name="T21" fmla="*/ 0 h 20478"/>
                <a:gd name="T22" fmla="*/ 0 w 21591"/>
                <a:gd name="T23" fmla="*/ 0 h 20478"/>
                <a:gd name="T24" fmla="*/ 0 w 21591"/>
                <a:gd name="T25" fmla="*/ 0 h 20478"/>
                <a:gd name="T26" fmla="*/ 0 w 21591"/>
                <a:gd name="T27" fmla="*/ 0 h 20478"/>
                <a:gd name="T28" fmla="*/ 0 w 21591"/>
                <a:gd name="T29" fmla="*/ 0 h 20478"/>
                <a:gd name="T30" fmla="*/ 0 w 21591"/>
                <a:gd name="T31" fmla="*/ 0 h 20478"/>
                <a:gd name="T32" fmla="*/ 0 w 21591"/>
                <a:gd name="T33" fmla="*/ 0 h 20478"/>
                <a:gd name="T34" fmla="*/ 0 w 21591"/>
                <a:gd name="T35" fmla="*/ 0 h 20478"/>
                <a:gd name="T36" fmla="*/ 0 w 21591"/>
                <a:gd name="T37" fmla="*/ 0 h 20478"/>
                <a:gd name="T38" fmla="*/ 0 w 21591"/>
                <a:gd name="T39" fmla="*/ 0 h 20478"/>
                <a:gd name="T40" fmla="*/ 0 w 21591"/>
                <a:gd name="T41" fmla="*/ 0 h 20478"/>
                <a:gd name="T42" fmla="*/ 0 w 21591"/>
                <a:gd name="T43" fmla="*/ 0 h 20478"/>
                <a:gd name="T44" fmla="*/ 0 w 21591"/>
                <a:gd name="T45" fmla="*/ 0 h 20478"/>
                <a:gd name="T46" fmla="*/ 0 w 21591"/>
                <a:gd name="T47" fmla="*/ 0 h 20478"/>
                <a:gd name="T48" fmla="*/ 0 w 21591"/>
                <a:gd name="T49" fmla="*/ 0 h 20478"/>
                <a:gd name="T50" fmla="*/ 0 w 21591"/>
                <a:gd name="T51" fmla="*/ 0 h 20478"/>
                <a:gd name="T52" fmla="*/ 0 w 21591"/>
                <a:gd name="T53" fmla="*/ 0 h 20478"/>
                <a:gd name="T54" fmla="*/ 0 w 21591"/>
                <a:gd name="T55" fmla="*/ 0 h 20478"/>
                <a:gd name="T56" fmla="*/ 0 w 21591"/>
                <a:gd name="T57" fmla="*/ 0 h 20478"/>
                <a:gd name="T58" fmla="*/ 0 w 21591"/>
                <a:gd name="T59" fmla="*/ 0 h 20478"/>
                <a:gd name="T60" fmla="*/ 0 w 21591"/>
                <a:gd name="T61" fmla="*/ 0 h 20478"/>
                <a:gd name="T62" fmla="*/ 0 w 21591"/>
                <a:gd name="T63" fmla="*/ 0 h 20478"/>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21591" h="20478">
                  <a:moveTo>
                    <a:pt x="0" y="12691"/>
                  </a:moveTo>
                  <a:lnTo>
                    <a:pt x="0" y="19074"/>
                  </a:lnTo>
                  <a:cubicBezTo>
                    <a:pt x="0" y="19575"/>
                    <a:pt x="423" y="19986"/>
                    <a:pt x="939" y="19986"/>
                  </a:cubicBezTo>
                  <a:cubicBezTo>
                    <a:pt x="1455" y="19986"/>
                    <a:pt x="1878" y="19575"/>
                    <a:pt x="1878" y="19074"/>
                  </a:cubicBezTo>
                  <a:lnTo>
                    <a:pt x="1878" y="12691"/>
                  </a:lnTo>
                  <a:cubicBezTo>
                    <a:pt x="1878" y="12190"/>
                    <a:pt x="1455" y="11779"/>
                    <a:pt x="939" y="11779"/>
                  </a:cubicBezTo>
                  <a:cubicBezTo>
                    <a:pt x="423" y="11779"/>
                    <a:pt x="0" y="12190"/>
                    <a:pt x="0" y="12691"/>
                  </a:cubicBezTo>
                  <a:close/>
                  <a:moveTo>
                    <a:pt x="12528" y="8132"/>
                  </a:moveTo>
                  <a:lnTo>
                    <a:pt x="11711" y="8132"/>
                  </a:lnTo>
                  <a:cubicBezTo>
                    <a:pt x="11655" y="8141"/>
                    <a:pt x="11608" y="8132"/>
                    <a:pt x="11608" y="8132"/>
                  </a:cubicBezTo>
                  <a:lnTo>
                    <a:pt x="11711" y="8132"/>
                  </a:lnTo>
                  <a:cubicBezTo>
                    <a:pt x="12002" y="8087"/>
                    <a:pt x="12763" y="7613"/>
                    <a:pt x="11918" y="3665"/>
                  </a:cubicBezTo>
                  <a:cubicBezTo>
                    <a:pt x="10903" y="-1122"/>
                    <a:pt x="8922" y="154"/>
                    <a:pt x="8922" y="154"/>
                  </a:cubicBezTo>
                  <a:cubicBezTo>
                    <a:pt x="8922" y="154"/>
                    <a:pt x="8443" y="3610"/>
                    <a:pt x="8396" y="4202"/>
                  </a:cubicBezTo>
                  <a:cubicBezTo>
                    <a:pt x="8180" y="6701"/>
                    <a:pt x="5043" y="10584"/>
                    <a:pt x="5043" y="10584"/>
                  </a:cubicBezTo>
                  <a:cubicBezTo>
                    <a:pt x="5043" y="10904"/>
                    <a:pt x="2817" y="11351"/>
                    <a:pt x="2817" y="11679"/>
                  </a:cubicBezTo>
                  <a:cubicBezTo>
                    <a:pt x="2836" y="14487"/>
                    <a:pt x="2817" y="16895"/>
                    <a:pt x="2817" y="19803"/>
                  </a:cubicBezTo>
                  <a:cubicBezTo>
                    <a:pt x="4902" y="19256"/>
                    <a:pt x="6020" y="20478"/>
                    <a:pt x="10481" y="20478"/>
                  </a:cubicBezTo>
                  <a:cubicBezTo>
                    <a:pt x="11936" y="20478"/>
                    <a:pt x="13758" y="20241"/>
                    <a:pt x="15289" y="19986"/>
                  </a:cubicBezTo>
                  <a:lnTo>
                    <a:pt x="18397" y="19986"/>
                  </a:lnTo>
                  <a:cubicBezTo>
                    <a:pt x="19102" y="19913"/>
                    <a:pt x="20219" y="19648"/>
                    <a:pt x="20398" y="18663"/>
                  </a:cubicBezTo>
                  <a:cubicBezTo>
                    <a:pt x="20520" y="17979"/>
                    <a:pt x="19929" y="17433"/>
                    <a:pt x="19431" y="17250"/>
                  </a:cubicBezTo>
                  <a:lnTo>
                    <a:pt x="19938" y="17250"/>
                  </a:lnTo>
                  <a:cubicBezTo>
                    <a:pt x="20726" y="17168"/>
                    <a:pt x="21337" y="16321"/>
                    <a:pt x="21243" y="15427"/>
                  </a:cubicBezTo>
                  <a:cubicBezTo>
                    <a:pt x="21168" y="14661"/>
                    <a:pt x="20407" y="13968"/>
                    <a:pt x="19750" y="13858"/>
                  </a:cubicBezTo>
                  <a:cubicBezTo>
                    <a:pt x="19750" y="13858"/>
                    <a:pt x="21600" y="13685"/>
                    <a:pt x="21591" y="12327"/>
                  </a:cubicBezTo>
                  <a:cubicBezTo>
                    <a:pt x="21591" y="11424"/>
                    <a:pt x="20698" y="10777"/>
                    <a:pt x="19806" y="10868"/>
                  </a:cubicBezTo>
                  <a:lnTo>
                    <a:pt x="19299" y="10868"/>
                  </a:lnTo>
                  <a:cubicBezTo>
                    <a:pt x="20078" y="10786"/>
                    <a:pt x="20642" y="10001"/>
                    <a:pt x="20548" y="9099"/>
                  </a:cubicBezTo>
                  <a:cubicBezTo>
                    <a:pt x="20454" y="8205"/>
                    <a:pt x="19750" y="7393"/>
                    <a:pt x="18961" y="7476"/>
                  </a:cubicBezTo>
                  <a:cubicBezTo>
                    <a:pt x="18961" y="7476"/>
                    <a:pt x="12528" y="8132"/>
                    <a:pt x="12528" y="8132"/>
                  </a:cubicBezTo>
                  <a:close/>
                  <a:moveTo>
                    <a:pt x="12528" y="8132"/>
                  </a:moveTo>
                </a:path>
              </a:pathLst>
            </a:custGeom>
            <a:solidFill>
              <a:srgbClr val="FFFFFF"/>
            </a:solidFill>
            <a:ln>
              <a:noFill/>
            </a:ln>
            <a:extLs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lstStyle/>
            <a:p>
              <a:endParaRPr lang="en-US"/>
            </a:p>
          </p:txBody>
        </p:sp>
      </p:grpSp>
    </p:spTree>
    <p:extLst>
      <p:ext uri="{BB962C8B-B14F-4D97-AF65-F5344CB8AC3E}">
        <p14:creationId xmlns:p14="http://schemas.microsoft.com/office/powerpoint/2010/main" val="36153869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5602" name="Slide Number Placeholder 3"/>
          <p:cNvSpPr>
            <a:spLocks noGrp="1"/>
          </p:cNvSpPr>
          <p:nvPr>
            <p:ph type="sldNum" sz="quarter" idx="10"/>
          </p:nvPr>
        </p:nvSpPr>
        <p:spPr>
          <a:noFill/>
        </p:spPr>
        <p:txBody>
          <a:bodyPr/>
          <a:lstStyle>
            <a:lvl1pPr eaLnBrk="0" hangingPunct="0">
              <a:defRPr sz="5600">
                <a:solidFill>
                  <a:srgbClr val="000000"/>
                </a:solidFill>
                <a:latin typeface="Gill Sans" charset="0"/>
                <a:ea typeface="ヒラギノ角ゴ ProN W3" charset="0"/>
                <a:cs typeface="ヒラギノ角ゴ ProN W3" charset="0"/>
                <a:sym typeface="Gill Sans" charset="0"/>
              </a:defRPr>
            </a:lvl1pPr>
            <a:lvl2pPr marL="742950" indent="-285750" eaLnBrk="0" hangingPunct="0">
              <a:defRPr sz="5600">
                <a:solidFill>
                  <a:srgbClr val="000000"/>
                </a:solidFill>
                <a:latin typeface="Gill Sans" charset="0"/>
                <a:ea typeface="ヒラギノ角ゴ ProN W3" charset="0"/>
                <a:cs typeface="ヒラギノ角ゴ ProN W3" charset="0"/>
                <a:sym typeface="Gill Sans" charset="0"/>
              </a:defRPr>
            </a:lvl2pPr>
            <a:lvl3pPr marL="1143000" indent="-228600" eaLnBrk="0" hangingPunct="0">
              <a:defRPr sz="5600">
                <a:solidFill>
                  <a:srgbClr val="000000"/>
                </a:solidFill>
                <a:latin typeface="Gill Sans" charset="0"/>
                <a:ea typeface="ヒラギノ角ゴ ProN W3" charset="0"/>
                <a:cs typeface="ヒラギノ角ゴ ProN W3" charset="0"/>
                <a:sym typeface="Gill Sans" charset="0"/>
              </a:defRPr>
            </a:lvl3pPr>
            <a:lvl4pPr marL="1600200" indent="-228600" eaLnBrk="0" hangingPunct="0">
              <a:defRPr sz="5600">
                <a:solidFill>
                  <a:srgbClr val="000000"/>
                </a:solidFill>
                <a:latin typeface="Gill Sans" charset="0"/>
                <a:ea typeface="ヒラギノ角ゴ ProN W3" charset="0"/>
                <a:cs typeface="ヒラギノ角ゴ ProN W3" charset="0"/>
                <a:sym typeface="Gill Sans" charset="0"/>
              </a:defRPr>
            </a:lvl4pPr>
            <a:lvl5pPr marL="2057400" indent="-228600" eaLnBrk="0" hangingPunct="0">
              <a:defRPr sz="5600">
                <a:solidFill>
                  <a:srgbClr val="000000"/>
                </a:solidFill>
                <a:latin typeface="Gill Sans" charset="0"/>
                <a:ea typeface="ヒラギノ角ゴ ProN W3" charset="0"/>
                <a:cs typeface="ヒラギノ角ゴ ProN W3" charset="0"/>
                <a:sym typeface="Gill Sans" charset="0"/>
              </a:defRPr>
            </a:lvl5pPr>
            <a:lvl6pPr marL="25146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6pPr>
            <a:lvl7pPr marL="29718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7pPr>
            <a:lvl8pPr marL="34290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8pPr>
            <a:lvl9pPr marL="38862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9pPr>
          </a:lstStyle>
          <a:p>
            <a:pPr eaLnBrk="1" hangingPunct="1"/>
            <a:fld id="{A83FD1B6-A3CE-4028-9DB2-321276C9DA7D}" type="slidenum">
              <a:rPr lang="en-US" sz="3600" smtClean="0">
                <a:solidFill>
                  <a:srgbClr val="139FD2"/>
                </a:solidFill>
                <a:latin typeface="Bebas Neue" pitchFamily="34" charset="0"/>
                <a:ea typeface="Bebas Neue" pitchFamily="34" charset="0"/>
                <a:cs typeface="Bebas Neue" pitchFamily="34" charset="0"/>
                <a:sym typeface="Bebas Neue" pitchFamily="34" charset="0"/>
              </a:rPr>
              <a:pPr eaLnBrk="1" hangingPunct="1"/>
              <a:t>78</a:t>
            </a:fld>
            <a:endParaRPr lang="en-US" sz="3600" smtClean="0">
              <a:solidFill>
                <a:srgbClr val="139FD2"/>
              </a:solidFill>
              <a:latin typeface="Bebas Neue" pitchFamily="34" charset="0"/>
              <a:ea typeface="Bebas Neue" pitchFamily="34" charset="0"/>
              <a:cs typeface="Bebas Neue" pitchFamily="34" charset="0"/>
              <a:sym typeface="Bebas Neue" pitchFamily="34" charset="0"/>
            </a:endParaRPr>
          </a:p>
        </p:txBody>
      </p:sp>
      <p:graphicFrame>
        <p:nvGraphicFramePr>
          <p:cNvPr id="30721" name="Group 1"/>
          <p:cNvGraphicFramePr>
            <a:graphicFrameLocks noGrp="1"/>
          </p:cNvGraphicFramePr>
          <p:nvPr>
            <p:extLst>
              <p:ext uri="{D42A27DB-BD31-4B8C-83A1-F6EECF244321}">
                <p14:modId xmlns:p14="http://schemas.microsoft.com/office/powerpoint/2010/main" val="523494043"/>
              </p:ext>
            </p:extLst>
          </p:nvPr>
        </p:nvGraphicFramePr>
        <p:xfrm>
          <a:off x="12242800" y="3200400"/>
          <a:ext cx="9740900" cy="9113840"/>
        </p:xfrm>
        <a:graphic>
          <a:graphicData uri="http://schemas.openxmlformats.org/drawingml/2006/table">
            <a:tbl>
              <a:tblPr/>
              <a:tblGrid>
                <a:gridCol w="5103813"/>
                <a:gridCol w="4637087"/>
              </a:tblGrid>
              <a:tr h="207168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5600" b="0" i="0" u="none" strike="noStrike" cap="none" normalizeH="0" baseline="0" dirty="0" smtClean="0">
                          <a:ln>
                            <a:noFill/>
                          </a:ln>
                          <a:solidFill>
                            <a:srgbClr val="1E1D1D"/>
                          </a:solidFill>
                          <a:effectLst/>
                          <a:latin typeface="Bebas Neue" charset="0"/>
                          <a:ea typeface="Bebas Neue" charset="0"/>
                          <a:cs typeface="Bebas Neue" charset="0"/>
                          <a:sym typeface="Bebas Neue" charset="0"/>
                        </a:rPr>
                        <a:t>Structure</a:t>
                      </a:r>
                    </a:p>
                  </a:txBody>
                  <a:tcPr marL="63500" marR="63500" marT="63500" marB="63500" anchor="b" horzOverflow="overflow">
                    <a:lnL cap="flat">
                      <a:noFill/>
                    </a:lnL>
                    <a:lnR cap="flat">
                      <a:noFill/>
                    </a:lnR>
                    <a:lnT cap="flat">
                      <a:noFill/>
                    </a:lnT>
                    <a:lnB w="114300" cap="flat" cmpd="sng" algn="ctr">
                      <a:solidFill>
                        <a:srgbClr val="139FD2"/>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5600" b="0" i="0" u="none" strike="noStrike" cap="none" normalizeH="0" baseline="0" dirty="0" smtClean="0">
                          <a:ln>
                            <a:noFill/>
                          </a:ln>
                          <a:solidFill>
                            <a:srgbClr val="1E1D1D"/>
                          </a:solidFill>
                          <a:effectLst/>
                          <a:latin typeface="Bebas Neue" charset="0"/>
                          <a:ea typeface="Bebas Neue" charset="0"/>
                          <a:cs typeface="Bebas Neue" charset="0"/>
                          <a:sym typeface="Bebas Neue" charset="0"/>
                        </a:rPr>
                        <a:t>Email</a:t>
                      </a:r>
                    </a:p>
                  </a:txBody>
                  <a:tcPr marL="63500" marR="63500" marT="63500" marB="63500" anchor="b" horzOverflow="overflow">
                    <a:lnL cap="flat">
                      <a:noFill/>
                    </a:lnL>
                    <a:lnR cap="flat">
                      <a:noFill/>
                    </a:lnR>
                    <a:lnT cap="flat">
                      <a:noFill/>
                    </a:lnT>
                    <a:lnB w="114300" cap="flat" cmpd="sng" algn="ctr">
                      <a:solidFill>
                        <a:srgbClr val="139FD2"/>
                      </a:solidFill>
                      <a:prstDash val="solid"/>
                      <a:round/>
                      <a:headEnd type="none" w="med" len="med"/>
                      <a:tailEnd type="none" w="med" len="med"/>
                    </a:lnB>
                    <a:lnTlToBr>
                      <a:noFill/>
                    </a:lnTlToBr>
                    <a:lnBlToTr>
                      <a:noFill/>
                    </a:lnBlToTr>
                    <a:noFill/>
                  </a:tcPr>
                </a:tc>
              </a:tr>
              <a:tr h="1760538">
                <a:tc>
                  <a:txBody>
                    <a:bodyPr/>
                    <a:lstStyle/>
                    <a:p>
                      <a:pPr marL="0" marR="0" lvl="0" indent="0" algn="l" defTabSz="914400" rtl="0" eaLnBrk="1" fontAlgn="base" latinLnBrk="0" hangingPunct="1">
                        <a:lnSpc>
                          <a:spcPct val="100000"/>
                        </a:lnSpc>
                        <a:spcBef>
                          <a:spcPct val="0"/>
                        </a:spcBef>
                        <a:spcAft>
                          <a:spcPct val="0"/>
                        </a:spcAft>
                        <a:buClrTx/>
                        <a:buSzTx/>
                        <a:buFontTx/>
                        <a:buNone/>
                        <a:tabLst>
                          <a:tab pos="914400" algn="l"/>
                        </a:tabLst>
                      </a:pPr>
                      <a:r>
                        <a:rPr kumimoji="0" lang="en-US" sz="3600" b="0" i="0" u="none" strike="noStrike" cap="none" normalizeH="0" baseline="0" dirty="0" smtClean="0">
                          <a:ln>
                            <a:noFill/>
                          </a:ln>
                          <a:solidFill>
                            <a:srgbClr val="535353"/>
                          </a:solidFill>
                          <a:effectLst/>
                          <a:latin typeface="Arial" pitchFamily="34" charset="0"/>
                          <a:ea typeface="Helvetica Neue" charset="0"/>
                          <a:cs typeface="Arial" pitchFamily="34" charset="0"/>
                          <a:sym typeface="Helvetica Neue" charset="0"/>
                        </a:rPr>
                        <a:t>Free Offer</a:t>
                      </a:r>
                    </a:p>
                  </a:txBody>
                  <a:tcPr marL="190500" marR="190500" marT="190500" marB="190500" anchor="ctr" horzOverflow="overflow">
                    <a:lnL cap="flat">
                      <a:noFill/>
                    </a:lnL>
                    <a:lnR cap="flat">
                      <a:noFill/>
                    </a:lnR>
                    <a:lnT w="114300" cap="flat" cmpd="sng" algn="ctr">
                      <a:solidFill>
                        <a:srgbClr val="139FD2"/>
                      </a:solidFill>
                      <a:prstDash val="solid"/>
                      <a:round/>
                      <a:headEnd type="none" w="med" len="med"/>
                      <a:tailEnd type="none" w="med" len="med"/>
                    </a:lnT>
                    <a:lnB cap="flat">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3600" b="0" i="0" u="none" strike="noStrike" cap="none" normalizeH="0" baseline="0" dirty="0" smtClean="0">
                          <a:ln>
                            <a:noFill/>
                          </a:ln>
                          <a:solidFill>
                            <a:srgbClr val="535353"/>
                          </a:solidFill>
                          <a:effectLst/>
                          <a:latin typeface="Arial" pitchFamily="34" charset="0"/>
                          <a:ea typeface="Helvetica Neue" charset="0"/>
                          <a:cs typeface="Arial" pitchFamily="34" charset="0"/>
                          <a:sym typeface="Helvetica Neue" charset="0"/>
                        </a:rPr>
                        <a:t>One</a:t>
                      </a:r>
                    </a:p>
                  </a:txBody>
                  <a:tcPr marL="190500" marR="190500" marT="190500" marB="190500" anchor="ctr" horzOverflow="overflow">
                    <a:lnL cap="flat">
                      <a:noFill/>
                    </a:lnL>
                    <a:lnR cap="flat">
                      <a:noFill/>
                    </a:lnR>
                    <a:lnT w="114300" cap="flat" cmpd="sng" algn="ctr">
                      <a:solidFill>
                        <a:srgbClr val="139FD2"/>
                      </a:solidFill>
                      <a:prstDash val="solid"/>
                      <a:round/>
                      <a:headEnd type="none" w="med" len="med"/>
                      <a:tailEnd type="none" w="med" len="med"/>
                    </a:lnT>
                    <a:lnB cap="flat">
                      <a:noFill/>
                    </a:lnB>
                    <a:lnTlToBr>
                      <a:noFill/>
                    </a:lnTlToBr>
                    <a:lnBlToTr>
                      <a:noFill/>
                    </a:lnBlToTr>
                    <a:noFill/>
                  </a:tcPr>
                </a:tc>
              </a:tr>
              <a:tr h="1760538">
                <a:tc>
                  <a:txBody>
                    <a:bodyPr/>
                    <a:lstStyle/>
                    <a:p>
                      <a:pPr marL="0" marR="0" lvl="0" indent="0" algn="l" defTabSz="914400" rtl="0" eaLnBrk="1" fontAlgn="base" latinLnBrk="0" hangingPunct="1">
                        <a:lnSpc>
                          <a:spcPct val="100000"/>
                        </a:lnSpc>
                        <a:spcBef>
                          <a:spcPct val="0"/>
                        </a:spcBef>
                        <a:spcAft>
                          <a:spcPct val="0"/>
                        </a:spcAft>
                        <a:buClrTx/>
                        <a:buSzTx/>
                        <a:buFontTx/>
                        <a:buNone/>
                        <a:tabLst>
                          <a:tab pos="914400" algn="l"/>
                        </a:tabLst>
                      </a:pPr>
                      <a:r>
                        <a:rPr kumimoji="0" lang="en-US" sz="3600" b="0" i="0" u="none" strike="noStrike" cap="none" normalizeH="0" baseline="0" dirty="0" smtClean="0">
                          <a:ln>
                            <a:noFill/>
                          </a:ln>
                          <a:solidFill>
                            <a:srgbClr val="535353"/>
                          </a:solidFill>
                          <a:effectLst/>
                          <a:latin typeface="Arial" pitchFamily="34" charset="0"/>
                          <a:ea typeface="Helvetica Neue" charset="0"/>
                          <a:cs typeface="Arial" pitchFamily="34" charset="0"/>
                          <a:sym typeface="Helvetica Neue" charset="0"/>
                        </a:rPr>
                        <a:t>Add Value</a:t>
                      </a:r>
                    </a:p>
                  </a:txBody>
                  <a:tcPr marL="190500" marR="190500" marT="190500" marB="190500" anchor="ctr" horzOverflow="overflow">
                    <a:lnL cap="flat">
                      <a:noFill/>
                    </a:lnL>
                    <a:lnR cap="flat">
                      <a:noFill/>
                    </a:lnR>
                    <a:lnT cap="flat">
                      <a:noFill/>
                    </a:lnT>
                    <a:lnB cap="flat">
                      <a:noFill/>
                    </a:lnB>
                    <a:lnTlToBr>
                      <a:noFill/>
                    </a:lnTlToBr>
                    <a:lnBlToTr>
                      <a:noFill/>
                    </a:lnBlToTr>
                    <a:solidFill>
                      <a:srgbClr val="E8E8E8"/>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tab pos="914400" algn="l"/>
                        </a:tabLst>
                      </a:pPr>
                      <a:r>
                        <a:rPr kumimoji="0" lang="en-US" sz="3600" b="0" i="0" u="none" strike="noStrike" cap="none" normalizeH="0" baseline="0" dirty="0" smtClean="0">
                          <a:ln>
                            <a:noFill/>
                          </a:ln>
                          <a:solidFill>
                            <a:srgbClr val="535353"/>
                          </a:solidFill>
                          <a:effectLst/>
                          <a:latin typeface="Arial" pitchFamily="34" charset="0"/>
                          <a:ea typeface="Helvetica Neue" charset="0"/>
                          <a:cs typeface="Arial" pitchFamily="34" charset="0"/>
                          <a:sym typeface="Helvetica Neue" charset="0"/>
                        </a:rPr>
                        <a:t>Two - Four</a:t>
                      </a:r>
                    </a:p>
                  </a:txBody>
                  <a:tcPr marL="190500" marR="190500" marT="190500" marB="190500" anchor="ctr" horzOverflow="overflow">
                    <a:lnL cap="flat">
                      <a:noFill/>
                    </a:lnL>
                    <a:lnR cap="flat">
                      <a:noFill/>
                    </a:lnR>
                    <a:lnT cap="flat">
                      <a:noFill/>
                    </a:lnT>
                    <a:lnB cap="flat">
                      <a:noFill/>
                    </a:lnB>
                    <a:lnTlToBr>
                      <a:noFill/>
                    </a:lnTlToBr>
                    <a:lnBlToTr>
                      <a:noFill/>
                    </a:lnBlToTr>
                    <a:solidFill>
                      <a:srgbClr val="E8E8E8"/>
                    </a:solidFill>
                  </a:tcPr>
                </a:tc>
              </a:tr>
              <a:tr h="1760538">
                <a:tc>
                  <a:txBody>
                    <a:bodyPr/>
                    <a:lstStyle/>
                    <a:p>
                      <a:pPr marL="0" marR="0" lvl="0" indent="0" algn="l" defTabSz="914400" rtl="0" eaLnBrk="1" fontAlgn="base" latinLnBrk="0" hangingPunct="1">
                        <a:lnSpc>
                          <a:spcPct val="100000"/>
                        </a:lnSpc>
                        <a:spcBef>
                          <a:spcPct val="0"/>
                        </a:spcBef>
                        <a:spcAft>
                          <a:spcPct val="0"/>
                        </a:spcAft>
                        <a:buClrTx/>
                        <a:buSzTx/>
                        <a:buFontTx/>
                        <a:buNone/>
                        <a:tabLst>
                          <a:tab pos="914400" algn="l"/>
                        </a:tabLst>
                      </a:pPr>
                      <a:r>
                        <a:rPr kumimoji="0" lang="en-US" sz="3600" b="0" i="0" u="none" strike="noStrike" cap="none" normalizeH="0" baseline="0" dirty="0" smtClean="0">
                          <a:ln>
                            <a:noFill/>
                          </a:ln>
                          <a:solidFill>
                            <a:srgbClr val="535353"/>
                          </a:solidFill>
                          <a:effectLst/>
                          <a:latin typeface="Arial" pitchFamily="34" charset="0"/>
                          <a:ea typeface="Helvetica Neue" charset="0"/>
                          <a:cs typeface="Arial" pitchFamily="34" charset="0"/>
                          <a:sym typeface="Helvetica Neue" charset="0"/>
                        </a:rPr>
                        <a:t>Value + Build Up</a:t>
                      </a:r>
                    </a:p>
                  </a:txBody>
                  <a:tcPr marL="190500" marR="190500" marT="190500" marB="190500" anchor="ctr" horzOverflow="overflow">
                    <a:lnL cap="flat">
                      <a:noFill/>
                    </a:lnL>
                    <a:lnR cap="flat">
                      <a:noFill/>
                    </a:lnR>
                    <a:lnT cap="flat">
                      <a:noFill/>
                    </a:lnT>
                    <a:lnB cap="flat">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tab pos="914400" algn="l"/>
                        </a:tabLst>
                      </a:pPr>
                      <a:r>
                        <a:rPr kumimoji="0" lang="en-US" sz="3600" b="0" i="0" u="none" strike="noStrike" cap="none" normalizeH="0" baseline="0" dirty="0" smtClean="0">
                          <a:ln>
                            <a:noFill/>
                          </a:ln>
                          <a:solidFill>
                            <a:srgbClr val="535353"/>
                          </a:solidFill>
                          <a:effectLst/>
                          <a:latin typeface="Arial" pitchFamily="34" charset="0"/>
                          <a:ea typeface="Helvetica Neue" charset="0"/>
                          <a:cs typeface="Arial" pitchFamily="34" charset="0"/>
                          <a:sym typeface="Helvetica Neue" charset="0"/>
                        </a:rPr>
                        <a:t>Four - Six</a:t>
                      </a:r>
                    </a:p>
                  </a:txBody>
                  <a:tcPr marL="190500" marR="190500" marT="190500" marB="190500" anchor="ctr" horzOverflow="overflow">
                    <a:lnL cap="flat">
                      <a:noFill/>
                    </a:lnL>
                    <a:lnR cap="flat">
                      <a:noFill/>
                    </a:lnR>
                    <a:lnT cap="flat">
                      <a:noFill/>
                    </a:lnT>
                    <a:lnB cap="flat">
                      <a:noFill/>
                    </a:lnB>
                    <a:lnTlToBr>
                      <a:noFill/>
                    </a:lnTlToBr>
                    <a:lnBlToTr>
                      <a:noFill/>
                    </a:lnBlToTr>
                    <a:noFill/>
                  </a:tcPr>
                </a:tc>
              </a:tr>
              <a:tr h="1760538">
                <a:tc>
                  <a:txBody>
                    <a:bodyPr/>
                    <a:lstStyle/>
                    <a:p>
                      <a:pPr marL="0" marR="0" lvl="0" indent="0" algn="l" defTabSz="914400" rtl="0" eaLnBrk="1" fontAlgn="base" latinLnBrk="0" hangingPunct="1">
                        <a:lnSpc>
                          <a:spcPct val="100000"/>
                        </a:lnSpc>
                        <a:spcBef>
                          <a:spcPct val="0"/>
                        </a:spcBef>
                        <a:spcAft>
                          <a:spcPct val="0"/>
                        </a:spcAft>
                        <a:buClrTx/>
                        <a:buSzTx/>
                        <a:buFontTx/>
                        <a:buNone/>
                        <a:tabLst>
                          <a:tab pos="914400" algn="l"/>
                        </a:tabLst>
                      </a:pPr>
                      <a:r>
                        <a:rPr kumimoji="0" lang="en-US" sz="3600" b="0" i="0" u="none" strike="noStrike" cap="none" normalizeH="0" baseline="0" dirty="0" smtClean="0">
                          <a:ln>
                            <a:noFill/>
                          </a:ln>
                          <a:solidFill>
                            <a:srgbClr val="535353"/>
                          </a:solidFill>
                          <a:effectLst/>
                          <a:latin typeface="Arial" pitchFamily="34" charset="0"/>
                          <a:ea typeface="Helvetica Neue" charset="0"/>
                          <a:cs typeface="Arial" pitchFamily="34" charset="0"/>
                          <a:sym typeface="Helvetica Neue" charset="0"/>
                        </a:rPr>
                        <a:t>Sale</a:t>
                      </a:r>
                    </a:p>
                  </a:txBody>
                  <a:tcPr marL="190500" marR="190500" marT="190500" marB="190500" anchor="ctr" horzOverflow="overflow">
                    <a:lnL cap="flat">
                      <a:noFill/>
                    </a:lnL>
                    <a:lnR cap="flat">
                      <a:noFill/>
                    </a:lnR>
                    <a:lnT cap="flat">
                      <a:noFill/>
                    </a:lnT>
                    <a:lnB cap="flat">
                      <a:noFill/>
                    </a:lnB>
                    <a:lnTlToBr>
                      <a:noFill/>
                    </a:lnTlToBr>
                    <a:lnBlToTr>
                      <a:noFill/>
                    </a:lnBlToTr>
                    <a:solidFill>
                      <a:srgbClr val="E8E8E8"/>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tab pos="914400" algn="l"/>
                        </a:tabLst>
                      </a:pPr>
                      <a:r>
                        <a:rPr kumimoji="0" lang="en-US" sz="3600" b="0" i="0" u="none" strike="noStrike" cap="none" normalizeH="0" baseline="0" dirty="0" smtClean="0">
                          <a:ln>
                            <a:noFill/>
                          </a:ln>
                          <a:solidFill>
                            <a:srgbClr val="535353"/>
                          </a:solidFill>
                          <a:effectLst/>
                          <a:latin typeface="Arial" pitchFamily="34" charset="0"/>
                          <a:ea typeface="Helvetica Neue" charset="0"/>
                          <a:cs typeface="Arial" pitchFamily="34" charset="0"/>
                          <a:sym typeface="Helvetica Neue" charset="0"/>
                        </a:rPr>
                        <a:t>Seven</a:t>
                      </a:r>
                    </a:p>
                  </a:txBody>
                  <a:tcPr marL="190500" marR="190500" marT="190500" marB="190500" anchor="ctr" horzOverflow="overflow">
                    <a:lnL cap="flat">
                      <a:noFill/>
                    </a:lnL>
                    <a:lnR cap="flat">
                      <a:noFill/>
                    </a:lnR>
                    <a:lnT cap="flat">
                      <a:noFill/>
                    </a:lnT>
                    <a:lnB cap="flat">
                      <a:noFill/>
                    </a:lnB>
                    <a:lnTlToBr>
                      <a:noFill/>
                    </a:lnTlToBr>
                    <a:lnBlToTr>
                      <a:noFill/>
                    </a:lnBlToTr>
                    <a:solidFill>
                      <a:srgbClr val="E8E8E8"/>
                    </a:solidFill>
                  </a:tcPr>
                </a:tc>
              </a:tr>
            </a:tbl>
          </a:graphicData>
        </a:graphic>
      </p:graphicFrame>
      <p:grpSp>
        <p:nvGrpSpPr>
          <p:cNvPr id="25615" name="Group 42"/>
          <p:cNvGrpSpPr>
            <a:grpSpLocks/>
          </p:cNvGrpSpPr>
          <p:nvPr/>
        </p:nvGrpSpPr>
        <p:grpSpPr bwMode="auto">
          <a:xfrm>
            <a:off x="2438400" y="4267200"/>
            <a:ext cx="8688388" cy="7404100"/>
            <a:chOff x="0" y="24"/>
            <a:chExt cx="5473" cy="4664"/>
          </a:xfrm>
        </p:grpSpPr>
        <p:sp>
          <p:nvSpPr>
            <p:cNvPr id="25617" name="Rectangle 39"/>
            <p:cNvSpPr>
              <a:spLocks/>
            </p:cNvSpPr>
            <p:nvPr/>
          </p:nvSpPr>
          <p:spPr bwMode="auto">
            <a:xfrm>
              <a:off x="0" y="24"/>
              <a:ext cx="5472" cy="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7200" dirty="0" smtClean="0">
                  <a:solidFill>
                    <a:srgbClr val="1E1D1D"/>
                  </a:solidFill>
                  <a:latin typeface="Bebas Neue" pitchFamily="34" charset="0"/>
                  <a:ea typeface="Bebas Neue" pitchFamily="34" charset="0"/>
                  <a:cs typeface="Bebas Neue" pitchFamily="34" charset="0"/>
                  <a:sym typeface="Bebas Neue" pitchFamily="34" charset="0"/>
                </a:rPr>
                <a:t>Content is king</a:t>
              </a:r>
              <a:endParaRPr lang="en-US" sz="7200" dirty="0">
                <a:solidFill>
                  <a:srgbClr val="1E1D1D"/>
                </a:solidFill>
                <a:latin typeface="Bebas Neue" pitchFamily="34" charset="0"/>
                <a:ea typeface="Bebas Neue" pitchFamily="34" charset="0"/>
                <a:cs typeface="Bebas Neue" pitchFamily="34" charset="0"/>
                <a:sym typeface="Bebas Neue" pitchFamily="34" charset="0"/>
              </a:endParaRPr>
            </a:p>
          </p:txBody>
        </p:sp>
        <p:sp>
          <p:nvSpPr>
            <p:cNvPr id="30760" name="Rectangle 40"/>
            <p:cNvSpPr>
              <a:spLocks/>
            </p:cNvSpPr>
            <p:nvPr/>
          </p:nvSpPr>
          <p:spPr bwMode="auto">
            <a:xfrm>
              <a:off x="1" y="896"/>
              <a:ext cx="5472" cy="37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lstStyle/>
            <a:p>
              <a:pPr algn="l">
                <a:defRPr/>
              </a:pPr>
              <a:r>
                <a:rPr lang="en-US" sz="3600" dirty="0" smtClean="0">
                  <a:solidFill>
                    <a:srgbClr val="1E1D1D"/>
                  </a:solidFill>
                  <a:latin typeface="Arial" pitchFamily="34" charset="0"/>
                  <a:ea typeface="Helvetica Light" charset="0"/>
                  <a:cs typeface="Arial" pitchFamily="34" charset="0"/>
                  <a:sym typeface="Helvetica Light" charset="0"/>
                </a:rPr>
                <a:t>There are many different ways to implement a marketing email strategy, but one option is the 7 message sequence.</a:t>
              </a:r>
              <a:endParaRPr lang="en-US" sz="3600" dirty="0">
                <a:solidFill>
                  <a:srgbClr val="1E1D1D"/>
                </a:solidFill>
                <a:latin typeface="Arial" pitchFamily="34" charset="0"/>
                <a:ea typeface="Helvetica Light" charset="0"/>
                <a:cs typeface="Arial" pitchFamily="34" charset="0"/>
                <a:sym typeface="Helvetica Light" charset="0"/>
              </a:endParaRPr>
            </a:p>
            <a:p>
              <a:pPr marL="342900" algn="l">
                <a:buClr>
                  <a:srgbClr val="139FD2"/>
                </a:buClr>
                <a:buSzPct val="125000"/>
                <a:defRPr/>
              </a:pPr>
              <a:endParaRPr lang="en-US" sz="3600" dirty="0">
                <a:solidFill>
                  <a:srgbClr val="1E1D1D"/>
                </a:solidFill>
                <a:latin typeface="Arial" pitchFamily="34" charset="0"/>
                <a:ea typeface="Helvetica Light" charset="0"/>
                <a:cs typeface="Arial" pitchFamily="34" charset="0"/>
                <a:sym typeface="Helvetica Light" charset="0"/>
              </a:endParaRPr>
            </a:p>
            <a:p>
              <a:pPr marL="914400" indent="-571500" algn="l">
                <a:buClr>
                  <a:srgbClr val="139FD2"/>
                </a:buClr>
                <a:buSzPct val="125000"/>
                <a:buFont typeface="Arial" panose="020B0604020202020204" pitchFamily="34" charset="0"/>
                <a:buChar char="•"/>
                <a:defRPr/>
              </a:pPr>
              <a:r>
                <a:rPr lang="en-US" sz="3600" dirty="0" smtClean="0">
                  <a:solidFill>
                    <a:srgbClr val="1E1D1D"/>
                  </a:solidFill>
                  <a:latin typeface="Arial" pitchFamily="34" charset="0"/>
                  <a:ea typeface="Helvetica Light" charset="0"/>
                  <a:cs typeface="Arial" pitchFamily="34" charset="0"/>
                  <a:sym typeface="Helvetica Light" charset="0"/>
                </a:rPr>
                <a:t>Offer something relevant for FREE.</a:t>
              </a:r>
            </a:p>
            <a:p>
              <a:pPr marL="342900" algn="l">
                <a:buClr>
                  <a:srgbClr val="139FD2"/>
                </a:buClr>
                <a:buSzPct val="125000"/>
                <a:defRPr/>
              </a:pPr>
              <a:r>
                <a:rPr lang="en-US" sz="3600" dirty="0" smtClean="0">
                  <a:solidFill>
                    <a:srgbClr val="1E1D1D"/>
                  </a:solidFill>
                  <a:latin typeface="Arial" pitchFamily="34" charset="0"/>
                  <a:ea typeface="Helvetica Light" charset="0"/>
                  <a:cs typeface="Arial" pitchFamily="34" charset="0"/>
                  <a:sym typeface="Helvetica Light" charset="0"/>
                </a:rPr>
                <a:t> </a:t>
              </a:r>
              <a:endParaRPr lang="en-US" sz="3600" dirty="0">
                <a:solidFill>
                  <a:srgbClr val="1E1D1D"/>
                </a:solidFill>
                <a:latin typeface="Arial" pitchFamily="34" charset="0"/>
                <a:ea typeface="Helvetica Light" charset="0"/>
                <a:cs typeface="Arial" pitchFamily="34" charset="0"/>
                <a:sym typeface="Helvetica Light" charset="0"/>
              </a:endParaRPr>
            </a:p>
            <a:p>
              <a:pPr marL="977900" indent="-635000" algn="l">
                <a:buClr>
                  <a:srgbClr val="139FD2"/>
                </a:buClr>
                <a:buSzPct val="125000"/>
                <a:buFont typeface="Helvetica Light" charset="0"/>
                <a:buChar char="•"/>
                <a:defRPr/>
              </a:pPr>
              <a:r>
                <a:rPr lang="en-US" sz="3600" dirty="0" smtClean="0">
                  <a:solidFill>
                    <a:srgbClr val="1E1D1D"/>
                  </a:solidFill>
                  <a:latin typeface="Arial" pitchFamily="34" charset="0"/>
                  <a:ea typeface="Helvetica Light" charset="0"/>
                  <a:cs typeface="Arial" pitchFamily="34" charset="0"/>
                  <a:sym typeface="Helvetica Light" charset="0"/>
                </a:rPr>
                <a:t>Follow up the offer with lot’s of value.</a:t>
              </a:r>
            </a:p>
            <a:p>
              <a:pPr marL="977900" indent="-635000" algn="l">
                <a:buClr>
                  <a:srgbClr val="139FD2"/>
                </a:buClr>
                <a:buSzPct val="125000"/>
                <a:buFont typeface="Helvetica Light" charset="0"/>
                <a:buChar char="•"/>
                <a:defRPr/>
              </a:pPr>
              <a:endParaRPr lang="en-US" sz="3600" dirty="0" smtClean="0">
                <a:solidFill>
                  <a:srgbClr val="1E1D1D"/>
                </a:solidFill>
                <a:latin typeface="Arial" pitchFamily="34" charset="0"/>
                <a:ea typeface="Helvetica Light" charset="0"/>
                <a:cs typeface="Arial" pitchFamily="34" charset="0"/>
                <a:sym typeface="Helvetica Light" charset="0"/>
              </a:endParaRPr>
            </a:p>
            <a:p>
              <a:pPr marL="977900" indent="-635000" algn="l">
                <a:buClr>
                  <a:srgbClr val="139FD2"/>
                </a:buClr>
                <a:buSzPct val="125000"/>
                <a:buFont typeface="Helvetica Light" charset="0"/>
                <a:buChar char="•"/>
                <a:defRPr/>
              </a:pPr>
              <a:r>
                <a:rPr lang="en-US" sz="3600" dirty="0" smtClean="0">
                  <a:solidFill>
                    <a:srgbClr val="1E1D1D"/>
                  </a:solidFill>
                  <a:latin typeface="Arial" pitchFamily="34" charset="0"/>
                  <a:ea typeface="Helvetica Light" charset="0"/>
                  <a:cs typeface="Arial" pitchFamily="34" charset="0"/>
                  <a:sym typeface="Helvetica Light" charset="0"/>
                </a:rPr>
                <a:t>Make your pitch on the 7</a:t>
              </a:r>
              <a:r>
                <a:rPr lang="en-US" sz="3600" baseline="30000" dirty="0" smtClean="0">
                  <a:solidFill>
                    <a:srgbClr val="1E1D1D"/>
                  </a:solidFill>
                  <a:latin typeface="Arial" pitchFamily="34" charset="0"/>
                  <a:ea typeface="Helvetica Light" charset="0"/>
                  <a:cs typeface="Arial" pitchFamily="34" charset="0"/>
                  <a:sym typeface="Helvetica Light" charset="0"/>
                </a:rPr>
                <a:t>th</a:t>
              </a:r>
              <a:r>
                <a:rPr lang="en-US" sz="3600" dirty="0" smtClean="0">
                  <a:solidFill>
                    <a:srgbClr val="1E1D1D"/>
                  </a:solidFill>
                  <a:latin typeface="Arial" pitchFamily="34" charset="0"/>
                  <a:ea typeface="Helvetica Light" charset="0"/>
                  <a:cs typeface="Arial" pitchFamily="34" charset="0"/>
                  <a:sym typeface="Helvetica Light" charset="0"/>
                </a:rPr>
                <a:t> message</a:t>
              </a:r>
              <a:r>
                <a:rPr lang="en-US" sz="3600" dirty="0">
                  <a:solidFill>
                    <a:srgbClr val="1E1D1D"/>
                  </a:solidFill>
                  <a:latin typeface="Arial" pitchFamily="34" charset="0"/>
                  <a:ea typeface="Helvetica Light" charset="0"/>
                  <a:cs typeface="Arial" pitchFamily="34" charset="0"/>
                  <a:sym typeface="Helvetica Light" charset="0"/>
                </a:rPr>
                <a:t>.</a:t>
              </a:r>
              <a:endParaRPr lang="en-US" sz="3600" dirty="0" smtClean="0">
                <a:solidFill>
                  <a:srgbClr val="1E1D1D"/>
                </a:solidFill>
                <a:latin typeface="Arial" pitchFamily="34" charset="0"/>
                <a:ea typeface="Helvetica Light" charset="0"/>
                <a:cs typeface="Arial" pitchFamily="34" charset="0"/>
                <a:sym typeface="Helvetica Light" charset="0"/>
              </a:endParaRPr>
            </a:p>
            <a:p>
              <a:pPr marL="977900" indent="-635000" algn="l">
                <a:buClr>
                  <a:srgbClr val="139FD2"/>
                </a:buClr>
                <a:buSzPct val="125000"/>
                <a:buFont typeface="Helvetica Light" charset="0"/>
                <a:buChar char="•"/>
                <a:defRPr/>
              </a:pPr>
              <a:endParaRPr lang="en-US" sz="3600" dirty="0">
                <a:solidFill>
                  <a:srgbClr val="1E1D1D"/>
                </a:solidFill>
                <a:latin typeface="Arial" pitchFamily="34" charset="0"/>
                <a:ea typeface="Helvetica Light" charset="0"/>
                <a:cs typeface="Arial" pitchFamily="34" charset="0"/>
                <a:sym typeface="Helvetica Light" charset="0"/>
              </a:endParaRPr>
            </a:p>
            <a:p>
              <a:pPr algn="l">
                <a:defRPr/>
              </a:pPr>
              <a:endParaRPr lang="en-US" sz="3600" dirty="0">
                <a:solidFill>
                  <a:srgbClr val="1E1D1D"/>
                </a:solidFill>
                <a:latin typeface="Arial" pitchFamily="34" charset="0"/>
                <a:ea typeface="Helvetica Light" charset="0"/>
                <a:cs typeface="Arial" pitchFamily="34" charset="0"/>
                <a:sym typeface="Helvetica Light" charset="0"/>
              </a:endParaRPr>
            </a:p>
          </p:txBody>
        </p:sp>
        <p:sp>
          <p:nvSpPr>
            <p:cNvPr id="25619" name="Line 41"/>
            <p:cNvSpPr>
              <a:spLocks noChangeShapeType="1"/>
            </p:cNvSpPr>
            <p:nvPr/>
          </p:nvSpPr>
          <p:spPr bwMode="auto">
            <a:xfrm>
              <a:off x="0" y="656"/>
              <a:ext cx="5472" cy="0"/>
            </a:xfrm>
            <a:prstGeom prst="line">
              <a:avLst/>
            </a:prstGeom>
            <a:noFill/>
            <a:ln w="114300">
              <a:solidFill>
                <a:srgbClr val="139FD2"/>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a:p>
          </p:txBody>
        </p:sp>
      </p:grpSp>
      <p:sp>
        <p:nvSpPr>
          <p:cNvPr id="25616" name="Rectangle 43"/>
          <p:cNvSpPr>
            <a:spLocks/>
          </p:cNvSpPr>
          <p:nvPr/>
        </p:nvSpPr>
        <p:spPr bwMode="auto">
          <a:xfrm>
            <a:off x="2438400" y="1104900"/>
            <a:ext cx="14630400"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14400" dirty="0" smtClean="0">
                <a:solidFill>
                  <a:srgbClr val="139FD2"/>
                </a:solidFill>
                <a:latin typeface="Bebas Neue" pitchFamily="34" charset="0"/>
                <a:ea typeface="Bebas Neue" pitchFamily="34" charset="0"/>
                <a:cs typeface="Bebas Neue" pitchFamily="34" charset="0"/>
                <a:sym typeface="Bebas Neue" pitchFamily="34" charset="0"/>
              </a:rPr>
              <a:t>Email campaign</a:t>
            </a:r>
            <a:endParaRPr lang="en-US" sz="14400" dirty="0">
              <a:solidFill>
                <a:srgbClr val="139FD2"/>
              </a:solidFill>
              <a:latin typeface="Bebas Neue" pitchFamily="34" charset="0"/>
              <a:ea typeface="Bebas Neue" pitchFamily="34" charset="0"/>
              <a:cs typeface="Bebas Neue" pitchFamily="34" charset="0"/>
              <a:sym typeface="Bebas Neue" pitchFamily="34" charset="0"/>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bg>
      <p:bgPr>
        <a:solidFill>
          <a:srgbClr val="FFFEFE"/>
        </a:solidFill>
        <a:effectLst/>
      </p:bgPr>
    </p:bg>
    <p:spTree>
      <p:nvGrpSpPr>
        <p:cNvPr id="1" name=""/>
        <p:cNvGrpSpPr/>
        <p:nvPr/>
      </p:nvGrpSpPr>
      <p:grpSpPr>
        <a:xfrm>
          <a:off x="0" y="0"/>
          <a:ext cx="0" cy="0"/>
          <a:chOff x="0" y="0"/>
          <a:chExt cx="0" cy="0"/>
        </a:xfrm>
      </p:grpSpPr>
      <p:sp>
        <p:nvSpPr>
          <p:cNvPr id="7170" name="Slide Number Placeholder 3"/>
          <p:cNvSpPr>
            <a:spLocks noGrp="1"/>
          </p:cNvSpPr>
          <p:nvPr>
            <p:ph type="sldNum" sz="quarter" idx="10"/>
          </p:nvPr>
        </p:nvSpPr>
        <p:spPr>
          <a:noFill/>
        </p:spPr>
        <p:txBody>
          <a:bodyPr/>
          <a:lstStyle>
            <a:lvl1pPr eaLnBrk="0" hangingPunct="0">
              <a:defRPr sz="5600">
                <a:solidFill>
                  <a:srgbClr val="000000"/>
                </a:solidFill>
                <a:latin typeface="Gill Sans" charset="0"/>
                <a:ea typeface="ヒラギノ角ゴ ProN W3" charset="0"/>
                <a:cs typeface="ヒラギノ角ゴ ProN W3" charset="0"/>
                <a:sym typeface="Gill Sans" charset="0"/>
              </a:defRPr>
            </a:lvl1pPr>
            <a:lvl2pPr marL="742950" indent="-285750" eaLnBrk="0" hangingPunct="0">
              <a:defRPr sz="5600">
                <a:solidFill>
                  <a:srgbClr val="000000"/>
                </a:solidFill>
                <a:latin typeface="Gill Sans" charset="0"/>
                <a:ea typeface="ヒラギノ角ゴ ProN W3" charset="0"/>
                <a:cs typeface="ヒラギノ角ゴ ProN W3" charset="0"/>
                <a:sym typeface="Gill Sans" charset="0"/>
              </a:defRPr>
            </a:lvl2pPr>
            <a:lvl3pPr marL="1143000" indent="-228600" eaLnBrk="0" hangingPunct="0">
              <a:defRPr sz="5600">
                <a:solidFill>
                  <a:srgbClr val="000000"/>
                </a:solidFill>
                <a:latin typeface="Gill Sans" charset="0"/>
                <a:ea typeface="ヒラギノ角ゴ ProN W3" charset="0"/>
                <a:cs typeface="ヒラギノ角ゴ ProN W3" charset="0"/>
                <a:sym typeface="Gill Sans" charset="0"/>
              </a:defRPr>
            </a:lvl3pPr>
            <a:lvl4pPr marL="1600200" indent="-228600" eaLnBrk="0" hangingPunct="0">
              <a:defRPr sz="5600">
                <a:solidFill>
                  <a:srgbClr val="000000"/>
                </a:solidFill>
                <a:latin typeface="Gill Sans" charset="0"/>
                <a:ea typeface="ヒラギノ角ゴ ProN W3" charset="0"/>
                <a:cs typeface="ヒラギノ角ゴ ProN W3" charset="0"/>
                <a:sym typeface="Gill Sans" charset="0"/>
              </a:defRPr>
            </a:lvl4pPr>
            <a:lvl5pPr marL="2057400" indent="-228600" eaLnBrk="0" hangingPunct="0">
              <a:defRPr sz="5600">
                <a:solidFill>
                  <a:srgbClr val="000000"/>
                </a:solidFill>
                <a:latin typeface="Gill Sans" charset="0"/>
                <a:ea typeface="ヒラギノ角ゴ ProN W3" charset="0"/>
                <a:cs typeface="ヒラギノ角ゴ ProN W3" charset="0"/>
                <a:sym typeface="Gill Sans" charset="0"/>
              </a:defRPr>
            </a:lvl5pPr>
            <a:lvl6pPr marL="25146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6pPr>
            <a:lvl7pPr marL="29718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7pPr>
            <a:lvl8pPr marL="34290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8pPr>
            <a:lvl9pPr marL="38862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9pPr>
          </a:lstStyle>
          <a:p>
            <a:pPr eaLnBrk="1" hangingPunct="1"/>
            <a:fld id="{31266F40-6EF5-47BB-B1E5-344610E89D57}" type="slidenum">
              <a:rPr lang="en-US" sz="3600" smtClean="0">
                <a:solidFill>
                  <a:srgbClr val="139FD2"/>
                </a:solidFill>
                <a:latin typeface="Bebas Neue" pitchFamily="34" charset="0"/>
                <a:ea typeface="Bebas Neue" pitchFamily="34" charset="0"/>
                <a:cs typeface="Bebas Neue" pitchFamily="34" charset="0"/>
                <a:sym typeface="Bebas Neue" pitchFamily="34" charset="0"/>
              </a:rPr>
              <a:pPr eaLnBrk="1" hangingPunct="1"/>
              <a:t>79</a:t>
            </a:fld>
            <a:endParaRPr lang="en-US" sz="3600" smtClean="0">
              <a:solidFill>
                <a:srgbClr val="139FD2"/>
              </a:solidFill>
              <a:latin typeface="Bebas Neue" pitchFamily="34" charset="0"/>
              <a:ea typeface="Bebas Neue" pitchFamily="34" charset="0"/>
              <a:cs typeface="Bebas Neue" pitchFamily="34" charset="0"/>
              <a:sym typeface="Bebas Neue" pitchFamily="34" charset="0"/>
            </a:endParaRPr>
          </a:p>
        </p:txBody>
      </p:sp>
      <p:sp>
        <p:nvSpPr>
          <p:cNvPr id="7171" name="Rectangle 1"/>
          <p:cNvSpPr>
            <a:spLocks/>
          </p:cNvSpPr>
          <p:nvPr/>
        </p:nvSpPr>
        <p:spPr bwMode="auto">
          <a:xfrm>
            <a:off x="2438400" y="1104900"/>
            <a:ext cx="14630400"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14400" dirty="0" smtClean="0">
                <a:solidFill>
                  <a:srgbClr val="139FD2"/>
                </a:solidFill>
                <a:latin typeface="Bebas Neue" pitchFamily="34" charset="0"/>
                <a:ea typeface="Bebas Neue" pitchFamily="34" charset="0"/>
                <a:cs typeface="Bebas Neue" pitchFamily="34" charset="0"/>
                <a:sym typeface="Bebas Neue" pitchFamily="34" charset="0"/>
              </a:rPr>
              <a:t>Email structure</a:t>
            </a:r>
            <a:endParaRPr lang="en-US" sz="14400" dirty="0">
              <a:solidFill>
                <a:srgbClr val="139FD2"/>
              </a:solidFill>
              <a:latin typeface="Bebas Neue" pitchFamily="34" charset="0"/>
              <a:ea typeface="Bebas Neue" pitchFamily="34" charset="0"/>
              <a:cs typeface="Bebas Neue" pitchFamily="34" charset="0"/>
              <a:sym typeface="Bebas Neue" pitchFamily="34" charset="0"/>
            </a:endParaRPr>
          </a:p>
        </p:txBody>
      </p:sp>
      <p:grpSp>
        <p:nvGrpSpPr>
          <p:cNvPr id="7172" name="Group 1"/>
          <p:cNvGrpSpPr>
            <a:grpSpLocks/>
          </p:cNvGrpSpPr>
          <p:nvPr/>
        </p:nvGrpSpPr>
        <p:grpSpPr bwMode="auto">
          <a:xfrm>
            <a:off x="2451100" y="4343400"/>
            <a:ext cx="8751888" cy="3810000"/>
            <a:chOff x="2451099" y="4343400"/>
            <a:chExt cx="8751889" cy="3810000"/>
          </a:xfrm>
        </p:grpSpPr>
        <p:sp>
          <p:nvSpPr>
            <p:cNvPr id="7185" name="Rectangle 2"/>
            <p:cNvSpPr>
              <a:spLocks/>
            </p:cNvSpPr>
            <p:nvPr/>
          </p:nvSpPr>
          <p:spPr bwMode="auto">
            <a:xfrm>
              <a:off x="2516188" y="5659582"/>
              <a:ext cx="8686800" cy="24938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r>
                <a:rPr lang="en-US" sz="3600" dirty="0" smtClean="0">
                  <a:solidFill>
                    <a:srgbClr val="1E1D1D"/>
                  </a:solidFill>
                  <a:latin typeface="Arial" charset="0"/>
                  <a:ea typeface="Helvetica Light" charset="0"/>
                  <a:cs typeface="Arial" charset="0"/>
                  <a:sym typeface="Helvetica Light" charset="0"/>
                </a:rPr>
                <a:t>The subject line needs to be attention grabbing without being to long, its needs to be so irresistible that readers cant help but open it. </a:t>
              </a:r>
              <a:r>
                <a:rPr lang="en-US" sz="3600" dirty="0">
                  <a:solidFill>
                    <a:srgbClr val="1E1D1D"/>
                  </a:solidFill>
                  <a:latin typeface="Arial" charset="0"/>
                  <a:ea typeface="Helvetica Light" charset="0"/>
                  <a:cs typeface="Arial" charset="0"/>
                  <a:sym typeface="Helvetica Light" charset="0"/>
                </a:rPr>
                <a:t>S</a:t>
              </a:r>
              <a:r>
                <a:rPr lang="en-US" sz="3600" dirty="0" smtClean="0">
                  <a:solidFill>
                    <a:srgbClr val="1E1D1D"/>
                  </a:solidFill>
                  <a:latin typeface="Arial" charset="0"/>
                  <a:ea typeface="Helvetica Light" charset="0"/>
                  <a:cs typeface="Arial" charset="0"/>
                  <a:sym typeface="Helvetica Light" charset="0"/>
                </a:rPr>
                <a:t>plit test different subject lines, to find the best opening rates. </a:t>
              </a:r>
              <a:endParaRPr lang="en-US" sz="3600" dirty="0">
                <a:solidFill>
                  <a:srgbClr val="1E1D1D"/>
                </a:solidFill>
                <a:latin typeface="Arial" charset="0"/>
                <a:ea typeface="Helvetica Light" charset="0"/>
                <a:cs typeface="Arial" charset="0"/>
                <a:sym typeface="Helvetica Light" charset="0"/>
              </a:endParaRPr>
            </a:p>
          </p:txBody>
        </p:sp>
        <p:sp>
          <p:nvSpPr>
            <p:cNvPr id="7186" name="Line 3"/>
            <p:cNvSpPr>
              <a:spLocks noChangeShapeType="1"/>
            </p:cNvSpPr>
            <p:nvPr/>
          </p:nvSpPr>
          <p:spPr bwMode="auto">
            <a:xfrm>
              <a:off x="2451099" y="5321300"/>
              <a:ext cx="8686800" cy="0"/>
            </a:xfrm>
            <a:prstGeom prst="line">
              <a:avLst/>
            </a:prstGeom>
            <a:noFill/>
            <a:ln w="114300">
              <a:solidFill>
                <a:srgbClr val="FDBE36"/>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a:p>
          </p:txBody>
        </p:sp>
        <p:sp>
          <p:nvSpPr>
            <p:cNvPr id="7187" name="Rectangle 4"/>
            <p:cNvSpPr>
              <a:spLocks/>
            </p:cNvSpPr>
            <p:nvPr/>
          </p:nvSpPr>
          <p:spPr bwMode="auto">
            <a:xfrm>
              <a:off x="2489200" y="4343400"/>
              <a:ext cx="86868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7200" dirty="0" smtClean="0">
                  <a:solidFill>
                    <a:srgbClr val="1E1D1D"/>
                  </a:solidFill>
                  <a:latin typeface="Bebas Neue" pitchFamily="34" charset="0"/>
                  <a:ea typeface="Bebas Neue" pitchFamily="34" charset="0"/>
                  <a:cs typeface="Bebas Neue" pitchFamily="34" charset="0"/>
                  <a:sym typeface="Bebas Neue" pitchFamily="34" charset="0"/>
                </a:rPr>
                <a:t>Subject line</a:t>
              </a:r>
              <a:endParaRPr lang="en-US" sz="7200" dirty="0">
                <a:solidFill>
                  <a:srgbClr val="1E1D1D"/>
                </a:solidFill>
                <a:latin typeface="Bebas Neue" pitchFamily="34" charset="0"/>
                <a:ea typeface="Bebas Neue" pitchFamily="34" charset="0"/>
                <a:cs typeface="Bebas Neue" pitchFamily="34" charset="0"/>
                <a:sym typeface="Bebas Neue" pitchFamily="34" charset="0"/>
              </a:endParaRPr>
            </a:p>
          </p:txBody>
        </p:sp>
      </p:grpSp>
      <p:grpSp>
        <p:nvGrpSpPr>
          <p:cNvPr id="7173" name="Group 2"/>
          <p:cNvGrpSpPr>
            <a:grpSpLocks/>
          </p:cNvGrpSpPr>
          <p:nvPr/>
        </p:nvGrpSpPr>
        <p:grpSpPr bwMode="auto">
          <a:xfrm>
            <a:off x="13423900" y="4343400"/>
            <a:ext cx="8712200" cy="3429000"/>
            <a:chOff x="13423899" y="4343400"/>
            <a:chExt cx="8712201" cy="3429000"/>
          </a:xfrm>
        </p:grpSpPr>
        <p:sp>
          <p:nvSpPr>
            <p:cNvPr id="7182" name="Rectangle 6"/>
            <p:cNvSpPr>
              <a:spLocks/>
            </p:cNvSpPr>
            <p:nvPr/>
          </p:nvSpPr>
          <p:spPr bwMode="auto">
            <a:xfrm>
              <a:off x="13423900" y="4343400"/>
              <a:ext cx="86868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7200" dirty="0" smtClean="0">
                  <a:solidFill>
                    <a:srgbClr val="1E1D1D"/>
                  </a:solidFill>
                  <a:latin typeface="Bebas Neue" pitchFamily="34" charset="0"/>
                  <a:ea typeface="Bebas Neue" pitchFamily="34" charset="0"/>
                  <a:cs typeface="Bebas Neue" pitchFamily="34" charset="0"/>
                  <a:sym typeface="Bebas Neue" pitchFamily="34" charset="0"/>
                </a:rPr>
                <a:t>body</a:t>
              </a:r>
              <a:endParaRPr lang="en-US" sz="7200" dirty="0">
                <a:solidFill>
                  <a:srgbClr val="1E1D1D"/>
                </a:solidFill>
                <a:latin typeface="Bebas Neue" pitchFamily="34" charset="0"/>
                <a:ea typeface="Bebas Neue" pitchFamily="34" charset="0"/>
                <a:cs typeface="Bebas Neue" pitchFamily="34" charset="0"/>
                <a:sym typeface="Bebas Neue" pitchFamily="34" charset="0"/>
              </a:endParaRPr>
            </a:p>
          </p:txBody>
        </p:sp>
        <p:sp>
          <p:nvSpPr>
            <p:cNvPr id="7183" name="Rectangle 7"/>
            <p:cNvSpPr>
              <a:spLocks/>
            </p:cNvSpPr>
            <p:nvPr/>
          </p:nvSpPr>
          <p:spPr bwMode="auto">
            <a:xfrm>
              <a:off x="13449300" y="5711394"/>
              <a:ext cx="8686800" cy="20610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r>
                <a:rPr lang="en-US" sz="3600" dirty="0" smtClean="0">
                  <a:solidFill>
                    <a:srgbClr val="1E1D1D"/>
                  </a:solidFill>
                  <a:latin typeface="Arial" charset="0"/>
                  <a:ea typeface="Helvetica Light" charset="0"/>
                  <a:cs typeface="Arial" charset="0"/>
                  <a:sym typeface="Helvetica Light" charset="0"/>
                </a:rPr>
                <a:t>Once your email is open you need to keep them interested, it is consider best practice to add value before you pitch any sale. You want your readers to be looking forward to receiving mailings from you.</a:t>
              </a:r>
              <a:endParaRPr lang="en-US" sz="3600" dirty="0">
                <a:solidFill>
                  <a:srgbClr val="1E1D1D"/>
                </a:solidFill>
                <a:latin typeface="Arial" charset="0"/>
                <a:ea typeface="Helvetica Light" charset="0"/>
                <a:cs typeface="Arial" charset="0"/>
                <a:sym typeface="Helvetica Light" charset="0"/>
              </a:endParaRPr>
            </a:p>
          </p:txBody>
        </p:sp>
        <p:sp>
          <p:nvSpPr>
            <p:cNvPr id="7184" name="Line 8"/>
            <p:cNvSpPr>
              <a:spLocks noChangeShapeType="1"/>
            </p:cNvSpPr>
            <p:nvPr/>
          </p:nvSpPr>
          <p:spPr bwMode="auto">
            <a:xfrm>
              <a:off x="13423899" y="5308601"/>
              <a:ext cx="8686800" cy="0"/>
            </a:xfrm>
            <a:prstGeom prst="line">
              <a:avLst/>
            </a:prstGeom>
            <a:noFill/>
            <a:ln w="114300">
              <a:solidFill>
                <a:srgbClr val="D31E25"/>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a:p>
          </p:txBody>
        </p:sp>
      </p:grpSp>
      <p:grpSp>
        <p:nvGrpSpPr>
          <p:cNvPr id="7174" name="Group 6"/>
          <p:cNvGrpSpPr>
            <a:grpSpLocks/>
          </p:cNvGrpSpPr>
          <p:nvPr/>
        </p:nvGrpSpPr>
        <p:grpSpPr bwMode="auto">
          <a:xfrm>
            <a:off x="13423900" y="8991600"/>
            <a:ext cx="8712200" cy="3429000"/>
            <a:chOff x="13423899" y="8991600"/>
            <a:chExt cx="8712201" cy="3429000"/>
          </a:xfrm>
        </p:grpSpPr>
        <p:sp>
          <p:nvSpPr>
            <p:cNvPr id="7179" name="Line 10"/>
            <p:cNvSpPr>
              <a:spLocks noChangeShapeType="1"/>
            </p:cNvSpPr>
            <p:nvPr/>
          </p:nvSpPr>
          <p:spPr bwMode="auto">
            <a:xfrm>
              <a:off x="13423899" y="10007600"/>
              <a:ext cx="8686800" cy="0"/>
            </a:xfrm>
            <a:prstGeom prst="line">
              <a:avLst/>
            </a:prstGeom>
            <a:noFill/>
            <a:ln w="114300">
              <a:solidFill>
                <a:srgbClr val="E6481C"/>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a:p>
          </p:txBody>
        </p:sp>
        <p:sp>
          <p:nvSpPr>
            <p:cNvPr id="7180" name="Rectangle 11"/>
            <p:cNvSpPr>
              <a:spLocks/>
            </p:cNvSpPr>
            <p:nvPr/>
          </p:nvSpPr>
          <p:spPr bwMode="auto">
            <a:xfrm>
              <a:off x="13423900" y="8991600"/>
              <a:ext cx="86868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7200" dirty="0" smtClean="0">
                  <a:latin typeface="Bebas Neue" pitchFamily="34" charset="0"/>
                  <a:ea typeface="Bebas Neue" pitchFamily="34" charset="0"/>
                  <a:cs typeface="Bebas Neue" pitchFamily="34" charset="0"/>
                  <a:sym typeface="Bebas Neue" pitchFamily="34" charset="0"/>
                </a:rPr>
                <a:t>proofread</a:t>
              </a:r>
              <a:endParaRPr lang="en-US" sz="7200" dirty="0">
                <a:latin typeface="Bebas Neue" pitchFamily="34" charset="0"/>
                <a:ea typeface="Bebas Neue" pitchFamily="34" charset="0"/>
                <a:cs typeface="Bebas Neue" pitchFamily="34" charset="0"/>
                <a:sym typeface="Bebas Neue" pitchFamily="34" charset="0"/>
              </a:endParaRPr>
            </a:p>
          </p:txBody>
        </p:sp>
        <p:sp>
          <p:nvSpPr>
            <p:cNvPr id="7181" name="Rectangle 12"/>
            <p:cNvSpPr>
              <a:spLocks/>
            </p:cNvSpPr>
            <p:nvPr/>
          </p:nvSpPr>
          <p:spPr bwMode="auto">
            <a:xfrm>
              <a:off x="13449300" y="10359594"/>
              <a:ext cx="8686800" cy="20610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r>
                <a:rPr lang="en-US" sz="3600" dirty="0" smtClean="0">
                  <a:solidFill>
                    <a:srgbClr val="1E1D1D"/>
                  </a:solidFill>
                  <a:latin typeface="Arial" charset="0"/>
                  <a:ea typeface="Helvetica Light" charset="0"/>
                  <a:cs typeface="Arial" charset="0"/>
                  <a:sym typeface="Helvetica Light" charset="0"/>
                </a:rPr>
                <a:t>Before you send any message always proofread, many readers will instantly dispose of your email if there are obvious mistakes! </a:t>
              </a:r>
              <a:endParaRPr lang="en-US" sz="3600" dirty="0">
                <a:solidFill>
                  <a:srgbClr val="1E1D1D"/>
                </a:solidFill>
                <a:latin typeface="Arial" charset="0"/>
                <a:ea typeface="Helvetica Light" charset="0"/>
                <a:cs typeface="Arial" charset="0"/>
                <a:sym typeface="Helvetica Light" charset="0"/>
              </a:endParaRPr>
            </a:p>
          </p:txBody>
        </p:sp>
      </p:grpSp>
      <p:grpSp>
        <p:nvGrpSpPr>
          <p:cNvPr id="7175" name="Group 5"/>
          <p:cNvGrpSpPr>
            <a:grpSpLocks/>
          </p:cNvGrpSpPr>
          <p:nvPr/>
        </p:nvGrpSpPr>
        <p:grpSpPr bwMode="auto">
          <a:xfrm>
            <a:off x="2451100" y="8991600"/>
            <a:ext cx="8750300" cy="3505200"/>
            <a:chOff x="2451099" y="8991600"/>
            <a:chExt cx="8750301" cy="3505200"/>
          </a:xfrm>
        </p:grpSpPr>
        <p:sp>
          <p:nvSpPr>
            <p:cNvPr id="7176" name="Line 14"/>
            <p:cNvSpPr>
              <a:spLocks noChangeShapeType="1"/>
            </p:cNvSpPr>
            <p:nvPr/>
          </p:nvSpPr>
          <p:spPr bwMode="auto">
            <a:xfrm>
              <a:off x="2451099" y="10020300"/>
              <a:ext cx="8686800" cy="0"/>
            </a:xfrm>
            <a:prstGeom prst="line">
              <a:avLst/>
            </a:prstGeom>
            <a:noFill/>
            <a:ln w="114300">
              <a:solidFill>
                <a:srgbClr val="70AE45"/>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a:p>
          </p:txBody>
        </p:sp>
        <p:sp>
          <p:nvSpPr>
            <p:cNvPr id="7177" name="Rectangle 15"/>
            <p:cNvSpPr>
              <a:spLocks/>
            </p:cNvSpPr>
            <p:nvPr/>
          </p:nvSpPr>
          <p:spPr bwMode="auto">
            <a:xfrm>
              <a:off x="2489200" y="8991600"/>
              <a:ext cx="86868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7200" dirty="0" smtClean="0">
                  <a:solidFill>
                    <a:srgbClr val="1E1D1D"/>
                  </a:solidFill>
                  <a:latin typeface="Bebas Neue" pitchFamily="34" charset="0"/>
                  <a:ea typeface="Bebas Neue" pitchFamily="34" charset="0"/>
                  <a:cs typeface="Bebas Neue" pitchFamily="34" charset="0"/>
                  <a:sym typeface="Bebas Neue" pitchFamily="34" charset="0"/>
                </a:rPr>
                <a:t>offer</a:t>
              </a:r>
              <a:endParaRPr lang="en-US" sz="7200" dirty="0">
                <a:solidFill>
                  <a:srgbClr val="1E1D1D"/>
                </a:solidFill>
                <a:latin typeface="Bebas Neue" pitchFamily="34" charset="0"/>
                <a:ea typeface="Bebas Neue" pitchFamily="34" charset="0"/>
                <a:cs typeface="Bebas Neue" pitchFamily="34" charset="0"/>
                <a:sym typeface="Bebas Neue" pitchFamily="34" charset="0"/>
              </a:endParaRPr>
            </a:p>
          </p:txBody>
        </p:sp>
        <p:sp>
          <p:nvSpPr>
            <p:cNvPr id="7178" name="Rectangle 16"/>
            <p:cNvSpPr>
              <a:spLocks/>
            </p:cNvSpPr>
            <p:nvPr/>
          </p:nvSpPr>
          <p:spPr bwMode="auto">
            <a:xfrm>
              <a:off x="2514600" y="10435794"/>
              <a:ext cx="8686800" cy="20610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r>
                <a:rPr lang="en-US" sz="3600" dirty="0" smtClean="0">
                  <a:solidFill>
                    <a:srgbClr val="1E1D1D"/>
                  </a:solidFill>
                  <a:latin typeface="Arial" charset="0"/>
                  <a:ea typeface="Helvetica Light" charset="0"/>
                  <a:cs typeface="Arial" charset="0"/>
                  <a:sym typeface="Helvetica Light" charset="0"/>
                </a:rPr>
                <a:t>This could be categorized as a free offer or discount to get your subscribers interested or even your main offer, they both should be relevant and add value to your reader.</a:t>
              </a:r>
              <a:endParaRPr lang="en-US" sz="3600" dirty="0">
                <a:solidFill>
                  <a:srgbClr val="1E1D1D"/>
                </a:solidFill>
                <a:latin typeface="Arial" charset="0"/>
                <a:ea typeface="Helvetica Light" charset="0"/>
                <a:cs typeface="Arial" charset="0"/>
                <a:sym typeface="Helvetica Light" charset="0"/>
              </a:endParaRPr>
            </a:p>
          </p:txBody>
        </p:sp>
      </p:grpSp>
    </p:spTree>
    <p:extLst>
      <p:ext uri="{BB962C8B-B14F-4D97-AF65-F5344CB8AC3E}">
        <p14:creationId xmlns:p14="http://schemas.microsoft.com/office/powerpoint/2010/main" val="34782566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1986" name="Slide Number Placeholder 3"/>
          <p:cNvSpPr>
            <a:spLocks noGrp="1"/>
          </p:cNvSpPr>
          <p:nvPr>
            <p:ph type="sldNum" sz="quarter" idx="10"/>
          </p:nvPr>
        </p:nvSpPr>
        <p:spPr>
          <a:noFill/>
        </p:spPr>
        <p:txBody>
          <a:bodyPr/>
          <a:lstStyle>
            <a:lvl1pPr eaLnBrk="0" hangingPunct="0">
              <a:defRPr sz="5600">
                <a:solidFill>
                  <a:srgbClr val="000000"/>
                </a:solidFill>
                <a:latin typeface="Gill Sans" charset="0"/>
                <a:ea typeface="ヒラギノ角ゴ ProN W3" charset="0"/>
                <a:cs typeface="ヒラギノ角ゴ ProN W3" charset="0"/>
                <a:sym typeface="Gill Sans" charset="0"/>
              </a:defRPr>
            </a:lvl1pPr>
            <a:lvl2pPr marL="742950" indent="-285750" eaLnBrk="0" hangingPunct="0">
              <a:defRPr sz="5600">
                <a:solidFill>
                  <a:srgbClr val="000000"/>
                </a:solidFill>
                <a:latin typeface="Gill Sans" charset="0"/>
                <a:ea typeface="ヒラギノ角ゴ ProN W3" charset="0"/>
                <a:cs typeface="ヒラギノ角ゴ ProN W3" charset="0"/>
                <a:sym typeface="Gill Sans" charset="0"/>
              </a:defRPr>
            </a:lvl2pPr>
            <a:lvl3pPr marL="1143000" indent="-228600" eaLnBrk="0" hangingPunct="0">
              <a:defRPr sz="5600">
                <a:solidFill>
                  <a:srgbClr val="000000"/>
                </a:solidFill>
                <a:latin typeface="Gill Sans" charset="0"/>
                <a:ea typeface="ヒラギノ角ゴ ProN W3" charset="0"/>
                <a:cs typeface="ヒラギノ角ゴ ProN W3" charset="0"/>
                <a:sym typeface="Gill Sans" charset="0"/>
              </a:defRPr>
            </a:lvl3pPr>
            <a:lvl4pPr marL="1600200" indent="-228600" eaLnBrk="0" hangingPunct="0">
              <a:defRPr sz="5600">
                <a:solidFill>
                  <a:srgbClr val="000000"/>
                </a:solidFill>
                <a:latin typeface="Gill Sans" charset="0"/>
                <a:ea typeface="ヒラギノ角ゴ ProN W3" charset="0"/>
                <a:cs typeface="ヒラギノ角ゴ ProN W3" charset="0"/>
                <a:sym typeface="Gill Sans" charset="0"/>
              </a:defRPr>
            </a:lvl4pPr>
            <a:lvl5pPr marL="2057400" indent="-228600" eaLnBrk="0" hangingPunct="0">
              <a:defRPr sz="5600">
                <a:solidFill>
                  <a:srgbClr val="000000"/>
                </a:solidFill>
                <a:latin typeface="Gill Sans" charset="0"/>
                <a:ea typeface="ヒラギノ角ゴ ProN W3" charset="0"/>
                <a:cs typeface="ヒラギノ角ゴ ProN W3" charset="0"/>
                <a:sym typeface="Gill Sans" charset="0"/>
              </a:defRPr>
            </a:lvl5pPr>
            <a:lvl6pPr marL="25146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6pPr>
            <a:lvl7pPr marL="29718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7pPr>
            <a:lvl8pPr marL="34290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8pPr>
            <a:lvl9pPr marL="38862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9pPr>
          </a:lstStyle>
          <a:p>
            <a:pPr eaLnBrk="1" hangingPunct="1"/>
            <a:fld id="{886A57B0-2A4E-41A9-B422-D253DB352454}" type="slidenum">
              <a:rPr lang="en-US" sz="3600" smtClean="0">
                <a:solidFill>
                  <a:srgbClr val="139FD2"/>
                </a:solidFill>
                <a:latin typeface="Bebas Neue" pitchFamily="34" charset="0"/>
                <a:ea typeface="Bebas Neue" pitchFamily="34" charset="0"/>
                <a:cs typeface="Bebas Neue" pitchFamily="34" charset="0"/>
                <a:sym typeface="Bebas Neue" pitchFamily="34" charset="0"/>
              </a:rPr>
              <a:pPr eaLnBrk="1" hangingPunct="1"/>
              <a:t>8</a:t>
            </a:fld>
            <a:endParaRPr lang="en-US" sz="3600" smtClean="0">
              <a:solidFill>
                <a:srgbClr val="139FD2"/>
              </a:solidFill>
              <a:latin typeface="Bebas Neue" pitchFamily="34" charset="0"/>
              <a:ea typeface="Bebas Neue" pitchFamily="34" charset="0"/>
              <a:cs typeface="Bebas Neue" pitchFamily="34" charset="0"/>
              <a:sym typeface="Bebas Neue" pitchFamily="34" charset="0"/>
            </a:endParaRPr>
          </a:p>
        </p:txBody>
      </p:sp>
      <p:sp>
        <p:nvSpPr>
          <p:cNvPr id="41987" name="Rectangle 1"/>
          <p:cNvSpPr>
            <a:spLocks/>
          </p:cNvSpPr>
          <p:nvPr/>
        </p:nvSpPr>
        <p:spPr bwMode="auto">
          <a:xfrm>
            <a:off x="2427288" y="1079500"/>
            <a:ext cx="14630400"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14400" dirty="0" smtClean="0">
                <a:solidFill>
                  <a:srgbClr val="139FD2"/>
                </a:solidFill>
                <a:latin typeface="Bebas Neue" pitchFamily="34" charset="0"/>
                <a:ea typeface="Bebas Neue" pitchFamily="34" charset="0"/>
                <a:cs typeface="Bebas Neue" pitchFamily="34" charset="0"/>
                <a:sym typeface="Bebas Neue" pitchFamily="34" charset="0"/>
              </a:rPr>
              <a:t>Traffic creates</a:t>
            </a:r>
            <a:endParaRPr lang="en-US" sz="14400" dirty="0">
              <a:solidFill>
                <a:srgbClr val="139FD2"/>
              </a:solidFill>
              <a:latin typeface="Bebas Neue" pitchFamily="34" charset="0"/>
              <a:ea typeface="Bebas Neue" pitchFamily="34" charset="0"/>
              <a:cs typeface="Bebas Neue" pitchFamily="34" charset="0"/>
              <a:sym typeface="Bebas Neue" pitchFamily="34" charset="0"/>
            </a:endParaRPr>
          </a:p>
        </p:txBody>
      </p:sp>
      <p:grpSp>
        <p:nvGrpSpPr>
          <p:cNvPr id="41988" name="Group 5"/>
          <p:cNvGrpSpPr>
            <a:grpSpLocks/>
          </p:cNvGrpSpPr>
          <p:nvPr/>
        </p:nvGrpSpPr>
        <p:grpSpPr bwMode="auto">
          <a:xfrm>
            <a:off x="12876213" y="2774950"/>
            <a:ext cx="9740900" cy="10007600"/>
            <a:chOff x="0" y="0"/>
            <a:chExt cx="6135" cy="6304"/>
          </a:xfrm>
        </p:grpSpPr>
        <p:sp>
          <p:nvSpPr>
            <p:cNvPr id="42004" name="AutoShape 2"/>
            <p:cNvSpPr>
              <a:spLocks/>
            </p:cNvSpPr>
            <p:nvPr/>
          </p:nvSpPr>
          <p:spPr bwMode="auto">
            <a:xfrm rot="2700000">
              <a:off x="28" y="3417"/>
              <a:ext cx="3988" cy="1731"/>
            </a:xfrm>
            <a:custGeom>
              <a:avLst/>
              <a:gdLst>
                <a:gd name="T0" fmla="*/ 20 w 21598"/>
                <a:gd name="T1" fmla="*/ 0 h 21592"/>
                <a:gd name="T2" fmla="*/ 19 w 21598"/>
                <a:gd name="T3" fmla="*/ 0 h 21592"/>
                <a:gd name="T4" fmla="*/ 19 w 21598"/>
                <a:gd name="T5" fmla="*/ 0 h 21592"/>
                <a:gd name="T6" fmla="*/ 18 w 21598"/>
                <a:gd name="T7" fmla="*/ 0 h 21592"/>
                <a:gd name="T8" fmla="*/ 17 w 21598"/>
                <a:gd name="T9" fmla="*/ 0 h 21592"/>
                <a:gd name="T10" fmla="*/ 16 w 21598"/>
                <a:gd name="T11" fmla="*/ 0 h 21592"/>
                <a:gd name="T12" fmla="*/ 14 w 21598"/>
                <a:gd name="T13" fmla="*/ 0 h 21592"/>
                <a:gd name="T14" fmla="*/ 13 w 21598"/>
                <a:gd name="T15" fmla="*/ 0 h 21592"/>
                <a:gd name="T16" fmla="*/ 12 w 21598"/>
                <a:gd name="T17" fmla="*/ 0 h 21592"/>
                <a:gd name="T18" fmla="*/ 11 w 21598"/>
                <a:gd name="T19" fmla="*/ 0 h 21592"/>
                <a:gd name="T20" fmla="*/ 9 w 21598"/>
                <a:gd name="T21" fmla="*/ 0 h 21592"/>
                <a:gd name="T22" fmla="*/ 8 w 21598"/>
                <a:gd name="T23" fmla="*/ 0 h 21592"/>
                <a:gd name="T24" fmla="*/ 7 w 21598"/>
                <a:gd name="T25" fmla="*/ 0 h 21592"/>
                <a:gd name="T26" fmla="*/ 6 w 21598"/>
                <a:gd name="T27" fmla="*/ 0 h 21592"/>
                <a:gd name="T28" fmla="*/ 6 w 21598"/>
                <a:gd name="T29" fmla="*/ 0 h 21592"/>
                <a:gd name="T30" fmla="*/ 5 w 21598"/>
                <a:gd name="T31" fmla="*/ 0 h 21592"/>
                <a:gd name="T32" fmla="*/ 4 w 21598"/>
                <a:gd name="T33" fmla="*/ 0 h 21592"/>
                <a:gd name="T34" fmla="*/ 0 w 21598"/>
                <a:gd name="T35" fmla="*/ 0 h 21592"/>
                <a:gd name="T36" fmla="*/ 1 w 21598"/>
                <a:gd name="T37" fmla="*/ 0 h 21592"/>
                <a:gd name="T38" fmla="*/ 2 w 21598"/>
                <a:gd name="T39" fmla="*/ 1 h 21592"/>
                <a:gd name="T40" fmla="*/ 4 w 21598"/>
                <a:gd name="T41" fmla="*/ 1 h 21592"/>
                <a:gd name="T42" fmla="*/ 5 w 21598"/>
                <a:gd name="T43" fmla="*/ 1 h 21592"/>
                <a:gd name="T44" fmla="*/ 7 w 21598"/>
                <a:gd name="T45" fmla="*/ 1 h 21592"/>
                <a:gd name="T46" fmla="*/ 8 w 21598"/>
                <a:gd name="T47" fmla="*/ 1 h 21592"/>
                <a:gd name="T48" fmla="*/ 10 w 21598"/>
                <a:gd name="T49" fmla="*/ 1 h 21592"/>
                <a:gd name="T50" fmla="*/ 12 w 21598"/>
                <a:gd name="T51" fmla="*/ 1 h 21592"/>
                <a:gd name="T52" fmla="*/ 13 w 21598"/>
                <a:gd name="T53" fmla="*/ 1 h 21592"/>
                <a:gd name="T54" fmla="*/ 14 w 21598"/>
                <a:gd name="T55" fmla="*/ 1 h 21592"/>
                <a:gd name="T56" fmla="*/ 15 w 21598"/>
                <a:gd name="T57" fmla="*/ 1 h 21592"/>
                <a:gd name="T58" fmla="*/ 16 w 21598"/>
                <a:gd name="T59" fmla="*/ 1 h 21592"/>
                <a:gd name="T60" fmla="*/ 17 w 21598"/>
                <a:gd name="T61" fmla="*/ 1 h 21592"/>
                <a:gd name="T62" fmla="*/ 18 w 21598"/>
                <a:gd name="T63" fmla="*/ 1 h 21592"/>
                <a:gd name="T64" fmla="*/ 19 w 21598"/>
                <a:gd name="T65" fmla="*/ 1 h 21592"/>
                <a:gd name="T66" fmla="*/ 20 w 21598"/>
                <a:gd name="T67" fmla="*/ 1 h 21592"/>
                <a:gd name="T68" fmla="*/ 21 w 21598"/>
                <a:gd name="T69" fmla="*/ 1 h 21592"/>
                <a:gd name="T70" fmla="*/ 22 w 21598"/>
                <a:gd name="T71" fmla="*/ 1 h 21592"/>
                <a:gd name="T72" fmla="*/ 22 w 21598"/>
                <a:gd name="T73" fmla="*/ 0 h 21592"/>
                <a:gd name="T74" fmla="*/ 23 w 21598"/>
                <a:gd name="T75" fmla="*/ 0 h 21592"/>
                <a:gd name="T76" fmla="*/ 24 w 21598"/>
                <a:gd name="T77" fmla="*/ 0 h 21592"/>
                <a:gd name="T78" fmla="*/ 24 w 21598"/>
                <a:gd name="T79" fmla="*/ 0 h 21592"/>
                <a:gd name="T80" fmla="*/ 25 w 21598"/>
                <a:gd name="T81" fmla="*/ 0 h 21592"/>
                <a:gd name="T82" fmla="*/ 25 w 21598"/>
                <a:gd name="T83" fmla="*/ 0 h 21592"/>
                <a:gd name="T84" fmla="*/ 20 w 21598"/>
                <a:gd name="T85" fmla="*/ 0 h 21592"/>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21598" h="21592">
                  <a:moveTo>
                    <a:pt x="17205" y="-19"/>
                  </a:moveTo>
                  <a:lnTo>
                    <a:pt x="17205" y="-19"/>
                  </a:lnTo>
                  <a:lnTo>
                    <a:pt x="16975" y="1129"/>
                  </a:lnTo>
                  <a:lnTo>
                    <a:pt x="16706" y="2278"/>
                  </a:lnTo>
                  <a:lnTo>
                    <a:pt x="16418" y="3338"/>
                  </a:lnTo>
                  <a:lnTo>
                    <a:pt x="16053" y="4310"/>
                  </a:lnTo>
                  <a:lnTo>
                    <a:pt x="15708" y="5325"/>
                  </a:lnTo>
                  <a:lnTo>
                    <a:pt x="15305" y="6209"/>
                  </a:lnTo>
                  <a:lnTo>
                    <a:pt x="14882" y="7093"/>
                  </a:lnTo>
                  <a:lnTo>
                    <a:pt x="14422" y="7844"/>
                  </a:lnTo>
                  <a:lnTo>
                    <a:pt x="13942" y="8507"/>
                  </a:lnTo>
                  <a:lnTo>
                    <a:pt x="13443" y="9081"/>
                  </a:lnTo>
                  <a:lnTo>
                    <a:pt x="12944" y="9612"/>
                  </a:lnTo>
                  <a:lnTo>
                    <a:pt x="12407" y="10054"/>
                  </a:lnTo>
                  <a:lnTo>
                    <a:pt x="11851" y="10408"/>
                  </a:lnTo>
                  <a:lnTo>
                    <a:pt x="11275" y="10673"/>
                  </a:lnTo>
                  <a:lnTo>
                    <a:pt x="10681" y="10806"/>
                  </a:lnTo>
                  <a:lnTo>
                    <a:pt x="10086" y="10851"/>
                  </a:lnTo>
                  <a:lnTo>
                    <a:pt x="9568" y="10808"/>
                  </a:lnTo>
                  <a:lnTo>
                    <a:pt x="9050" y="10676"/>
                  </a:lnTo>
                  <a:lnTo>
                    <a:pt x="8552" y="10544"/>
                  </a:lnTo>
                  <a:lnTo>
                    <a:pt x="8053" y="10235"/>
                  </a:lnTo>
                  <a:lnTo>
                    <a:pt x="7574" y="9883"/>
                  </a:lnTo>
                  <a:lnTo>
                    <a:pt x="7113" y="9486"/>
                  </a:lnTo>
                  <a:lnTo>
                    <a:pt x="6653" y="9045"/>
                  </a:lnTo>
                  <a:lnTo>
                    <a:pt x="6231" y="8515"/>
                  </a:lnTo>
                  <a:lnTo>
                    <a:pt x="5809" y="7898"/>
                  </a:lnTo>
                  <a:lnTo>
                    <a:pt x="5407" y="7280"/>
                  </a:lnTo>
                  <a:lnTo>
                    <a:pt x="5043" y="6574"/>
                  </a:lnTo>
                  <a:lnTo>
                    <a:pt x="4678" y="5779"/>
                  </a:lnTo>
                  <a:lnTo>
                    <a:pt x="4352" y="4985"/>
                  </a:lnTo>
                  <a:lnTo>
                    <a:pt x="4027" y="4102"/>
                  </a:lnTo>
                  <a:lnTo>
                    <a:pt x="3758" y="3219"/>
                  </a:lnTo>
                  <a:lnTo>
                    <a:pt x="3471" y="2292"/>
                  </a:lnTo>
                  <a:lnTo>
                    <a:pt x="498" y="971"/>
                  </a:lnTo>
                  <a:lnTo>
                    <a:pt x="-3" y="9670"/>
                  </a:lnTo>
                  <a:lnTo>
                    <a:pt x="438" y="10994"/>
                  </a:lnTo>
                  <a:lnTo>
                    <a:pt x="917" y="12230"/>
                  </a:lnTo>
                  <a:lnTo>
                    <a:pt x="1415" y="13466"/>
                  </a:lnTo>
                  <a:lnTo>
                    <a:pt x="1933" y="14525"/>
                  </a:lnTo>
                  <a:lnTo>
                    <a:pt x="2508" y="15628"/>
                  </a:lnTo>
                  <a:lnTo>
                    <a:pt x="3083" y="16599"/>
                  </a:lnTo>
                  <a:lnTo>
                    <a:pt x="3697" y="17526"/>
                  </a:lnTo>
                  <a:lnTo>
                    <a:pt x="4310" y="18320"/>
                  </a:lnTo>
                  <a:lnTo>
                    <a:pt x="4982" y="19070"/>
                  </a:lnTo>
                  <a:lnTo>
                    <a:pt x="5653" y="19687"/>
                  </a:lnTo>
                  <a:lnTo>
                    <a:pt x="6362" y="20261"/>
                  </a:lnTo>
                  <a:lnTo>
                    <a:pt x="7072" y="20701"/>
                  </a:lnTo>
                  <a:lnTo>
                    <a:pt x="7801" y="21054"/>
                  </a:lnTo>
                  <a:lnTo>
                    <a:pt x="8549" y="21362"/>
                  </a:lnTo>
                  <a:lnTo>
                    <a:pt x="9316" y="21494"/>
                  </a:lnTo>
                  <a:lnTo>
                    <a:pt x="10083" y="21581"/>
                  </a:lnTo>
                  <a:lnTo>
                    <a:pt x="10582" y="21492"/>
                  </a:lnTo>
                  <a:lnTo>
                    <a:pt x="11061" y="21447"/>
                  </a:lnTo>
                  <a:lnTo>
                    <a:pt x="11522" y="21359"/>
                  </a:lnTo>
                  <a:lnTo>
                    <a:pt x="12001" y="21226"/>
                  </a:lnTo>
                  <a:lnTo>
                    <a:pt x="12481" y="21004"/>
                  </a:lnTo>
                  <a:lnTo>
                    <a:pt x="12941" y="20783"/>
                  </a:lnTo>
                  <a:lnTo>
                    <a:pt x="13402" y="20518"/>
                  </a:lnTo>
                  <a:lnTo>
                    <a:pt x="13843" y="20208"/>
                  </a:lnTo>
                  <a:lnTo>
                    <a:pt x="14284" y="19854"/>
                  </a:lnTo>
                  <a:lnTo>
                    <a:pt x="14706" y="19501"/>
                  </a:lnTo>
                  <a:lnTo>
                    <a:pt x="15128" y="19103"/>
                  </a:lnTo>
                  <a:lnTo>
                    <a:pt x="15551" y="18661"/>
                  </a:lnTo>
                  <a:lnTo>
                    <a:pt x="15973" y="18130"/>
                  </a:lnTo>
                  <a:lnTo>
                    <a:pt x="16376" y="17600"/>
                  </a:lnTo>
                  <a:lnTo>
                    <a:pt x="16759" y="17114"/>
                  </a:lnTo>
                  <a:lnTo>
                    <a:pt x="17143" y="16539"/>
                  </a:lnTo>
                  <a:lnTo>
                    <a:pt x="17508" y="15877"/>
                  </a:lnTo>
                  <a:lnTo>
                    <a:pt x="17872" y="15258"/>
                  </a:lnTo>
                  <a:lnTo>
                    <a:pt x="18218" y="14595"/>
                  </a:lnTo>
                  <a:lnTo>
                    <a:pt x="18544" y="13888"/>
                  </a:lnTo>
                  <a:lnTo>
                    <a:pt x="18890" y="13137"/>
                  </a:lnTo>
                  <a:lnTo>
                    <a:pt x="19197" y="12386"/>
                  </a:lnTo>
                  <a:lnTo>
                    <a:pt x="19485" y="11636"/>
                  </a:lnTo>
                  <a:lnTo>
                    <a:pt x="19792" y="10840"/>
                  </a:lnTo>
                  <a:lnTo>
                    <a:pt x="20061" y="10001"/>
                  </a:lnTo>
                  <a:lnTo>
                    <a:pt x="20329" y="9206"/>
                  </a:lnTo>
                  <a:lnTo>
                    <a:pt x="20579" y="8278"/>
                  </a:lnTo>
                  <a:lnTo>
                    <a:pt x="20809" y="7439"/>
                  </a:lnTo>
                  <a:lnTo>
                    <a:pt x="21040" y="6512"/>
                  </a:lnTo>
                  <a:lnTo>
                    <a:pt x="21232" y="5540"/>
                  </a:lnTo>
                  <a:lnTo>
                    <a:pt x="21424" y="4613"/>
                  </a:lnTo>
                  <a:lnTo>
                    <a:pt x="21597" y="3641"/>
                  </a:lnTo>
                  <a:lnTo>
                    <a:pt x="18297" y="6736"/>
                  </a:lnTo>
                  <a:lnTo>
                    <a:pt x="17205" y="-19"/>
                  </a:lnTo>
                  <a:close/>
                  <a:moveTo>
                    <a:pt x="17205" y="-19"/>
                  </a:moveTo>
                </a:path>
              </a:pathLst>
            </a:custGeom>
            <a:solidFill>
              <a:srgbClr val="D31E25"/>
            </a:solidFill>
            <a:ln w="9525" cap="flat">
              <a:solidFill>
                <a:srgbClr val="D31E25"/>
              </a:solidFill>
              <a:prstDash val="solid"/>
              <a:round/>
              <a:headEnd type="none" w="med" len="med"/>
              <a:tailEnd type="none" w="med" len="med"/>
            </a:ln>
          </p:spPr>
          <p:txBody>
            <a:bodyPr lIns="0" tIns="0" rIns="0" bIns="0"/>
            <a:lstStyle/>
            <a:p>
              <a:endParaRPr lang="en-US"/>
            </a:p>
          </p:txBody>
        </p:sp>
        <p:sp>
          <p:nvSpPr>
            <p:cNvPr id="42005" name="AutoShape 3"/>
            <p:cNvSpPr>
              <a:spLocks/>
            </p:cNvSpPr>
            <p:nvPr/>
          </p:nvSpPr>
          <p:spPr bwMode="auto">
            <a:xfrm rot="2700000">
              <a:off x="3045" y="1943"/>
              <a:ext cx="2288" cy="3215"/>
            </a:xfrm>
            <a:custGeom>
              <a:avLst/>
              <a:gdLst>
                <a:gd name="T0" fmla="*/ 2 w 21609"/>
                <a:gd name="T1" fmla="*/ 7 h 21605"/>
                <a:gd name="T2" fmla="*/ 2 w 21609"/>
                <a:gd name="T3" fmla="*/ 8 h 21605"/>
                <a:gd name="T4" fmla="*/ 2 w 21609"/>
                <a:gd name="T5" fmla="*/ 9 h 21605"/>
                <a:gd name="T6" fmla="*/ 3 w 21609"/>
                <a:gd name="T7" fmla="*/ 10 h 21605"/>
                <a:gd name="T8" fmla="*/ 3 w 21609"/>
                <a:gd name="T9" fmla="*/ 9 h 21605"/>
                <a:gd name="T10" fmla="*/ 3 w 21609"/>
                <a:gd name="T11" fmla="*/ 9 h 21605"/>
                <a:gd name="T12" fmla="*/ 3 w 21609"/>
                <a:gd name="T13" fmla="*/ 8 h 21605"/>
                <a:gd name="T14" fmla="*/ 3 w 21609"/>
                <a:gd name="T15" fmla="*/ 7 h 21605"/>
                <a:gd name="T16" fmla="*/ 3 w 21609"/>
                <a:gd name="T17" fmla="*/ 7 h 21605"/>
                <a:gd name="T18" fmla="*/ 3 w 21609"/>
                <a:gd name="T19" fmla="*/ 6 h 21605"/>
                <a:gd name="T20" fmla="*/ 3 w 21609"/>
                <a:gd name="T21" fmla="*/ 5 h 21605"/>
                <a:gd name="T22" fmla="*/ 3 w 21609"/>
                <a:gd name="T23" fmla="*/ 5 h 21605"/>
                <a:gd name="T24" fmla="*/ 2 w 21609"/>
                <a:gd name="T25" fmla="*/ 4 h 21605"/>
                <a:gd name="T26" fmla="*/ 2 w 21609"/>
                <a:gd name="T27" fmla="*/ 3 h 21605"/>
                <a:gd name="T28" fmla="*/ 2 w 21609"/>
                <a:gd name="T29" fmla="*/ 3 h 21605"/>
                <a:gd name="T30" fmla="*/ 2 w 21609"/>
                <a:gd name="T31" fmla="*/ 2 h 21605"/>
                <a:gd name="T32" fmla="*/ 2 w 21609"/>
                <a:gd name="T33" fmla="*/ 2 h 21605"/>
                <a:gd name="T34" fmla="*/ 2 w 21609"/>
                <a:gd name="T35" fmla="*/ 1 h 21605"/>
                <a:gd name="T36" fmla="*/ 1 w 21609"/>
                <a:gd name="T37" fmla="*/ 1 h 21605"/>
                <a:gd name="T38" fmla="*/ 1 w 21609"/>
                <a:gd name="T39" fmla="*/ 1 h 21605"/>
                <a:gd name="T40" fmla="*/ 1 w 21609"/>
                <a:gd name="T41" fmla="*/ 0 h 21605"/>
                <a:gd name="T42" fmla="*/ 1 w 21609"/>
                <a:gd name="T43" fmla="*/ 0 h 21605"/>
                <a:gd name="T44" fmla="*/ 0 w 21609"/>
                <a:gd name="T45" fmla="*/ 0 h 21605"/>
                <a:gd name="T46" fmla="*/ 0 w 21609"/>
                <a:gd name="T47" fmla="*/ 0 h 21605"/>
                <a:gd name="T48" fmla="*/ 0 w 21609"/>
                <a:gd name="T49" fmla="*/ 3 h 21605"/>
                <a:gd name="T50" fmla="*/ 0 w 21609"/>
                <a:gd name="T51" fmla="*/ 3 h 21605"/>
                <a:gd name="T52" fmla="*/ 0 w 21609"/>
                <a:gd name="T53" fmla="*/ 3 h 21605"/>
                <a:gd name="T54" fmla="*/ 0 w 21609"/>
                <a:gd name="T55" fmla="*/ 3 h 21605"/>
                <a:gd name="T56" fmla="*/ 1 w 21609"/>
                <a:gd name="T57" fmla="*/ 3 h 21605"/>
                <a:gd name="T58" fmla="*/ 1 w 21609"/>
                <a:gd name="T59" fmla="*/ 3 h 21605"/>
                <a:gd name="T60" fmla="*/ 1 w 21609"/>
                <a:gd name="T61" fmla="*/ 3 h 21605"/>
                <a:gd name="T62" fmla="*/ 1 w 21609"/>
                <a:gd name="T63" fmla="*/ 4 h 21605"/>
                <a:gd name="T64" fmla="*/ 1 w 21609"/>
                <a:gd name="T65" fmla="*/ 4 h 21605"/>
                <a:gd name="T66" fmla="*/ 1 w 21609"/>
                <a:gd name="T67" fmla="*/ 4 h 21605"/>
                <a:gd name="T68" fmla="*/ 1 w 21609"/>
                <a:gd name="T69" fmla="*/ 5 h 21605"/>
                <a:gd name="T70" fmla="*/ 1 w 21609"/>
                <a:gd name="T71" fmla="*/ 5 h 21605"/>
                <a:gd name="T72" fmla="*/ 1 w 21609"/>
                <a:gd name="T73" fmla="*/ 5 h 21605"/>
                <a:gd name="T74" fmla="*/ 2 w 21609"/>
                <a:gd name="T75" fmla="*/ 6 h 21605"/>
                <a:gd name="T76" fmla="*/ 2 w 21609"/>
                <a:gd name="T77" fmla="*/ 6 h 21605"/>
                <a:gd name="T78" fmla="*/ 2 w 21609"/>
                <a:gd name="T79" fmla="*/ 7 h 21605"/>
                <a:gd name="T80" fmla="*/ 2 w 21609"/>
                <a:gd name="T81" fmla="*/ 7 h 21605"/>
                <a:gd name="T82" fmla="*/ 2 w 21609"/>
                <a:gd name="T83" fmla="*/ 7 h 21605"/>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21609" h="21605">
                  <a:moveTo>
                    <a:pt x="13433" y="15152"/>
                  </a:moveTo>
                  <a:lnTo>
                    <a:pt x="13433" y="15152"/>
                  </a:lnTo>
                  <a:lnTo>
                    <a:pt x="13399" y="15819"/>
                  </a:lnTo>
                  <a:lnTo>
                    <a:pt x="13265" y="16509"/>
                  </a:lnTo>
                  <a:lnTo>
                    <a:pt x="13063" y="17151"/>
                  </a:lnTo>
                  <a:lnTo>
                    <a:pt x="12862" y="17794"/>
                  </a:lnTo>
                  <a:lnTo>
                    <a:pt x="14799" y="21600"/>
                  </a:lnTo>
                  <a:lnTo>
                    <a:pt x="20487" y="19932"/>
                  </a:lnTo>
                  <a:lnTo>
                    <a:pt x="20755" y="19361"/>
                  </a:lnTo>
                  <a:lnTo>
                    <a:pt x="20956" y="18790"/>
                  </a:lnTo>
                  <a:lnTo>
                    <a:pt x="21157" y="18195"/>
                  </a:lnTo>
                  <a:lnTo>
                    <a:pt x="21325" y="17624"/>
                  </a:lnTo>
                  <a:lnTo>
                    <a:pt x="21393" y="17005"/>
                  </a:lnTo>
                  <a:lnTo>
                    <a:pt x="21494" y="16387"/>
                  </a:lnTo>
                  <a:lnTo>
                    <a:pt x="21594" y="15768"/>
                  </a:lnTo>
                  <a:lnTo>
                    <a:pt x="21595" y="15149"/>
                  </a:lnTo>
                  <a:lnTo>
                    <a:pt x="21529" y="14364"/>
                  </a:lnTo>
                  <a:lnTo>
                    <a:pt x="21496" y="13603"/>
                  </a:lnTo>
                  <a:lnTo>
                    <a:pt x="21329" y="12865"/>
                  </a:lnTo>
                  <a:lnTo>
                    <a:pt x="21163" y="12128"/>
                  </a:lnTo>
                  <a:lnTo>
                    <a:pt x="20929" y="11390"/>
                  </a:lnTo>
                  <a:lnTo>
                    <a:pt x="20629" y="10677"/>
                  </a:lnTo>
                  <a:lnTo>
                    <a:pt x="20295" y="9987"/>
                  </a:lnTo>
                  <a:lnTo>
                    <a:pt x="19928" y="9297"/>
                  </a:lnTo>
                  <a:lnTo>
                    <a:pt x="19494" y="8631"/>
                  </a:lnTo>
                  <a:lnTo>
                    <a:pt x="19026" y="7988"/>
                  </a:lnTo>
                  <a:lnTo>
                    <a:pt x="18525" y="7346"/>
                  </a:lnTo>
                  <a:lnTo>
                    <a:pt x="17990" y="6728"/>
                  </a:lnTo>
                  <a:lnTo>
                    <a:pt x="17388" y="6133"/>
                  </a:lnTo>
                  <a:lnTo>
                    <a:pt x="16720" y="5586"/>
                  </a:lnTo>
                  <a:lnTo>
                    <a:pt x="16085" y="5039"/>
                  </a:lnTo>
                  <a:lnTo>
                    <a:pt x="15383" y="4516"/>
                  </a:lnTo>
                  <a:lnTo>
                    <a:pt x="14648" y="4016"/>
                  </a:lnTo>
                  <a:lnTo>
                    <a:pt x="13879" y="3517"/>
                  </a:lnTo>
                  <a:lnTo>
                    <a:pt x="13076" y="3089"/>
                  </a:lnTo>
                  <a:lnTo>
                    <a:pt x="12240" y="2661"/>
                  </a:lnTo>
                  <a:lnTo>
                    <a:pt x="11404" y="2257"/>
                  </a:lnTo>
                  <a:lnTo>
                    <a:pt x="10502" y="1876"/>
                  </a:lnTo>
                  <a:lnTo>
                    <a:pt x="9565" y="1543"/>
                  </a:lnTo>
                  <a:lnTo>
                    <a:pt x="8629" y="1234"/>
                  </a:lnTo>
                  <a:lnTo>
                    <a:pt x="7659" y="949"/>
                  </a:lnTo>
                  <a:lnTo>
                    <a:pt x="6689" y="712"/>
                  </a:lnTo>
                  <a:lnTo>
                    <a:pt x="5686" y="522"/>
                  </a:lnTo>
                  <a:lnTo>
                    <a:pt x="4649" y="355"/>
                  </a:lnTo>
                  <a:lnTo>
                    <a:pt x="3613" y="189"/>
                  </a:lnTo>
                  <a:lnTo>
                    <a:pt x="2542" y="94"/>
                  </a:lnTo>
                  <a:lnTo>
                    <a:pt x="1472" y="47"/>
                  </a:lnTo>
                  <a:lnTo>
                    <a:pt x="335" y="0"/>
                  </a:lnTo>
                  <a:lnTo>
                    <a:pt x="4446" y="3020"/>
                  </a:lnTo>
                  <a:lnTo>
                    <a:pt x="-5" y="5734"/>
                  </a:lnTo>
                  <a:lnTo>
                    <a:pt x="28" y="5734"/>
                  </a:lnTo>
                  <a:lnTo>
                    <a:pt x="731" y="5782"/>
                  </a:lnTo>
                  <a:lnTo>
                    <a:pt x="1433" y="5805"/>
                  </a:lnTo>
                  <a:lnTo>
                    <a:pt x="2069" y="5877"/>
                  </a:lnTo>
                  <a:lnTo>
                    <a:pt x="2738" y="5924"/>
                  </a:lnTo>
                  <a:lnTo>
                    <a:pt x="3373" y="6043"/>
                  </a:lnTo>
                  <a:lnTo>
                    <a:pt x="4009" y="6185"/>
                  </a:lnTo>
                  <a:lnTo>
                    <a:pt x="4644" y="6328"/>
                  </a:lnTo>
                  <a:lnTo>
                    <a:pt x="5246" y="6494"/>
                  </a:lnTo>
                  <a:lnTo>
                    <a:pt x="5848" y="6660"/>
                  </a:lnTo>
                  <a:lnTo>
                    <a:pt x="6416" y="6874"/>
                  </a:lnTo>
                  <a:lnTo>
                    <a:pt x="6985" y="7088"/>
                  </a:lnTo>
                  <a:lnTo>
                    <a:pt x="7520" y="7350"/>
                  </a:lnTo>
                  <a:lnTo>
                    <a:pt x="8055" y="7635"/>
                  </a:lnTo>
                  <a:lnTo>
                    <a:pt x="8523" y="7897"/>
                  </a:lnTo>
                  <a:lnTo>
                    <a:pt x="9058" y="8182"/>
                  </a:lnTo>
                  <a:lnTo>
                    <a:pt x="9492" y="8491"/>
                  </a:lnTo>
                  <a:lnTo>
                    <a:pt x="9927" y="8824"/>
                  </a:lnTo>
                  <a:lnTo>
                    <a:pt x="10361" y="9157"/>
                  </a:lnTo>
                  <a:lnTo>
                    <a:pt x="10729" y="9538"/>
                  </a:lnTo>
                  <a:lnTo>
                    <a:pt x="11130" y="9895"/>
                  </a:lnTo>
                  <a:lnTo>
                    <a:pt x="11464" y="10275"/>
                  </a:lnTo>
                  <a:lnTo>
                    <a:pt x="11798" y="10680"/>
                  </a:lnTo>
                  <a:lnTo>
                    <a:pt x="12099" y="11084"/>
                  </a:lnTo>
                  <a:lnTo>
                    <a:pt x="12333" y="11488"/>
                  </a:lnTo>
                  <a:lnTo>
                    <a:pt x="12600" y="11917"/>
                  </a:lnTo>
                  <a:lnTo>
                    <a:pt x="12834" y="12345"/>
                  </a:lnTo>
                  <a:lnTo>
                    <a:pt x="13001" y="12797"/>
                  </a:lnTo>
                  <a:lnTo>
                    <a:pt x="13134" y="13273"/>
                  </a:lnTo>
                  <a:lnTo>
                    <a:pt x="13267" y="13725"/>
                  </a:lnTo>
                  <a:lnTo>
                    <a:pt x="13334" y="14201"/>
                  </a:lnTo>
                  <a:lnTo>
                    <a:pt x="13400" y="14653"/>
                  </a:lnTo>
                  <a:lnTo>
                    <a:pt x="13433" y="15152"/>
                  </a:lnTo>
                  <a:close/>
                  <a:moveTo>
                    <a:pt x="13433" y="15152"/>
                  </a:moveTo>
                </a:path>
              </a:pathLst>
            </a:custGeom>
            <a:solidFill>
              <a:srgbClr val="70AE45"/>
            </a:solidFill>
            <a:ln w="9525" cap="flat">
              <a:solidFill>
                <a:srgbClr val="70AE45"/>
              </a:solidFill>
              <a:prstDash val="solid"/>
              <a:round/>
              <a:headEnd type="none" w="med" len="med"/>
              <a:tailEnd type="none" w="med" len="med"/>
            </a:ln>
          </p:spPr>
          <p:txBody>
            <a:bodyPr lIns="0" tIns="0" rIns="0" bIns="0"/>
            <a:lstStyle/>
            <a:p>
              <a:endParaRPr lang="en-US"/>
            </a:p>
          </p:txBody>
        </p:sp>
        <p:sp>
          <p:nvSpPr>
            <p:cNvPr id="42006" name="AutoShape 4"/>
            <p:cNvSpPr>
              <a:spLocks/>
            </p:cNvSpPr>
            <p:nvPr/>
          </p:nvSpPr>
          <p:spPr bwMode="auto">
            <a:xfrm rot="2700000">
              <a:off x="1298" y="422"/>
              <a:ext cx="2625" cy="3452"/>
            </a:xfrm>
            <a:custGeom>
              <a:avLst/>
              <a:gdLst>
                <a:gd name="T0" fmla="*/ 0 w 21590"/>
                <a:gd name="T1" fmla="*/ 9 h 21594"/>
                <a:gd name="T2" fmla="*/ 0 w 21590"/>
                <a:gd name="T3" fmla="*/ 10 h 21594"/>
                <a:gd name="T4" fmla="*/ 0 w 21590"/>
                <a:gd name="T5" fmla="*/ 11 h 21594"/>
                <a:gd name="T6" fmla="*/ 0 w 21590"/>
                <a:gd name="T7" fmla="*/ 11 h 21594"/>
                <a:gd name="T8" fmla="*/ 0 w 21590"/>
                <a:gd name="T9" fmla="*/ 12 h 21594"/>
                <a:gd name="T10" fmla="*/ 0 w 21590"/>
                <a:gd name="T11" fmla="*/ 12 h 21594"/>
                <a:gd name="T12" fmla="*/ 0 w 21590"/>
                <a:gd name="T13" fmla="*/ 14 h 21594"/>
                <a:gd name="T14" fmla="*/ 1 w 21590"/>
                <a:gd name="T15" fmla="*/ 11 h 21594"/>
                <a:gd name="T16" fmla="*/ 2 w 21590"/>
                <a:gd name="T17" fmla="*/ 11 h 21594"/>
                <a:gd name="T18" fmla="*/ 2 w 21590"/>
                <a:gd name="T19" fmla="*/ 11 h 21594"/>
                <a:gd name="T20" fmla="*/ 2 w 21590"/>
                <a:gd name="T21" fmla="*/ 10 h 21594"/>
                <a:gd name="T22" fmla="*/ 2 w 21590"/>
                <a:gd name="T23" fmla="*/ 10 h 21594"/>
                <a:gd name="T24" fmla="*/ 2 w 21590"/>
                <a:gd name="T25" fmla="*/ 9 h 21594"/>
                <a:gd name="T26" fmla="*/ 2 w 21590"/>
                <a:gd name="T27" fmla="*/ 8 h 21594"/>
                <a:gd name="T28" fmla="*/ 2 w 21590"/>
                <a:gd name="T29" fmla="*/ 8 h 21594"/>
                <a:gd name="T30" fmla="*/ 2 w 21590"/>
                <a:gd name="T31" fmla="*/ 7 h 21594"/>
                <a:gd name="T32" fmla="*/ 2 w 21590"/>
                <a:gd name="T33" fmla="*/ 7 h 21594"/>
                <a:gd name="T34" fmla="*/ 2 w 21590"/>
                <a:gd name="T35" fmla="*/ 6 h 21594"/>
                <a:gd name="T36" fmla="*/ 2 w 21590"/>
                <a:gd name="T37" fmla="*/ 6 h 21594"/>
                <a:gd name="T38" fmla="*/ 2 w 21590"/>
                <a:gd name="T39" fmla="*/ 6 h 21594"/>
                <a:gd name="T40" fmla="*/ 2 w 21590"/>
                <a:gd name="T41" fmla="*/ 5 h 21594"/>
                <a:gd name="T42" fmla="*/ 2 w 21590"/>
                <a:gd name="T43" fmla="*/ 5 h 21594"/>
                <a:gd name="T44" fmla="*/ 3 w 21590"/>
                <a:gd name="T45" fmla="*/ 4 h 21594"/>
                <a:gd name="T46" fmla="*/ 3 w 21590"/>
                <a:gd name="T47" fmla="*/ 4 h 21594"/>
                <a:gd name="T48" fmla="*/ 3 w 21590"/>
                <a:gd name="T49" fmla="*/ 4 h 21594"/>
                <a:gd name="T50" fmla="*/ 3 w 21590"/>
                <a:gd name="T51" fmla="*/ 4 h 21594"/>
                <a:gd name="T52" fmla="*/ 4 w 21590"/>
                <a:gd name="T53" fmla="*/ 4 h 21594"/>
                <a:gd name="T54" fmla="*/ 4 w 21590"/>
                <a:gd name="T55" fmla="*/ 4 h 21594"/>
                <a:gd name="T56" fmla="*/ 4 w 21590"/>
                <a:gd name="T57" fmla="*/ 4 h 21594"/>
                <a:gd name="T58" fmla="*/ 5 w 21590"/>
                <a:gd name="T59" fmla="*/ 2 h 21594"/>
                <a:gd name="T60" fmla="*/ 4 w 21590"/>
                <a:gd name="T61" fmla="*/ 0 h 21594"/>
                <a:gd name="T62" fmla="*/ 3 w 21590"/>
                <a:gd name="T63" fmla="*/ 0 h 21594"/>
                <a:gd name="T64" fmla="*/ 3 w 21590"/>
                <a:gd name="T65" fmla="*/ 0 h 21594"/>
                <a:gd name="T66" fmla="*/ 3 w 21590"/>
                <a:gd name="T67" fmla="*/ 1 h 21594"/>
                <a:gd name="T68" fmla="*/ 2 w 21590"/>
                <a:gd name="T69" fmla="*/ 1 h 21594"/>
                <a:gd name="T70" fmla="*/ 2 w 21590"/>
                <a:gd name="T71" fmla="*/ 1 h 21594"/>
                <a:gd name="T72" fmla="*/ 2 w 21590"/>
                <a:gd name="T73" fmla="*/ 2 h 21594"/>
                <a:gd name="T74" fmla="*/ 1 w 21590"/>
                <a:gd name="T75" fmla="*/ 3 h 21594"/>
                <a:gd name="T76" fmla="*/ 1 w 21590"/>
                <a:gd name="T77" fmla="*/ 3 h 21594"/>
                <a:gd name="T78" fmla="*/ 1 w 21590"/>
                <a:gd name="T79" fmla="*/ 4 h 21594"/>
                <a:gd name="T80" fmla="*/ 1 w 21590"/>
                <a:gd name="T81" fmla="*/ 4 h 21594"/>
                <a:gd name="T82" fmla="*/ 0 w 21590"/>
                <a:gd name="T83" fmla="*/ 5 h 21594"/>
                <a:gd name="T84" fmla="*/ 0 w 21590"/>
                <a:gd name="T85" fmla="*/ 6 h 21594"/>
                <a:gd name="T86" fmla="*/ 0 w 21590"/>
                <a:gd name="T87" fmla="*/ 7 h 21594"/>
                <a:gd name="T88" fmla="*/ 0 w 21590"/>
                <a:gd name="T89" fmla="*/ 8 h 21594"/>
                <a:gd name="T90" fmla="*/ 0 w 21590"/>
                <a:gd name="T91" fmla="*/ 9 h 21594"/>
                <a:gd name="T92" fmla="*/ 0 w 21590"/>
                <a:gd name="T93" fmla="*/ 9 h 21594"/>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21590" h="21594">
                  <a:moveTo>
                    <a:pt x="-12" y="14108"/>
                  </a:moveTo>
                  <a:lnTo>
                    <a:pt x="-12" y="14108"/>
                  </a:lnTo>
                  <a:lnTo>
                    <a:pt x="-12" y="14617"/>
                  </a:lnTo>
                  <a:lnTo>
                    <a:pt x="17" y="15149"/>
                  </a:lnTo>
                  <a:lnTo>
                    <a:pt x="104" y="15636"/>
                  </a:lnTo>
                  <a:lnTo>
                    <a:pt x="162" y="16146"/>
                  </a:lnTo>
                  <a:lnTo>
                    <a:pt x="278" y="16633"/>
                  </a:lnTo>
                  <a:lnTo>
                    <a:pt x="394" y="17120"/>
                  </a:lnTo>
                  <a:lnTo>
                    <a:pt x="539" y="17607"/>
                  </a:lnTo>
                  <a:lnTo>
                    <a:pt x="743" y="18072"/>
                  </a:lnTo>
                  <a:lnTo>
                    <a:pt x="917" y="18537"/>
                  </a:lnTo>
                  <a:lnTo>
                    <a:pt x="1150" y="18980"/>
                  </a:lnTo>
                  <a:lnTo>
                    <a:pt x="1644" y="19910"/>
                  </a:lnTo>
                  <a:lnTo>
                    <a:pt x="2197" y="20774"/>
                  </a:lnTo>
                  <a:lnTo>
                    <a:pt x="2837" y="21593"/>
                  </a:lnTo>
                  <a:lnTo>
                    <a:pt x="3570" y="17252"/>
                  </a:lnTo>
                  <a:lnTo>
                    <a:pt x="8260" y="17914"/>
                  </a:lnTo>
                  <a:lnTo>
                    <a:pt x="7998" y="17494"/>
                  </a:lnTo>
                  <a:lnTo>
                    <a:pt x="7765" y="17029"/>
                  </a:lnTo>
                  <a:lnTo>
                    <a:pt x="7562" y="16564"/>
                  </a:lnTo>
                  <a:lnTo>
                    <a:pt x="7416" y="16121"/>
                  </a:lnTo>
                  <a:lnTo>
                    <a:pt x="7271" y="15634"/>
                  </a:lnTo>
                  <a:lnTo>
                    <a:pt x="7184" y="15102"/>
                  </a:lnTo>
                  <a:lnTo>
                    <a:pt x="7126" y="14615"/>
                  </a:lnTo>
                  <a:lnTo>
                    <a:pt x="7127" y="14105"/>
                  </a:lnTo>
                  <a:lnTo>
                    <a:pt x="7127" y="13662"/>
                  </a:lnTo>
                  <a:lnTo>
                    <a:pt x="7157" y="13264"/>
                  </a:lnTo>
                  <a:lnTo>
                    <a:pt x="7244" y="12843"/>
                  </a:lnTo>
                  <a:lnTo>
                    <a:pt x="7303" y="12444"/>
                  </a:lnTo>
                  <a:lnTo>
                    <a:pt x="7420" y="12045"/>
                  </a:lnTo>
                  <a:lnTo>
                    <a:pt x="7566" y="11669"/>
                  </a:lnTo>
                  <a:lnTo>
                    <a:pt x="7741" y="11270"/>
                  </a:lnTo>
                  <a:lnTo>
                    <a:pt x="7916" y="10894"/>
                  </a:lnTo>
                  <a:lnTo>
                    <a:pt x="8120" y="10517"/>
                  </a:lnTo>
                  <a:lnTo>
                    <a:pt x="8325" y="10163"/>
                  </a:lnTo>
                  <a:lnTo>
                    <a:pt x="8587" y="9830"/>
                  </a:lnTo>
                  <a:lnTo>
                    <a:pt x="8879" y="9476"/>
                  </a:lnTo>
                  <a:lnTo>
                    <a:pt x="9171" y="9143"/>
                  </a:lnTo>
                  <a:lnTo>
                    <a:pt x="9462" y="8811"/>
                  </a:lnTo>
                  <a:lnTo>
                    <a:pt x="9812" y="8501"/>
                  </a:lnTo>
                  <a:lnTo>
                    <a:pt x="10162" y="8213"/>
                  </a:lnTo>
                  <a:lnTo>
                    <a:pt x="10483" y="7925"/>
                  </a:lnTo>
                  <a:lnTo>
                    <a:pt x="10862" y="7659"/>
                  </a:lnTo>
                  <a:lnTo>
                    <a:pt x="11270" y="7415"/>
                  </a:lnTo>
                  <a:lnTo>
                    <a:pt x="11649" y="7149"/>
                  </a:lnTo>
                  <a:lnTo>
                    <a:pt x="12115" y="6928"/>
                  </a:lnTo>
                  <a:lnTo>
                    <a:pt x="12523" y="6684"/>
                  </a:lnTo>
                  <a:lnTo>
                    <a:pt x="12990" y="6484"/>
                  </a:lnTo>
                  <a:lnTo>
                    <a:pt x="13485" y="6329"/>
                  </a:lnTo>
                  <a:lnTo>
                    <a:pt x="13922" y="6152"/>
                  </a:lnTo>
                  <a:lnTo>
                    <a:pt x="14418" y="5974"/>
                  </a:lnTo>
                  <a:lnTo>
                    <a:pt x="14913" y="5819"/>
                  </a:lnTo>
                  <a:lnTo>
                    <a:pt x="15438" y="5708"/>
                  </a:lnTo>
                  <a:lnTo>
                    <a:pt x="15962" y="5597"/>
                  </a:lnTo>
                  <a:lnTo>
                    <a:pt x="16487" y="5508"/>
                  </a:lnTo>
                  <a:lnTo>
                    <a:pt x="17040" y="5464"/>
                  </a:lnTo>
                  <a:lnTo>
                    <a:pt x="17565" y="5397"/>
                  </a:lnTo>
                  <a:lnTo>
                    <a:pt x="17682" y="5331"/>
                  </a:lnTo>
                  <a:lnTo>
                    <a:pt x="17623" y="5331"/>
                  </a:lnTo>
                  <a:lnTo>
                    <a:pt x="21588" y="2760"/>
                  </a:lnTo>
                  <a:lnTo>
                    <a:pt x="18094" y="-7"/>
                  </a:lnTo>
                  <a:lnTo>
                    <a:pt x="17132" y="60"/>
                  </a:lnTo>
                  <a:lnTo>
                    <a:pt x="16200" y="104"/>
                  </a:lnTo>
                  <a:lnTo>
                    <a:pt x="15297" y="238"/>
                  </a:lnTo>
                  <a:lnTo>
                    <a:pt x="14423" y="371"/>
                  </a:lnTo>
                  <a:lnTo>
                    <a:pt x="13519" y="548"/>
                  </a:lnTo>
                  <a:lnTo>
                    <a:pt x="12674" y="748"/>
                  </a:lnTo>
                  <a:lnTo>
                    <a:pt x="11829" y="970"/>
                  </a:lnTo>
                  <a:lnTo>
                    <a:pt x="11013" y="1236"/>
                  </a:lnTo>
                  <a:lnTo>
                    <a:pt x="10197" y="1546"/>
                  </a:lnTo>
                  <a:lnTo>
                    <a:pt x="9439" y="1879"/>
                  </a:lnTo>
                  <a:lnTo>
                    <a:pt x="8681" y="2211"/>
                  </a:lnTo>
                  <a:lnTo>
                    <a:pt x="7923" y="2588"/>
                  </a:lnTo>
                  <a:lnTo>
                    <a:pt x="7253" y="2965"/>
                  </a:lnTo>
                  <a:lnTo>
                    <a:pt x="6524" y="3386"/>
                  </a:lnTo>
                  <a:lnTo>
                    <a:pt x="5883" y="3829"/>
                  </a:lnTo>
                  <a:lnTo>
                    <a:pt x="5270" y="4317"/>
                  </a:lnTo>
                  <a:lnTo>
                    <a:pt x="4687" y="4804"/>
                  </a:lnTo>
                  <a:lnTo>
                    <a:pt x="4104" y="5292"/>
                  </a:lnTo>
                  <a:lnTo>
                    <a:pt x="3579" y="5823"/>
                  </a:lnTo>
                  <a:lnTo>
                    <a:pt x="3054" y="6377"/>
                  </a:lnTo>
                  <a:lnTo>
                    <a:pt x="2588" y="6931"/>
                  </a:lnTo>
                  <a:lnTo>
                    <a:pt x="2150" y="7529"/>
                  </a:lnTo>
                  <a:lnTo>
                    <a:pt x="1771" y="8105"/>
                  </a:lnTo>
                  <a:lnTo>
                    <a:pt x="1392" y="8725"/>
                  </a:lnTo>
                  <a:lnTo>
                    <a:pt x="1070" y="9368"/>
                  </a:lnTo>
                  <a:lnTo>
                    <a:pt x="779" y="9988"/>
                  </a:lnTo>
                  <a:lnTo>
                    <a:pt x="545" y="10653"/>
                  </a:lnTo>
                  <a:lnTo>
                    <a:pt x="370" y="11317"/>
                  </a:lnTo>
                  <a:lnTo>
                    <a:pt x="165" y="12004"/>
                  </a:lnTo>
                  <a:lnTo>
                    <a:pt x="48" y="12690"/>
                  </a:lnTo>
                  <a:lnTo>
                    <a:pt x="18" y="13377"/>
                  </a:lnTo>
                  <a:lnTo>
                    <a:pt x="-12" y="14108"/>
                  </a:lnTo>
                  <a:close/>
                  <a:moveTo>
                    <a:pt x="-12" y="14108"/>
                  </a:moveTo>
                </a:path>
              </a:pathLst>
            </a:custGeom>
            <a:solidFill>
              <a:srgbClr val="FDBE36"/>
            </a:solidFill>
            <a:ln w="9525" cap="flat">
              <a:solidFill>
                <a:srgbClr val="FDBE36"/>
              </a:solidFill>
              <a:prstDash val="solid"/>
              <a:round/>
              <a:headEnd type="none" w="med" len="med"/>
              <a:tailEnd type="none" w="med" len="med"/>
            </a:ln>
          </p:spPr>
          <p:txBody>
            <a:bodyPr lIns="0" tIns="0" rIns="0" bIns="0"/>
            <a:lstStyle/>
            <a:p>
              <a:endParaRPr lang="en-US"/>
            </a:p>
          </p:txBody>
        </p:sp>
      </p:grpSp>
      <p:sp>
        <p:nvSpPr>
          <p:cNvPr id="41989" name="Rectangle 6"/>
          <p:cNvSpPr>
            <a:spLocks/>
          </p:cNvSpPr>
          <p:nvPr/>
        </p:nvSpPr>
        <p:spPr bwMode="auto">
          <a:xfrm>
            <a:off x="3035300" y="5029200"/>
            <a:ext cx="8128000" cy="965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7200" dirty="0">
                <a:solidFill>
                  <a:srgbClr val="1E1D1D"/>
                </a:solidFill>
                <a:latin typeface="Bebas Neue" pitchFamily="34" charset="0"/>
                <a:ea typeface="Bebas Neue" pitchFamily="34" charset="0"/>
                <a:cs typeface="Bebas Neue" pitchFamily="34" charset="0"/>
                <a:sym typeface="Bebas Neue" pitchFamily="34" charset="0"/>
              </a:rPr>
              <a:t>1. </a:t>
            </a:r>
            <a:r>
              <a:rPr lang="en-US" sz="7200" dirty="0" smtClean="0">
                <a:solidFill>
                  <a:srgbClr val="1E1D1D"/>
                </a:solidFill>
                <a:latin typeface="Bebas Neue" pitchFamily="34" charset="0"/>
                <a:ea typeface="Bebas Neue" pitchFamily="34" charset="0"/>
                <a:cs typeface="Bebas Neue" pitchFamily="34" charset="0"/>
                <a:sym typeface="Bebas Neue" pitchFamily="34" charset="0"/>
              </a:rPr>
              <a:t>More leads</a:t>
            </a:r>
            <a:endParaRPr lang="en-US" sz="7200" dirty="0">
              <a:solidFill>
                <a:srgbClr val="1E1D1D"/>
              </a:solidFill>
              <a:latin typeface="Bebas Neue" pitchFamily="34" charset="0"/>
              <a:ea typeface="Bebas Neue" pitchFamily="34" charset="0"/>
              <a:cs typeface="Bebas Neue" pitchFamily="34" charset="0"/>
              <a:sym typeface="Bebas Neue" pitchFamily="34" charset="0"/>
            </a:endParaRPr>
          </a:p>
        </p:txBody>
      </p:sp>
      <p:grpSp>
        <p:nvGrpSpPr>
          <p:cNvPr id="41990" name="Group 9"/>
          <p:cNvGrpSpPr>
            <a:grpSpLocks/>
          </p:cNvGrpSpPr>
          <p:nvPr/>
        </p:nvGrpSpPr>
        <p:grpSpPr bwMode="auto">
          <a:xfrm>
            <a:off x="2489200" y="9677400"/>
            <a:ext cx="12214225" cy="0"/>
            <a:chOff x="0" y="0"/>
            <a:chExt cx="7694" cy="0"/>
          </a:xfrm>
        </p:grpSpPr>
        <p:sp>
          <p:nvSpPr>
            <p:cNvPr id="42002" name="Line 7"/>
            <p:cNvSpPr>
              <a:spLocks noChangeShapeType="1"/>
            </p:cNvSpPr>
            <p:nvPr/>
          </p:nvSpPr>
          <p:spPr bwMode="auto">
            <a:xfrm>
              <a:off x="5000" y="0"/>
              <a:ext cx="2694" cy="0"/>
            </a:xfrm>
            <a:prstGeom prst="line">
              <a:avLst/>
            </a:prstGeom>
            <a:noFill/>
            <a:ln w="114300">
              <a:solidFill>
                <a:srgbClr val="D31E25"/>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a:p>
          </p:txBody>
        </p:sp>
        <p:sp>
          <p:nvSpPr>
            <p:cNvPr id="42003" name="Line 8"/>
            <p:cNvSpPr>
              <a:spLocks noChangeShapeType="1"/>
            </p:cNvSpPr>
            <p:nvPr/>
          </p:nvSpPr>
          <p:spPr bwMode="auto">
            <a:xfrm>
              <a:off x="92" y="0"/>
              <a:ext cx="4969" cy="0"/>
            </a:xfrm>
            <a:prstGeom prst="line">
              <a:avLst/>
            </a:prstGeom>
            <a:noFill/>
            <a:ln w="114300">
              <a:solidFill>
                <a:srgbClr val="D31E25"/>
              </a:solidFill>
              <a:miter lim="800000"/>
              <a:headEnd type="oval" w="med" len="med"/>
              <a:tailEnd/>
            </a:ln>
            <a:extLst>
              <a:ext uri="{909E8E84-426E-40DD-AFC4-6F175D3DCCD1}">
                <a14:hiddenFill xmlns:a14="http://schemas.microsoft.com/office/drawing/2010/main">
                  <a:noFill/>
                </a14:hiddenFill>
              </a:ext>
            </a:extLst>
          </p:spPr>
          <p:txBody>
            <a:bodyPr lIns="0" tIns="0" rIns="0" bIns="0"/>
            <a:lstStyle/>
            <a:p>
              <a:endParaRPr lang="en-US"/>
            </a:p>
          </p:txBody>
        </p:sp>
      </p:grpSp>
      <p:sp>
        <p:nvSpPr>
          <p:cNvPr id="41991" name="Rectangle 10"/>
          <p:cNvSpPr>
            <a:spLocks/>
          </p:cNvSpPr>
          <p:nvPr/>
        </p:nvSpPr>
        <p:spPr bwMode="auto">
          <a:xfrm>
            <a:off x="3035300" y="8458200"/>
            <a:ext cx="8648700" cy="965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7200" dirty="0">
                <a:solidFill>
                  <a:srgbClr val="1E1D1D"/>
                </a:solidFill>
                <a:latin typeface="Bebas Neue" pitchFamily="34" charset="0"/>
                <a:ea typeface="Bebas Neue" pitchFamily="34" charset="0"/>
                <a:cs typeface="Bebas Neue" pitchFamily="34" charset="0"/>
                <a:sym typeface="Bebas Neue" pitchFamily="34" charset="0"/>
              </a:rPr>
              <a:t>3. </a:t>
            </a:r>
            <a:r>
              <a:rPr lang="en-US" sz="7200" dirty="0" smtClean="0">
                <a:solidFill>
                  <a:srgbClr val="1E1D1D"/>
                </a:solidFill>
                <a:latin typeface="Bebas Neue" pitchFamily="34" charset="0"/>
                <a:ea typeface="Bebas Neue" pitchFamily="34" charset="0"/>
                <a:cs typeface="Bebas Neue" pitchFamily="34" charset="0"/>
                <a:sym typeface="Bebas Neue" pitchFamily="34" charset="0"/>
              </a:rPr>
              <a:t>More clients</a:t>
            </a:r>
            <a:endParaRPr lang="en-US" sz="7200" dirty="0">
              <a:solidFill>
                <a:srgbClr val="1E1D1D"/>
              </a:solidFill>
              <a:latin typeface="Bebas Neue" pitchFamily="34" charset="0"/>
              <a:ea typeface="Bebas Neue" pitchFamily="34" charset="0"/>
              <a:cs typeface="Bebas Neue" pitchFamily="34" charset="0"/>
              <a:sym typeface="Bebas Neue" pitchFamily="34" charset="0"/>
            </a:endParaRPr>
          </a:p>
        </p:txBody>
      </p:sp>
      <p:sp>
        <p:nvSpPr>
          <p:cNvPr id="41992" name="Rectangle 11"/>
          <p:cNvSpPr>
            <a:spLocks/>
          </p:cNvSpPr>
          <p:nvPr/>
        </p:nvSpPr>
        <p:spPr bwMode="auto">
          <a:xfrm>
            <a:off x="3035300" y="6743700"/>
            <a:ext cx="7327900" cy="965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7200" dirty="0">
                <a:solidFill>
                  <a:srgbClr val="1E1D1D"/>
                </a:solidFill>
                <a:latin typeface="Bebas Neue" pitchFamily="34" charset="0"/>
                <a:ea typeface="Bebas Neue" pitchFamily="34" charset="0"/>
                <a:cs typeface="Bebas Neue" pitchFamily="34" charset="0"/>
                <a:sym typeface="Bebas Neue" pitchFamily="34" charset="0"/>
              </a:rPr>
              <a:t>2. </a:t>
            </a:r>
            <a:r>
              <a:rPr lang="en-US" sz="7200" dirty="0" smtClean="0">
                <a:solidFill>
                  <a:srgbClr val="1E1D1D"/>
                </a:solidFill>
                <a:latin typeface="Bebas Neue" pitchFamily="34" charset="0"/>
                <a:ea typeface="Bebas Neue" pitchFamily="34" charset="0"/>
                <a:cs typeface="Bebas Neue" pitchFamily="34" charset="0"/>
                <a:sym typeface="Bebas Neue" pitchFamily="34" charset="0"/>
              </a:rPr>
              <a:t>More sales</a:t>
            </a:r>
            <a:endParaRPr lang="en-US" sz="7200" dirty="0">
              <a:solidFill>
                <a:srgbClr val="1E1D1D"/>
              </a:solidFill>
              <a:latin typeface="Bebas Neue" pitchFamily="34" charset="0"/>
              <a:ea typeface="Bebas Neue" pitchFamily="34" charset="0"/>
              <a:cs typeface="Bebas Neue" pitchFamily="34" charset="0"/>
              <a:sym typeface="Bebas Neue" pitchFamily="34" charset="0"/>
            </a:endParaRPr>
          </a:p>
        </p:txBody>
      </p:sp>
      <p:grpSp>
        <p:nvGrpSpPr>
          <p:cNvPr id="41993" name="Group 14"/>
          <p:cNvGrpSpPr>
            <a:grpSpLocks/>
          </p:cNvGrpSpPr>
          <p:nvPr/>
        </p:nvGrpSpPr>
        <p:grpSpPr bwMode="auto">
          <a:xfrm>
            <a:off x="2635250" y="6115053"/>
            <a:ext cx="13223875" cy="0"/>
            <a:chOff x="92" y="3"/>
            <a:chExt cx="8330" cy="0"/>
          </a:xfrm>
        </p:grpSpPr>
        <p:sp>
          <p:nvSpPr>
            <p:cNvPr id="42000" name="Line 12"/>
            <p:cNvSpPr>
              <a:spLocks noChangeShapeType="1"/>
            </p:cNvSpPr>
            <p:nvPr/>
          </p:nvSpPr>
          <p:spPr bwMode="auto">
            <a:xfrm>
              <a:off x="92" y="3"/>
              <a:ext cx="5151" cy="0"/>
            </a:xfrm>
            <a:prstGeom prst="line">
              <a:avLst/>
            </a:prstGeom>
            <a:noFill/>
            <a:ln w="114300">
              <a:solidFill>
                <a:srgbClr val="FDBE36"/>
              </a:solidFill>
              <a:miter lim="800000"/>
              <a:headEnd type="oval" w="med" len="med"/>
              <a:tailEnd/>
            </a:ln>
            <a:extLst>
              <a:ext uri="{909E8E84-426E-40DD-AFC4-6F175D3DCCD1}">
                <a14:hiddenFill xmlns:a14="http://schemas.microsoft.com/office/drawing/2010/main">
                  <a:noFill/>
                </a14:hiddenFill>
              </a:ext>
            </a:extLst>
          </p:spPr>
          <p:txBody>
            <a:bodyPr lIns="0" tIns="0" rIns="0" bIns="0"/>
            <a:lstStyle/>
            <a:p>
              <a:endParaRPr lang="en-US"/>
            </a:p>
          </p:txBody>
        </p:sp>
        <p:sp>
          <p:nvSpPr>
            <p:cNvPr id="42001" name="Line 13"/>
            <p:cNvSpPr>
              <a:spLocks noChangeShapeType="1"/>
            </p:cNvSpPr>
            <p:nvPr/>
          </p:nvSpPr>
          <p:spPr bwMode="auto">
            <a:xfrm rot="10800000" flipH="1">
              <a:off x="5168" y="3"/>
              <a:ext cx="3254" cy="0"/>
            </a:xfrm>
            <a:prstGeom prst="line">
              <a:avLst/>
            </a:prstGeom>
            <a:noFill/>
            <a:ln w="114300">
              <a:solidFill>
                <a:srgbClr val="FDBE36"/>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a:p>
          </p:txBody>
        </p:sp>
      </p:grpSp>
      <p:grpSp>
        <p:nvGrpSpPr>
          <p:cNvPr id="41994" name="Group 19"/>
          <p:cNvGrpSpPr>
            <a:grpSpLocks/>
          </p:cNvGrpSpPr>
          <p:nvPr/>
        </p:nvGrpSpPr>
        <p:grpSpPr bwMode="auto">
          <a:xfrm>
            <a:off x="2635250" y="7899400"/>
            <a:ext cx="18286413" cy="3973513"/>
            <a:chOff x="92" y="0"/>
            <a:chExt cx="11519" cy="2503"/>
          </a:xfrm>
        </p:grpSpPr>
        <p:sp>
          <p:nvSpPr>
            <p:cNvPr id="41996" name="Line 15"/>
            <p:cNvSpPr>
              <a:spLocks noChangeShapeType="1"/>
            </p:cNvSpPr>
            <p:nvPr/>
          </p:nvSpPr>
          <p:spPr bwMode="auto">
            <a:xfrm>
              <a:off x="92" y="0"/>
              <a:ext cx="4921" cy="0"/>
            </a:xfrm>
            <a:prstGeom prst="line">
              <a:avLst/>
            </a:prstGeom>
            <a:noFill/>
            <a:ln w="114300">
              <a:solidFill>
                <a:srgbClr val="70AE45"/>
              </a:solidFill>
              <a:miter lim="800000"/>
              <a:headEnd type="oval" w="med" len="med"/>
              <a:tailEnd/>
            </a:ln>
            <a:extLst>
              <a:ext uri="{909E8E84-426E-40DD-AFC4-6F175D3DCCD1}">
                <a14:hiddenFill xmlns:a14="http://schemas.microsoft.com/office/drawing/2010/main">
                  <a:noFill/>
                </a14:hiddenFill>
              </a:ext>
            </a:extLst>
          </p:spPr>
          <p:txBody>
            <a:bodyPr lIns="0" tIns="0" rIns="0" bIns="0"/>
            <a:lstStyle/>
            <a:p>
              <a:endParaRPr lang="en-US"/>
            </a:p>
          </p:txBody>
        </p:sp>
        <p:sp>
          <p:nvSpPr>
            <p:cNvPr id="41997" name="Line 16"/>
            <p:cNvSpPr>
              <a:spLocks noChangeShapeType="1"/>
            </p:cNvSpPr>
            <p:nvPr/>
          </p:nvSpPr>
          <p:spPr bwMode="auto">
            <a:xfrm>
              <a:off x="4976" y="13"/>
              <a:ext cx="0" cy="2490"/>
            </a:xfrm>
            <a:prstGeom prst="line">
              <a:avLst/>
            </a:prstGeom>
            <a:noFill/>
            <a:ln w="114300">
              <a:solidFill>
                <a:srgbClr val="70AE45"/>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a:p>
          </p:txBody>
        </p:sp>
        <p:sp>
          <p:nvSpPr>
            <p:cNvPr id="41998" name="Line 17"/>
            <p:cNvSpPr>
              <a:spLocks noChangeShapeType="1"/>
            </p:cNvSpPr>
            <p:nvPr/>
          </p:nvSpPr>
          <p:spPr bwMode="auto">
            <a:xfrm>
              <a:off x="4954" y="2472"/>
              <a:ext cx="6657" cy="0"/>
            </a:xfrm>
            <a:prstGeom prst="line">
              <a:avLst/>
            </a:prstGeom>
            <a:noFill/>
            <a:ln w="114300">
              <a:solidFill>
                <a:srgbClr val="70AE45"/>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a:p>
          </p:txBody>
        </p:sp>
        <p:sp>
          <p:nvSpPr>
            <p:cNvPr id="41999" name="Line 18"/>
            <p:cNvSpPr>
              <a:spLocks noChangeShapeType="1"/>
            </p:cNvSpPr>
            <p:nvPr/>
          </p:nvSpPr>
          <p:spPr bwMode="auto">
            <a:xfrm>
              <a:off x="11576" y="613"/>
              <a:ext cx="0" cy="1869"/>
            </a:xfrm>
            <a:prstGeom prst="line">
              <a:avLst/>
            </a:prstGeom>
            <a:noFill/>
            <a:ln w="114300">
              <a:solidFill>
                <a:srgbClr val="70AE45"/>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a:p>
          </p:txBody>
        </p:sp>
      </p:grpSp>
      <p:sp>
        <p:nvSpPr>
          <p:cNvPr id="41995" name="AutoShape 20"/>
          <p:cNvSpPr>
            <a:spLocks/>
          </p:cNvSpPr>
          <p:nvPr/>
        </p:nvSpPr>
        <p:spPr bwMode="auto">
          <a:xfrm>
            <a:off x="15367000" y="5651500"/>
            <a:ext cx="4279900" cy="4432300"/>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2147483647 h 21600"/>
              <a:gd name="T8" fmla="*/ 2147483647 w 21600"/>
              <a:gd name="T9" fmla="*/ 2147483647 h 21600"/>
              <a:gd name="T10" fmla="*/ 2147483647 w 21600"/>
              <a:gd name="T11" fmla="*/ 2147483647 h 21600"/>
              <a:gd name="T12" fmla="*/ 2147483647 w 21600"/>
              <a:gd name="T13" fmla="*/ 2147483647 h 21600"/>
              <a:gd name="T14" fmla="*/ 2147483647 w 21600"/>
              <a:gd name="T15" fmla="*/ 2147483647 h 21600"/>
              <a:gd name="T16" fmla="*/ 2147483647 w 21600"/>
              <a:gd name="T17" fmla="*/ 0 h 21600"/>
              <a:gd name="T18" fmla="*/ 2147483647 w 21600"/>
              <a:gd name="T19" fmla="*/ 0 h 21600"/>
              <a:gd name="T20" fmla="*/ 2147483647 w 21600"/>
              <a:gd name="T21" fmla="*/ 2147483647 h 21600"/>
              <a:gd name="T22" fmla="*/ 2147483647 w 21600"/>
              <a:gd name="T23" fmla="*/ 2147483647 h 21600"/>
              <a:gd name="T24" fmla="*/ 2147483647 w 21600"/>
              <a:gd name="T25" fmla="*/ 2147483647 h 21600"/>
              <a:gd name="T26" fmla="*/ 2147483647 w 21600"/>
              <a:gd name="T27" fmla="*/ 2147483647 h 21600"/>
              <a:gd name="T28" fmla="*/ 2147483647 w 21600"/>
              <a:gd name="T29" fmla="*/ 2147483647 h 21600"/>
              <a:gd name="T30" fmla="*/ 2147483647 w 21600"/>
              <a:gd name="T31" fmla="*/ 2147483647 h 21600"/>
              <a:gd name="T32" fmla="*/ 0 w 21600"/>
              <a:gd name="T33" fmla="*/ 2147483647 h 21600"/>
              <a:gd name="T34" fmla="*/ 0 w 21600"/>
              <a:gd name="T35" fmla="*/ 2147483647 h 21600"/>
              <a:gd name="T36" fmla="*/ 2147483647 w 21600"/>
              <a:gd name="T37" fmla="*/ 2147483647 h 21600"/>
              <a:gd name="T38" fmla="*/ 2147483647 w 21600"/>
              <a:gd name="T39" fmla="*/ 2147483647 h 21600"/>
              <a:gd name="T40" fmla="*/ 2147483647 w 21600"/>
              <a:gd name="T41" fmla="*/ 2147483647 h 21600"/>
              <a:gd name="T42" fmla="*/ 2147483647 w 21600"/>
              <a:gd name="T43" fmla="*/ 2147483647 h 21600"/>
              <a:gd name="T44" fmla="*/ 2147483647 w 21600"/>
              <a:gd name="T45" fmla="*/ 2147483647 h 21600"/>
              <a:gd name="T46" fmla="*/ 2147483647 w 21600"/>
              <a:gd name="T47" fmla="*/ 2147483647 h 21600"/>
              <a:gd name="T48" fmla="*/ 2147483647 w 21600"/>
              <a:gd name="T49" fmla="*/ 2147483647 h 21600"/>
              <a:gd name="T50" fmla="*/ 2147483647 w 21600"/>
              <a:gd name="T51" fmla="*/ 2147483647 h 21600"/>
              <a:gd name="T52" fmla="*/ 2147483647 w 21600"/>
              <a:gd name="T53" fmla="*/ 2147483647 h 21600"/>
              <a:gd name="T54" fmla="*/ 2147483647 w 21600"/>
              <a:gd name="T55" fmla="*/ 2147483647 h 21600"/>
              <a:gd name="T56" fmla="*/ 2147483647 w 21600"/>
              <a:gd name="T57" fmla="*/ 2147483647 h 21600"/>
              <a:gd name="T58" fmla="*/ 2147483647 w 21600"/>
              <a:gd name="T59" fmla="*/ 2147483647 h 21600"/>
              <a:gd name="T60" fmla="*/ 2147483647 w 21600"/>
              <a:gd name="T61" fmla="*/ 2147483647 h 21600"/>
              <a:gd name="T62" fmla="*/ 2147483647 w 21600"/>
              <a:gd name="T63" fmla="*/ 2147483647 h 21600"/>
              <a:gd name="T64" fmla="*/ 2147483647 w 21600"/>
              <a:gd name="T65" fmla="*/ 2147483647 h 21600"/>
              <a:gd name="T66" fmla="*/ 2147483647 w 21600"/>
              <a:gd name="T67" fmla="*/ 2147483647 h 21600"/>
              <a:gd name="T68" fmla="*/ 2147483647 w 21600"/>
              <a:gd name="T69" fmla="*/ 2147483647 h 21600"/>
              <a:gd name="T70" fmla="*/ 2147483647 w 21600"/>
              <a:gd name="T71" fmla="*/ 2147483647 h 21600"/>
              <a:gd name="T72" fmla="*/ 2147483647 w 21600"/>
              <a:gd name="T73" fmla="*/ 2147483647 h 21600"/>
              <a:gd name="T74" fmla="*/ 2147483647 w 21600"/>
              <a:gd name="T75" fmla="*/ 2147483647 h 21600"/>
              <a:gd name="T76" fmla="*/ 2147483647 w 21600"/>
              <a:gd name="T77" fmla="*/ 2147483647 h 21600"/>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21600" h="21600">
                <a:moveTo>
                  <a:pt x="21600" y="12212"/>
                </a:moveTo>
                <a:lnTo>
                  <a:pt x="21600" y="9388"/>
                </a:lnTo>
                <a:lnTo>
                  <a:pt x="19664" y="9388"/>
                </a:lnTo>
                <a:cubicBezTo>
                  <a:pt x="19482" y="8449"/>
                  <a:pt x="19008" y="6862"/>
                  <a:pt x="18310" y="5791"/>
                </a:cubicBezTo>
                <a:lnTo>
                  <a:pt x="19698" y="4411"/>
                </a:lnTo>
                <a:lnTo>
                  <a:pt x="17471" y="2193"/>
                </a:lnTo>
                <a:lnTo>
                  <a:pt x="15968" y="3514"/>
                </a:lnTo>
                <a:cubicBezTo>
                  <a:pt x="14929" y="2733"/>
                  <a:pt x="14090" y="2177"/>
                  <a:pt x="12212" y="1911"/>
                </a:cubicBezTo>
                <a:lnTo>
                  <a:pt x="12212" y="0"/>
                </a:lnTo>
                <a:lnTo>
                  <a:pt x="9388" y="0"/>
                </a:lnTo>
                <a:lnTo>
                  <a:pt x="9388" y="1844"/>
                </a:lnTo>
                <a:cubicBezTo>
                  <a:pt x="8449" y="2052"/>
                  <a:pt x="6837" y="2542"/>
                  <a:pt x="5757" y="3265"/>
                </a:cubicBezTo>
                <a:lnTo>
                  <a:pt x="4411" y="1902"/>
                </a:lnTo>
                <a:lnTo>
                  <a:pt x="2193" y="4129"/>
                </a:lnTo>
                <a:lnTo>
                  <a:pt x="3531" y="5649"/>
                </a:lnTo>
                <a:cubicBezTo>
                  <a:pt x="2783" y="6688"/>
                  <a:pt x="2251" y="7510"/>
                  <a:pt x="2002" y="9388"/>
                </a:cubicBezTo>
                <a:lnTo>
                  <a:pt x="0" y="9388"/>
                </a:lnTo>
                <a:lnTo>
                  <a:pt x="0" y="12212"/>
                </a:lnTo>
                <a:lnTo>
                  <a:pt x="1969" y="12212"/>
                </a:lnTo>
                <a:cubicBezTo>
                  <a:pt x="2185" y="13151"/>
                  <a:pt x="2667" y="14688"/>
                  <a:pt x="3373" y="15735"/>
                </a:cubicBezTo>
                <a:lnTo>
                  <a:pt x="1902" y="17189"/>
                </a:lnTo>
                <a:lnTo>
                  <a:pt x="4129" y="19407"/>
                </a:lnTo>
                <a:lnTo>
                  <a:pt x="5757" y="17961"/>
                </a:lnTo>
                <a:cubicBezTo>
                  <a:pt x="6771" y="18692"/>
                  <a:pt x="7510" y="19224"/>
                  <a:pt x="9388" y="19482"/>
                </a:cubicBezTo>
                <a:lnTo>
                  <a:pt x="9388" y="21600"/>
                </a:lnTo>
                <a:lnTo>
                  <a:pt x="12212" y="21600"/>
                </a:lnTo>
                <a:lnTo>
                  <a:pt x="12212" y="19540"/>
                </a:lnTo>
                <a:cubicBezTo>
                  <a:pt x="13151" y="19349"/>
                  <a:pt x="14663" y="18883"/>
                  <a:pt x="15710" y="18202"/>
                </a:cubicBezTo>
                <a:lnTo>
                  <a:pt x="17189" y="19698"/>
                </a:lnTo>
                <a:lnTo>
                  <a:pt x="19407" y="17471"/>
                </a:lnTo>
                <a:lnTo>
                  <a:pt x="17986" y="15859"/>
                </a:lnTo>
                <a:cubicBezTo>
                  <a:pt x="18742" y="14846"/>
                  <a:pt x="19291" y="14090"/>
                  <a:pt x="19564" y="12212"/>
                </a:cubicBezTo>
                <a:cubicBezTo>
                  <a:pt x="19564" y="12212"/>
                  <a:pt x="21600" y="12212"/>
                  <a:pt x="21600" y="12212"/>
                </a:cubicBezTo>
                <a:close/>
                <a:moveTo>
                  <a:pt x="10800" y="15153"/>
                </a:moveTo>
                <a:cubicBezTo>
                  <a:pt x="8341" y="15153"/>
                  <a:pt x="6339" y="13151"/>
                  <a:pt x="6339" y="10692"/>
                </a:cubicBezTo>
                <a:cubicBezTo>
                  <a:pt x="6339" y="8233"/>
                  <a:pt x="8341" y="6239"/>
                  <a:pt x="10800" y="6239"/>
                </a:cubicBezTo>
                <a:cubicBezTo>
                  <a:pt x="13259" y="6239"/>
                  <a:pt x="15253" y="8233"/>
                  <a:pt x="15253" y="10692"/>
                </a:cubicBezTo>
                <a:cubicBezTo>
                  <a:pt x="15253" y="13151"/>
                  <a:pt x="13259" y="15153"/>
                  <a:pt x="10800" y="15153"/>
                </a:cubicBezTo>
                <a:close/>
                <a:moveTo>
                  <a:pt x="10800" y="15153"/>
                </a:moveTo>
              </a:path>
            </a:pathLst>
          </a:custGeom>
          <a:solidFill>
            <a:srgbClr val="000000">
              <a:alpha val="17647"/>
            </a:srgbClr>
          </a:solidFill>
          <a:ln>
            <a:noFill/>
          </a:ln>
          <a:extLs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lstStyle/>
          <a:p>
            <a:endParaRPr lang="en-US"/>
          </a:p>
        </p:txBody>
      </p:sp>
    </p:spTree>
    <p:extLst>
      <p:ext uri="{BB962C8B-B14F-4D97-AF65-F5344CB8AC3E}">
        <p14:creationId xmlns:p14="http://schemas.microsoft.com/office/powerpoint/2010/main" val="34334236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3794" name="Slide Number Placeholder 3"/>
          <p:cNvSpPr>
            <a:spLocks noGrp="1"/>
          </p:cNvSpPr>
          <p:nvPr>
            <p:ph type="sldNum" sz="quarter" idx="10"/>
          </p:nvPr>
        </p:nvSpPr>
        <p:spPr>
          <a:noFill/>
        </p:spPr>
        <p:txBody>
          <a:bodyPr/>
          <a:lstStyle>
            <a:lvl1pPr eaLnBrk="0" hangingPunct="0">
              <a:defRPr sz="5600">
                <a:solidFill>
                  <a:srgbClr val="000000"/>
                </a:solidFill>
                <a:latin typeface="Gill Sans" charset="0"/>
                <a:ea typeface="ヒラギノ角ゴ ProN W3" charset="0"/>
                <a:cs typeface="ヒラギノ角ゴ ProN W3" charset="0"/>
                <a:sym typeface="Gill Sans" charset="0"/>
              </a:defRPr>
            </a:lvl1pPr>
            <a:lvl2pPr marL="742950" indent="-285750" eaLnBrk="0" hangingPunct="0">
              <a:defRPr sz="5600">
                <a:solidFill>
                  <a:srgbClr val="000000"/>
                </a:solidFill>
                <a:latin typeface="Gill Sans" charset="0"/>
                <a:ea typeface="ヒラギノ角ゴ ProN W3" charset="0"/>
                <a:cs typeface="ヒラギノ角ゴ ProN W3" charset="0"/>
                <a:sym typeface="Gill Sans" charset="0"/>
              </a:defRPr>
            </a:lvl2pPr>
            <a:lvl3pPr marL="1143000" indent="-228600" eaLnBrk="0" hangingPunct="0">
              <a:defRPr sz="5600">
                <a:solidFill>
                  <a:srgbClr val="000000"/>
                </a:solidFill>
                <a:latin typeface="Gill Sans" charset="0"/>
                <a:ea typeface="ヒラギノ角ゴ ProN W3" charset="0"/>
                <a:cs typeface="ヒラギノ角ゴ ProN W3" charset="0"/>
                <a:sym typeface="Gill Sans" charset="0"/>
              </a:defRPr>
            </a:lvl3pPr>
            <a:lvl4pPr marL="1600200" indent="-228600" eaLnBrk="0" hangingPunct="0">
              <a:defRPr sz="5600">
                <a:solidFill>
                  <a:srgbClr val="000000"/>
                </a:solidFill>
                <a:latin typeface="Gill Sans" charset="0"/>
                <a:ea typeface="ヒラギノ角ゴ ProN W3" charset="0"/>
                <a:cs typeface="ヒラギノ角ゴ ProN W3" charset="0"/>
                <a:sym typeface="Gill Sans" charset="0"/>
              </a:defRPr>
            </a:lvl4pPr>
            <a:lvl5pPr marL="2057400" indent="-228600" eaLnBrk="0" hangingPunct="0">
              <a:defRPr sz="5600">
                <a:solidFill>
                  <a:srgbClr val="000000"/>
                </a:solidFill>
                <a:latin typeface="Gill Sans" charset="0"/>
                <a:ea typeface="ヒラギノ角ゴ ProN W3" charset="0"/>
                <a:cs typeface="ヒラギノ角ゴ ProN W3" charset="0"/>
                <a:sym typeface="Gill Sans" charset="0"/>
              </a:defRPr>
            </a:lvl5pPr>
            <a:lvl6pPr marL="25146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6pPr>
            <a:lvl7pPr marL="29718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7pPr>
            <a:lvl8pPr marL="34290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8pPr>
            <a:lvl9pPr marL="38862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9pPr>
          </a:lstStyle>
          <a:p>
            <a:pPr eaLnBrk="1" hangingPunct="1"/>
            <a:fld id="{53E17822-309B-4095-ADDF-9B0E3C4AC09F}" type="slidenum">
              <a:rPr lang="en-US" sz="3600" smtClean="0">
                <a:solidFill>
                  <a:srgbClr val="139FD2"/>
                </a:solidFill>
                <a:latin typeface="Bebas Neue" pitchFamily="34" charset="0"/>
                <a:ea typeface="Bebas Neue" pitchFamily="34" charset="0"/>
                <a:cs typeface="Bebas Neue" pitchFamily="34" charset="0"/>
                <a:sym typeface="Bebas Neue" pitchFamily="34" charset="0"/>
              </a:rPr>
              <a:pPr eaLnBrk="1" hangingPunct="1"/>
              <a:t>80</a:t>
            </a:fld>
            <a:endParaRPr lang="en-US" sz="3600" smtClean="0">
              <a:solidFill>
                <a:srgbClr val="139FD2"/>
              </a:solidFill>
              <a:latin typeface="Bebas Neue" pitchFamily="34" charset="0"/>
              <a:ea typeface="Bebas Neue" pitchFamily="34" charset="0"/>
              <a:cs typeface="Bebas Neue" pitchFamily="34" charset="0"/>
              <a:sym typeface="Bebas Neue" pitchFamily="34" charset="0"/>
            </a:endParaRPr>
          </a:p>
        </p:txBody>
      </p:sp>
      <p:sp>
        <p:nvSpPr>
          <p:cNvPr id="33796" name="Rectangle 2"/>
          <p:cNvSpPr>
            <a:spLocks/>
          </p:cNvSpPr>
          <p:nvPr/>
        </p:nvSpPr>
        <p:spPr bwMode="auto">
          <a:xfrm>
            <a:off x="2427288" y="1079500"/>
            <a:ext cx="10515600"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14400" dirty="0" smtClean="0">
                <a:solidFill>
                  <a:srgbClr val="139FD2"/>
                </a:solidFill>
                <a:latin typeface="Bebas Neue" pitchFamily="34" charset="0"/>
                <a:ea typeface="Bebas Neue" pitchFamily="34" charset="0"/>
                <a:cs typeface="Bebas Neue" pitchFamily="34" charset="0"/>
                <a:sym typeface="Bebas Neue" pitchFamily="34" charset="0"/>
              </a:rPr>
              <a:t>3 email tips</a:t>
            </a:r>
            <a:endParaRPr lang="en-US" sz="14400" dirty="0">
              <a:solidFill>
                <a:srgbClr val="139FD2"/>
              </a:solidFill>
              <a:latin typeface="Bebas Neue" pitchFamily="34" charset="0"/>
              <a:ea typeface="Bebas Neue" pitchFamily="34" charset="0"/>
              <a:cs typeface="Bebas Neue" pitchFamily="34" charset="0"/>
              <a:sym typeface="Bebas Neue" pitchFamily="34" charset="0"/>
            </a:endParaRPr>
          </a:p>
        </p:txBody>
      </p:sp>
      <p:grpSp>
        <p:nvGrpSpPr>
          <p:cNvPr id="33797" name="Group 5"/>
          <p:cNvGrpSpPr>
            <a:grpSpLocks/>
          </p:cNvGrpSpPr>
          <p:nvPr/>
        </p:nvGrpSpPr>
        <p:grpSpPr bwMode="auto">
          <a:xfrm>
            <a:off x="3543300" y="8077200"/>
            <a:ext cx="5943600" cy="914400"/>
            <a:chOff x="0" y="0"/>
            <a:chExt cx="3744" cy="576"/>
          </a:xfrm>
        </p:grpSpPr>
        <p:sp>
          <p:nvSpPr>
            <p:cNvPr id="33808" name="Line 3"/>
            <p:cNvSpPr>
              <a:spLocks noChangeShapeType="1"/>
            </p:cNvSpPr>
            <p:nvPr/>
          </p:nvSpPr>
          <p:spPr bwMode="auto">
            <a:xfrm>
              <a:off x="0" y="528"/>
              <a:ext cx="3744" cy="0"/>
            </a:xfrm>
            <a:prstGeom prst="line">
              <a:avLst/>
            </a:prstGeom>
            <a:noFill/>
            <a:ln w="114300">
              <a:solidFill>
                <a:srgbClr val="139FD2"/>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a:p>
          </p:txBody>
        </p:sp>
        <p:sp>
          <p:nvSpPr>
            <p:cNvPr id="33809" name="Rectangle 4"/>
            <p:cNvSpPr>
              <a:spLocks/>
            </p:cNvSpPr>
            <p:nvPr/>
          </p:nvSpPr>
          <p:spPr bwMode="auto">
            <a:xfrm>
              <a:off x="24" y="0"/>
              <a:ext cx="3296" cy="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buFontTx/>
                <a:buAutoNum type="arabicPeriod"/>
              </a:pPr>
              <a:r>
                <a:rPr lang="en-US" sz="4800" dirty="0">
                  <a:solidFill>
                    <a:srgbClr val="1E1D1D"/>
                  </a:solidFill>
                  <a:latin typeface="Bebas Neue" pitchFamily="34" charset="0"/>
                  <a:ea typeface="Bebas Neue" pitchFamily="34" charset="0"/>
                  <a:cs typeface="Bebas Neue" pitchFamily="34" charset="0"/>
                  <a:sym typeface="Bebas Neue" pitchFamily="34" charset="0"/>
                </a:rPr>
                <a:t> </a:t>
              </a:r>
              <a:r>
                <a:rPr lang="en-US" sz="4800" dirty="0" smtClean="0">
                  <a:solidFill>
                    <a:srgbClr val="1E1D1D"/>
                  </a:solidFill>
                  <a:latin typeface="Bebas Neue" pitchFamily="34" charset="0"/>
                  <a:ea typeface="Bebas Neue" pitchFamily="34" charset="0"/>
                  <a:cs typeface="Bebas Neue" pitchFamily="34" charset="0"/>
                  <a:sym typeface="Bebas Neue" pitchFamily="34" charset="0"/>
                </a:rPr>
                <a:t>simple</a:t>
              </a:r>
              <a:endParaRPr lang="en-US" sz="4800" dirty="0">
                <a:solidFill>
                  <a:srgbClr val="1E1D1D"/>
                </a:solidFill>
                <a:latin typeface="Bebas Neue" pitchFamily="34" charset="0"/>
                <a:ea typeface="Bebas Neue" pitchFamily="34" charset="0"/>
                <a:cs typeface="Bebas Neue" pitchFamily="34" charset="0"/>
                <a:sym typeface="Bebas Neue" pitchFamily="34" charset="0"/>
              </a:endParaRPr>
            </a:p>
          </p:txBody>
        </p:sp>
      </p:grpSp>
      <p:grpSp>
        <p:nvGrpSpPr>
          <p:cNvPr id="33798" name="Group 8"/>
          <p:cNvGrpSpPr>
            <a:grpSpLocks/>
          </p:cNvGrpSpPr>
          <p:nvPr/>
        </p:nvGrpSpPr>
        <p:grpSpPr bwMode="auto">
          <a:xfrm>
            <a:off x="3543300" y="9601200"/>
            <a:ext cx="5943600" cy="914400"/>
            <a:chOff x="0" y="0"/>
            <a:chExt cx="3706" cy="576"/>
          </a:xfrm>
        </p:grpSpPr>
        <p:sp>
          <p:nvSpPr>
            <p:cNvPr id="33806" name="Line 6"/>
            <p:cNvSpPr>
              <a:spLocks noChangeShapeType="1"/>
            </p:cNvSpPr>
            <p:nvPr/>
          </p:nvSpPr>
          <p:spPr bwMode="auto">
            <a:xfrm>
              <a:off x="0" y="528"/>
              <a:ext cx="3706" cy="0"/>
            </a:xfrm>
            <a:prstGeom prst="line">
              <a:avLst/>
            </a:prstGeom>
            <a:noFill/>
            <a:ln w="114300">
              <a:solidFill>
                <a:srgbClr val="139FD2"/>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a:p>
          </p:txBody>
        </p:sp>
        <p:sp>
          <p:nvSpPr>
            <p:cNvPr id="33807" name="Rectangle 7"/>
            <p:cNvSpPr>
              <a:spLocks/>
            </p:cNvSpPr>
            <p:nvPr/>
          </p:nvSpPr>
          <p:spPr bwMode="auto">
            <a:xfrm>
              <a:off x="24" y="0"/>
              <a:ext cx="3360" cy="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buFontTx/>
                <a:buAutoNum type="arabicPeriod" startAt="2"/>
              </a:pPr>
              <a:r>
                <a:rPr lang="en-US" sz="4800" dirty="0">
                  <a:solidFill>
                    <a:srgbClr val="1E1D1D"/>
                  </a:solidFill>
                  <a:latin typeface="Bebas Neue" pitchFamily="34" charset="0"/>
                  <a:ea typeface="Bebas Neue" pitchFamily="34" charset="0"/>
                  <a:cs typeface="Bebas Neue" pitchFamily="34" charset="0"/>
                  <a:sym typeface="Bebas Neue" pitchFamily="34" charset="0"/>
                </a:rPr>
                <a:t> </a:t>
              </a:r>
              <a:r>
                <a:rPr lang="en-US" sz="4800" dirty="0" smtClean="0">
                  <a:solidFill>
                    <a:srgbClr val="1E1D1D"/>
                  </a:solidFill>
                  <a:latin typeface="Bebas Neue" pitchFamily="34" charset="0"/>
                  <a:ea typeface="Bebas Neue" pitchFamily="34" charset="0"/>
                  <a:cs typeface="Bebas Neue" pitchFamily="34" charset="0"/>
                  <a:sym typeface="Bebas Neue" pitchFamily="34" charset="0"/>
                </a:rPr>
                <a:t>add video</a:t>
              </a:r>
              <a:endParaRPr lang="en-US" sz="4800" dirty="0">
                <a:solidFill>
                  <a:srgbClr val="1E1D1D"/>
                </a:solidFill>
                <a:latin typeface="Bebas Neue" pitchFamily="34" charset="0"/>
                <a:ea typeface="Bebas Neue" pitchFamily="34" charset="0"/>
                <a:cs typeface="Bebas Neue" pitchFamily="34" charset="0"/>
                <a:sym typeface="Bebas Neue" pitchFamily="34" charset="0"/>
              </a:endParaRPr>
            </a:p>
          </p:txBody>
        </p:sp>
      </p:grpSp>
      <p:grpSp>
        <p:nvGrpSpPr>
          <p:cNvPr id="33799" name="Group 11"/>
          <p:cNvGrpSpPr>
            <a:grpSpLocks/>
          </p:cNvGrpSpPr>
          <p:nvPr/>
        </p:nvGrpSpPr>
        <p:grpSpPr bwMode="auto">
          <a:xfrm>
            <a:off x="3543300" y="11125200"/>
            <a:ext cx="5943600" cy="914400"/>
            <a:chOff x="0" y="0"/>
            <a:chExt cx="3707" cy="576"/>
          </a:xfrm>
        </p:grpSpPr>
        <p:sp>
          <p:nvSpPr>
            <p:cNvPr id="33804" name="Line 9"/>
            <p:cNvSpPr>
              <a:spLocks noChangeShapeType="1"/>
            </p:cNvSpPr>
            <p:nvPr/>
          </p:nvSpPr>
          <p:spPr bwMode="auto">
            <a:xfrm>
              <a:off x="0" y="528"/>
              <a:ext cx="3707" cy="0"/>
            </a:xfrm>
            <a:prstGeom prst="line">
              <a:avLst/>
            </a:prstGeom>
            <a:noFill/>
            <a:ln w="114300">
              <a:solidFill>
                <a:srgbClr val="139FD2"/>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a:p>
          </p:txBody>
        </p:sp>
        <p:sp>
          <p:nvSpPr>
            <p:cNvPr id="33805" name="Rectangle 10"/>
            <p:cNvSpPr>
              <a:spLocks/>
            </p:cNvSpPr>
            <p:nvPr/>
          </p:nvSpPr>
          <p:spPr bwMode="auto">
            <a:xfrm>
              <a:off x="24" y="0"/>
              <a:ext cx="3360" cy="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buFontTx/>
                <a:buAutoNum type="arabicPeriod" startAt="3"/>
              </a:pPr>
              <a:r>
                <a:rPr lang="en-US" sz="4800" dirty="0">
                  <a:solidFill>
                    <a:srgbClr val="1E1D1D"/>
                  </a:solidFill>
                  <a:latin typeface="Bebas Neue" pitchFamily="34" charset="0"/>
                  <a:ea typeface="Bebas Neue" pitchFamily="34" charset="0"/>
                  <a:cs typeface="Bebas Neue" pitchFamily="34" charset="0"/>
                  <a:sym typeface="Bebas Neue" pitchFamily="34" charset="0"/>
                </a:rPr>
                <a:t> </a:t>
              </a:r>
              <a:r>
                <a:rPr lang="en-US" sz="4800" dirty="0" smtClean="0">
                  <a:solidFill>
                    <a:srgbClr val="1E1D1D"/>
                  </a:solidFill>
                  <a:latin typeface="Bebas Neue" pitchFamily="34" charset="0"/>
                  <a:ea typeface="Bebas Neue" pitchFamily="34" charset="0"/>
                  <a:cs typeface="Bebas Neue" pitchFamily="34" charset="0"/>
                  <a:sym typeface="Bebas Neue" pitchFamily="34" charset="0"/>
                </a:rPr>
                <a:t>optimize for mobiles</a:t>
              </a:r>
              <a:endParaRPr lang="en-US" sz="4800" dirty="0">
                <a:solidFill>
                  <a:srgbClr val="1E1D1D"/>
                </a:solidFill>
                <a:latin typeface="Bebas Neue" pitchFamily="34" charset="0"/>
                <a:ea typeface="Bebas Neue" pitchFamily="34" charset="0"/>
                <a:cs typeface="Bebas Neue" pitchFamily="34" charset="0"/>
                <a:sym typeface="Bebas Neue" pitchFamily="34" charset="0"/>
              </a:endParaRPr>
            </a:p>
          </p:txBody>
        </p:sp>
      </p:grpSp>
      <p:grpSp>
        <p:nvGrpSpPr>
          <p:cNvPr id="33800" name="Group 15"/>
          <p:cNvGrpSpPr>
            <a:grpSpLocks/>
          </p:cNvGrpSpPr>
          <p:nvPr/>
        </p:nvGrpSpPr>
        <p:grpSpPr bwMode="auto">
          <a:xfrm>
            <a:off x="2451100" y="4343400"/>
            <a:ext cx="8751888" cy="2946400"/>
            <a:chOff x="0" y="72"/>
            <a:chExt cx="5513" cy="1856"/>
          </a:xfrm>
        </p:grpSpPr>
        <p:sp>
          <p:nvSpPr>
            <p:cNvPr id="33801" name="Line 12"/>
            <p:cNvSpPr>
              <a:spLocks noChangeShapeType="1"/>
            </p:cNvSpPr>
            <p:nvPr/>
          </p:nvSpPr>
          <p:spPr bwMode="auto">
            <a:xfrm>
              <a:off x="0" y="688"/>
              <a:ext cx="5472" cy="0"/>
            </a:xfrm>
            <a:prstGeom prst="line">
              <a:avLst/>
            </a:prstGeom>
            <a:noFill/>
            <a:ln w="114300">
              <a:solidFill>
                <a:srgbClr val="FDBE36"/>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a:p>
          </p:txBody>
        </p:sp>
        <p:sp>
          <p:nvSpPr>
            <p:cNvPr id="33802" name="Rectangle 13"/>
            <p:cNvSpPr>
              <a:spLocks/>
            </p:cNvSpPr>
            <p:nvPr/>
          </p:nvSpPr>
          <p:spPr bwMode="auto">
            <a:xfrm>
              <a:off x="24" y="72"/>
              <a:ext cx="5472" cy="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7200" dirty="0" smtClean="0">
                  <a:solidFill>
                    <a:srgbClr val="1E1D1D"/>
                  </a:solidFill>
                  <a:latin typeface="Bebas Neue" pitchFamily="34" charset="0"/>
                  <a:ea typeface="Bebas Neue" pitchFamily="34" charset="0"/>
                  <a:cs typeface="Bebas Neue" pitchFamily="34" charset="0"/>
                  <a:sym typeface="Bebas Neue" pitchFamily="34" charset="0"/>
                </a:rPr>
                <a:t>For better interaction</a:t>
              </a:r>
              <a:endParaRPr lang="en-US" sz="7200" dirty="0">
                <a:solidFill>
                  <a:srgbClr val="1E1D1D"/>
                </a:solidFill>
                <a:latin typeface="Bebas Neue" pitchFamily="34" charset="0"/>
                <a:ea typeface="Bebas Neue" pitchFamily="34" charset="0"/>
                <a:cs typeface="Bebas Neue" pitchFamily="34" charset="0"/>
                <a:sym typeface="Bebas Neue" pitchFamily="34" charset="0"/>
              </a:endParaRPr>
            </a:p>
          </p:txBody>
        </p:sp>
        <p:sp>
          <p:nvSpPr>
            <p:cNvPr id="33803" name="Rectangle 14"/>
            <p:cNvSpPr>
              <a:spLocks/>
            </p:cNvSpPr>
            <p:nvPr/>
          </p:nvSpPr>
          <p:spPr bwMode="auto">
            <a:xfrm>
              <a:off x="41" y="896"/>
              <a:ext cx="5472" cy="10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r>
                <a:rPr lang="en-US" sz="3600" dirty="0" smtClean="0">
                  <a:solidFill>
                    <a:srgbClr val="1E1D1D"/>
                  </a:solidFill>
                  <a:latin typeface="Arial" charset="0"/>
                  <a:ea typeface="Helvetica Light" charset="0"/>
                  <a:cs typeface="Arial" charset="0"/>
                  <a:sym typeface="Helvetica Light" charset="0"/>
                </a:rPr>
                <a:t>Emails are a great for communication, the skill is adding value and not being perceived as spam! </a:t>
              </a:r>
              <a:endParaRPr lang="en-US" sz="3600" dirty="0">
                <a:solidFill>
                  <a:srgbClr val="1E1D1D"/>
                </a:solidFill>
                <a:latin typeface="Arial" charset="0"/>
                <a:ea typeface="Helvetica Light" charset="0"/>
                <a:cs typeface="Arial" charset="0"/>
                <a:sym typeface="Helvetica Light" charset="0"/>
              </a:endParaRPr>
            </a:p>
          </p:txBody>
        </p:sp>
      </p:grpSp>
      <p:pic>
        <p:nvPicPr>
          <p:cNvPr id="18" name="Picture 3"/>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195300" y="-190500"/>
            <a:ext cx="11277600" cy="14160500"/>
          </a:xfrm>
          <a:prstGeom prst="rect">
            <a:avLst/>
          </a:prstGeom>
          <a:noFill/>
          <a:ln>
            <a:noFill/>
          </a:ln>
          <a:effectLst>
            <a:outerShdw blurRad="50800" dist="12700" algn="ctr" rotWithShape="0">
              <a:schemeClr val="bg2">
                <a:alpha val="50000"/>
              </a:scheme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a:tailEnd/>
              </a14:hiddenLine>
            </a:ext>
          </a:extLst>
        </p:spPr>
      </p:pic>
      <p:pic>
        <p:nvPicPr>
          <p:cNvPr id="2" name="Picture 1" descr="Edit your Message - Google Chrome"/>
          <p:cNvPicPr>
            <a:picLocks noChangeAspect="1"/>
          </p:cNvPicPr>
          <p:nvPr/>
        </p:nvPicPr>
        <p:blipFill rotWithShape="1">
          <a:blip r:embed="rId4">
            <a:extLst>
              <a:ext uri="{28A0092B-C50C-407E-A947-70E740481C1C}">
                <a14:useLocalDpi xmlns:a14="http://schemas.microsoft.com/office/drawing/2010/main" val="0"/>
              </a:ext>
            </a:extLst>
          </a:blip>
          <a:srcRect l="14429" t="15971" r="48871" b="4142"/>
          <a:stretch/>
        </p:blipFill>
        <p:spPr>
          <a:xfrm>
            <a:off x="12942888" y="-195942"/>
            <a:ext cx="11474979" cy="13979675"/>
          </a:xfrm>
          <a:prstGeom prst="rect">
            <a:avLst/>
          </a:prstGeom>
        </p:spPr>
      </p:pic>
    </p:spTree>
    <p:extLst>
      <p:ext uri="{BB962C8B-B14F-4D97-AF65-F5344CB8AC3E}">
        <p14:creationId xmlns:p14="http://schemas.microsoft.com/office/powerpoint/2010/main" val="37822873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32" fill="hold" nodeType="click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strVal val="4*#ppt_w"/>
                                          </p:val>
                                        </p:tav>
                                        <p:tav tm="100000">
                                          <p:val>
                                            <p:strVal val="#ppt_w"/>
                                          </p:val>
                                        </p:tav>
                                      </p:tavLst>
                                    </p:anim>
                                    <p:anim calcmode="lin" valueType="num">
                                      <p:cBhvr>
                                        <p:cTn id="8" dur="500" fill="hold"/>
                                        <p:tgtEl>
                                          <p:spTgt spid="18"/>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7410" name="Slide Number Placeholder 3"/>
          <p:cNvSpPr>
            <a:spLocks noGrp="1"/>
          </p:cNvSpPr>
          <p:nvPr>
            <p:ph type="sldNum" sz="quarter" idx="10"/>
          </p:nvPr>
        </p:nvSpPr>
        <p:spPr>
          <a:noFill/>
        </p:spPr>
        <p:txBody>
          <a:bodyPr/>
          <a:lstStyle>
            <a:lvl1pPr eaLnBrk="0" hangingPunct="0">
              <a:defRPr sz="5600">
                <a:solidFill>
                  <a:srgbClr val="000000"/>
                </a:solidFill>
                <a:latin typeface="Gill Sans" charset="0"/>
                <a:ea typeface="ヒラギノ角ゴ ProN W3" charset="0"/>
                <a:cs typeface="ヒラギノ角ゴ ProN W3" charset="0"/>
                <a:sym typeface="Gill Sans" charset="0"/>
              </a:defRPr>
            </a:lvl1pPr>
            <a:lvl2pPr marL="742950" indent="-285750" eaLnBrk="0" hangingPunct="0">
              <a:defRPr sz="5600">
                <a:solidFill>
                  <a:srgbClr val="000000"/>
                </a:solidFill>
                <a:latin typeface="Gill Sans" charset="0"/>
                <a:ea typeface="ヒラギノ角ゴ ProN W3" charset="0"/>
                <a:cs typeface="ヒラギノ角ゴ ProN W3" charset="0"/>
                <a:sym typeface="Gill Sans" charset="0"/>
              </a:defRPr>
            </a:lvl2pPr>
            <a:lvl3pPr marL="1143000" indent="-228600" eaLnBrk="0" hangingPunct="0">
              <a:defRPr sz="5600">
                <a:solidFill>
                  <a:srgbClr val="000000"/>
                </a:solidFill>
                <a:latin typeface="Gill Sans" charset="0"/>
                <a:ea typeface="ヒラギノ角ゴ ProN W3" charset="0"/>
                <a:cs typeface="ヒラギノ角ゴ ProN W3" charset="0"/>
                <a:sym typeface="Gill Sans" charset="0"/>
              </a:defRPr>
            </a:lvl3pPr>
            <a:lvl4pPr marL="1600200" indent="-228600" eaLnBrk="0" hangingPunct="0">
              <a:defRPr sz="5600">
                <a:solidFill>
                  <a:srgbClr val="000000"/>
                </a:solidFill>
                <a:latin typeface="Gill Sans" charset="0"/>
                <a:ea typeface="ヒラギノ角ゴ ProN W3" charset="0"/>
                <a:cs typeface="ヒラギノ角ゴ ProN W3" charset="0"/>
                <a:sym typeface="Gill Sans" charset="0"/>
              </a:defRPr>
            </a:lvl4pPr>
            <a:lvl5pPr marL="2057400" indent="-228600" eaLnBrk="0" hangingPunct="0">
              <a:defRPr sz="5600">
                <a:solidFill>
                  <a:srgbClr val="000000"/>
                </a:solidFill>
                <a:latin typeface="Gill Sans" charset="0"/>
                <a:ea typeface="ヒラギノ角ゴ ProN W3" charset="0"/>
                <a:cs typeface="ヒラギノ角ゴ ProN W3" charset="0"/>
                <a:sym typeface="Gill Sans" charset="0"/>
              </a:defRPr>
            </a:lvl5pPr>
            <a:lvl6pPr marL="25146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6pPr>
            <a:lvl7pPr marL="29718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7pPr>
            <a:lvl8pPr marL="34290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8pPr>
            <a:lvl9pPr marL="38862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9pPr>
          </a:lstStyle>
          <a:p>
            <a:pPr eaLnBrk="1" hangingPunct="1"/>
            <a:fld id="{E9A94B5A-F0B7-47B6-8C08-A357517D5C5A}" type="slidenum">
              <a:rPr lang="en-US" sz="3600" smtClean="0">
                <a:solidFill>
                  <a:srgbClr val="139FD2"/>
                </a:solidFill>
                <a:latin typeface="Bebas Neue" pitchFamily="34" charset="0"/>
                <a:ea typeface="Bebas Neue" pitchFamily="34" charset="0"/>
                <a:cs typeface="Bebas Neue" pitchFamily="34" charset="0"/>
                <a:sym typeface="Bebas Neue" pitchFamily="34" charset="0"/>
              </a:rPr>
              <a:pPr eaLnBrk="1" hangingPunct="1"/>
              <a:t>81</a:t>
            </a:fld>
            <a:endParaRPr lang="en-US" sz="3600" smtClean="0">
              <a:solidFill>
                <a:srgbClr val="139FD2"/>
              </a:solidFill>
              <a:latin typeface="Bebas Neue" pitchFamily="34" charset="0"/>
              <a:ea typeface="Bebas Neue" pitchFamily="34" charset="0"/>
              <a:cs typeface="Bebas Neue" pitchFamily="34" charset="0"/>
              <a:sym typeface="Bebas Neue" pitchFamily="34" charset="0"/>
            </a:endParaRPr>
          </a:p>
        </p:txBody>
      </p:sp>
      <p:sp>
        <p:nvSpPr>
          <p:cNvPr id="17411" name="Line 1"/>
          <p:cNvSpPr>
            <a:spLocks noChangeShapeType="1"/>
          </p:cNvSpPr>
          <p:nvPr/>
        </p:nvSpPr>
        <p:spPr bwMode="auto">
          <a:xfrm>
            <a:off x="2635250" y="6629400"/>
            <a:ext cx="11861800" cy="0"/>
          </a:xfrm>
          <a:prstGeom prst="line">
            <a:avLst/>
          </a:prstGeom>
          <a:noFill/>
          <a:ln w="114300">
            <a:solidFill>
              <a:srgbClr val="FDBE36"/>
            </a:solidFill>
            <a:miter lim="800000"/>
            <a:headEnd type="oval" w="med" len="med"/>
            <a:tailEnd/>
          </a:ln>
          <a:extLst>
            <a:ext uri="{909E8E84-426E-40DD-AFC4-6F175D3DCCD1}">
              <a14:hiddenFill xmlns:a14="http://schemas.microsoft.com/office/drawing/2010/main">
                <a:noFill/>
              </a14:hiddenFill>
            </a:ext>
          </a:extLst>
        </p:spPr>
        <p:txBody>
          <a:bodyPr lIns="0" tIns="0" rIns="0" bIns="0"/>
          <a:lstStyle/>
          <a:p>
            <a:endParaRPr lang="en-US"/>
          </a:p>
        </p:txBody>
      </p:sp>
      <p:sp>
        <p:nvSpPr>
          <p:cNvPr id="17412" name="Rectangle 2"/>
          <p:cNvSpPr>
            <a:spLocks/>
          </p:cNvSpPr>
          <p:nvPr/>
        </p:nvSpPr>
        <p:spPr bwMode="auto">
          <a:xfrm>
            <a:off x="3035300" y="5588000"/>
            <a:ext cx="8128000" cy="965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buFontTx/>
              <a:buAutoNum type="arabicPeriod"/>
            </a:pPr>
            <a:r>
              <a:rPr lang="en-US" sz="7200" dirty="0" smtClean="0">
                <a:solidFill>
                  <a:srgbClr val="1E1D1D"/>
                </a:solidFill>
                <a:latin typeface="Bebas Neue" pitchFamily="34" charset="0"/>
                <a:ea typeface="Bebas Neue" pitchFamily="34" charset="0"/>
                <a:cs typeface="Bebas Neue" pitchFamily="34" charset="0"/>
                <a:sym typeface="Bebas Neue" pitchFamily="34" charset="0"/>
              </a:rPr>
              <a:t> opened by iPhones</a:t>
            </a:r>
            <a:endParaRPr lang="en-US" sz="7200" dirty="0">
              <a:solidFill>
                <a:srgbClr val="1E1D1D"/>
              </a:solidFill>
              <a:latin typeface="Bebas Neue" pitchFamily="34" charset="0"/>
              <a:ea typeface="Bebas Neue" pitchFamily="34" charset="0"/>
              <a:cs typeface="Bebas Neue" pitchFamily="34" charset="0"/>
              <a:sym typeface="Bebas Neue" pitchFamily="34" charset="0"/>
            </a:endParaRPr>
          </a:p>
        </p:txBody>
      </p:sp>
      <p:sp>
        <p:nvSpPr>
          <p:cNvPr id="17413" name="Rectangle 3"/>
          <p:cNvSpPr>
            <a:spLocks/>
          </p:cNvSpPr>
          <p:nvPr/>
        </p:nvSpPr>
        <p:spPr bwMode="auto">
          <a:xfrm>
            <a:off x="3035300" y="7112000"/>
            <a:ext cx="8648700" cy="965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buFontTx/>
              <a:buAutoNum type="arabicPeriod" startAt="2"/>
            </a:pPr>
            <a:r>
              <a:rPr lang="en-US" sz="7200" dirty="0">
                <a:solidFill>
                  <a:srgbClr val="1E1D1D"/>
                </a:solidFill>
                <a:latin typeface="Bebas Neue" pitchFamily="34" charset="0"/>
                <a:ea typeface="Bebas Neue" pitchFamily="34" charset="0"/>
                <a:cs typeface="Bebas Neue" pitchFamily="34" charset="0"/>
                <a:sym typeface="Bebas Neue" pitchFamily="34" charset="0"/>
              </a:rPr>
              <a:t> </a:t>
            </a:r>
            <a:r>
              <a:rPr lang="en-US" sz="7200" dirty="0" smtClean="0">
                <a:solidFill>
                  <a:srgbClr val="1E1D1D"/>
                </a:solidFill>
                <a:latin typeface="Bebas Neue" pitchFamily="34" charset="0"/>
                <a:ea typeface="Bebas Neue" pitchFamily="34" charset="0"/>
                <a:cs typeface="Bebas Neue" pitchFamily="34" charset="0"/>
                <a:sym typeface="Bebas Neue" pitchFamily="34" charset="0"/>
              </a:rPr>
              <a:t>optimized for mobiles</a:t>
            </a:r>
            <a:endParaRPr lang="en-US" sz="7200" dirty="0">
              <a:solidFill>
                <a:srgbClr val="1E1D1D"/>
              </a:solidFill>
              <a:latin typeface="Bebas Neue" pitchFamily="34" charset="0"/>
              <a:ea typeface="Bebas Neue" pitchFamily="34" charset="0"/>
              <a:cs typeface="Bebas Neue" pitchFamily="34" charset="0"/>
              <a:sym typeface="Bebas Neue" pitchFamily="34" charset="0"/>
            </a:endParaRPr>
          </a:p>
        </p:txBody>
      </p:sp>
      <p:sp>
        <p:nvSpPr>
          <p:cNvPr id="17414" name="Rectangle 4"/>
          <p:cNvSpPr>
            <a:spLocks/>
          </p:cNvSpPr>
          <p:nvPr/>
        </p:nvSpPr>
        <p:spPr bwMode="auto">
          <a:xfrm>
            <a:off x="3035300" y="8636000"/>
            <a:ext cx="7556500" cy="9651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buFontTx/>
              <a:buAutoNum type="arabicPeriod" startAt="3"/>
            </a:pPr>
            <a:r>
              <a:rPr lang="en-US" sz="7200" dirty="0">
                <a:solidFill>
                  <a:srgbClr val="1E1D1D"/>
                </a:solidFill>
                <a:latin typeface="Bebas Neue" pitchFamily="34" charset="0"/>
                <a:ea typeface="Bebas Neue" pitchFamily="34" charset="0"/>
                <a:cs typeface="Bebas Neue" pitchFamily="34" charset="0"/>
                <a:sym typeface="Bebas Neue" pitchFamily="34" charset="0"/>
              </a:rPr>
              <a:t> </a:t>
            </a:r>
            <a:r>
              <a:rPr lang="en-US" sz="7200" dirty="0" smtClean="0">
                <a:solidFill>
                  <a:srgbClr val="1E1D1D"/>
                </a:solidFill>
                <a:latin typeface="Bebas Neue" pitchFamily="34" charset="0"/>
                <a:ea typeface="Bebas Neue" pitchFamily="34" charset="0"/>
                <a:cs typeface="Bebas Neue" pitchFamily="34" charset="0"/>
                <a:sym typeface="Bebas Neue" pitchFamily="34" charset="0"/>
              </a:rPr>
              <a:t>delete none optimized</a:t>
            </a:r>
            <a:endParaRPr lang="en-US" sz="7200" dirty="0">
              <a:solidFill>
                <a:srgbClr val="1E1D1D"/>
              </a:solidFill>
              <a:latin typeface="Bebas Neue" pitchFamily="34" charset="0"/>
              <a:ea typeface="Bebas Neue" pitchFamily="34" charset="0"/>
              <a:cs typeface="Bebas Neue" pitchFamily="34" charset="0"/>
              <a:sym typeface="Bebas Neue" pitchFamily="34" charset="0"/>
            </a:endParaRPr>
          </a:p>
        </p:txBody>
      </p:sp>
      <p:grpSp>
        <p:nvGrpSpPr>
          <p:cNvPr id="17415" name="Group 9"/>
          <p:cNvGrpSpPr>
            <a:grpSpLocks/>
          </p:cNvGrpSpPr>
          <p:nvPr/>
        </p:nvGrpSpPr>
        <p:grpSpPr bwMode="auto">
          <a:xfrm>
            <a:off x="2620963" y="4775200"/>
            <a:ext cx="13304837" cy="3378200"/>
            <a:chOff x="63" y="0"/>
            <a:chExt cx="8381" cy="2128"/>
          </a:xfrm>
        </p:grpSpPr>
        <p:sp>
          <p:nvSpPr>
            <p:cNvPr id="17423" name="Line 8"/>
            <p:cNvSpPr>
              <a:spLocks noChangeShapeType="1"/>
            </p:cNvSpPr>
            <p:nvPr/>
          </p:nvSpPr>
          <p:spPr bwMode="auto">
            <a:xfrm rot="10800000" flipH="1">
              <a:off x="6313" y="13"/>
              <a:ext cx="2131" cy="0"/>
            </a:xfrm>
            <a:prstGeom prst="line">
              <a:avLst/>
            </a:prstGeom>
            <a:noFill/>
            <a:ln w="114300">
              <a:solidFill>
                <a:srgbClr val="D31E25"/>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a:p>
          </p:txBody>
        </p:sp>
        <p:sp>
          <p:nvSpPr>
            <p:cNvPr id="17424" name="Line 6"/>
            <p:cNvSpPr>
              <a:spLocks noChangeShapeType="1"/>
            </p:cNvSpPr>
            <p:nvPr/>
          </p:nvSpPr>
          <p:spPr bwMode="auto">
            <a:xfrm>
              <a:off x="63" y="2128"/>
              <a:ext cx="6307" cy="0"/>
            </a:xfrm>
            <a:prstGeom prst="line">
              <a:avLst/>
            </a:prstGeom>
            <a:noFill/>
            <a:ln w="114300">
              <a:solidFill>
                <a:srgbClr val="D31E25"/>
              </a:solidFill>
              <a:miter lim="800000"/>
              <a:headEnd type="oval" w="med" len="med"/>
              <a:tailEnd/>
            </a:ln>
            <a:extLst>
              <a:ext uri="{909E8E84-426E-40DD-AFC4-6F175D3DCCD1}">
                <a14:hiddenFill xmlns:a14="http://schemas.microsoft.com/office/drawing/2010/main">
                  <a:noFill/>
                </a14:hiddenFill>
              </a:ext>
            </a:extLst>
          </p:spPr>
          <p:txBody>
            <a:bodyPr lIns="0" tIns="0" rIns="0" bIns="0"/>
            <a:lstStyle/>
            <a:p>
              <a:endParaRPr lang="en-US"/>
            </a:p>
          </p:txBody>
        </p:sp>
        <p:sp>
          <p:nvSpPr>
            <p:cNvPr id="17425" name="Line 7"/>
            <p:cNvSpPr>
              <a:spLocks noChangeShapeType="1"/>
            </p:cNvSpPr>
            <p:nvPr/>
          </p:nvSpPr>
          <p:spPr bwMode="auto">
            <a:xfrm rot="10800000" flipH="1">
              <a:off x="6336" y="0"/>
              <a:ext cx="0" cy="2112"/>
            </a:xfrm>
            <a:prstGeom prst="line">
              <a:avLst/>
            </a:prstGeom>
            <a:noFill/>
            <a:ln w="114300">
              <a:solidFill>
                <a:srgbClr val="D31E25"/>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a:p>
          </p:txBody>
        </p:sp>
      </p:grpSp>
      <p:grpSp>
        <p:nvGrpSpPr>
          <p:cNvPr id="17416" name="Group 14"/>
          <p:cNvGrpSpPr>
            <a:grpSpLocks/>
          </p:cNvGrpSpPr>
          <p:nvPr/>
        </p:nvGrpSpPr>
        <p:grpSpPr bwMode="auto">
          <a:xfrm>
            <a:off x="2679700" y="2857500"/>
            <a:ext cx="16141700" cy="6819900"/>
            <a:chOff x="152" y="0"/>
            <a:chExt cx="10168" cy="4296"/>
          </a:xfrm>
        </p:grpSpPr>
        <p:sp>
          <p:nvSpPr>
            <p:cNvPr id="17419" name="Line 10"/>
            <p:cNvSpPr>
              <a:spLocks noChangeShapeType="1"/>
            </p:cNvSpPr>
            <p:nvPr/>
          </p:nvSpPr>
          <p:spPr bwMode="auto">
            <a:xfrm>
              <a:off x="152" y="4296"/>
              <a:ext cx="6889" cy="0"/>
            </a:xfrm>
            <a:prstGeom prst="line">
              <a:avLst/>
            </a:prstGeom>
            <a:noFill/>
            <a:ln w="114300">
              <a:solidFill>
                <a:srgbClr val="70AE45"/>
              </a:solidFill>
              <a:miter lim="800000"/>
              <a:headEnd type="oval" w="med" len="med"/>
              <a:tailEnd/>
            </a:ln>
            <a:extLst>
              <a:ext uri="{909E8E84-426E-40DD-AFC4-6F175D3DCCD1}">
                <a14:hiddenFill xmlns:a14="http://schemas.microsoft.com/office/drawing/2010/main">
                  <a:noFill/>
                </a14:hiddenFill>
              </a:ext>
            </a:extLst>
          </p:spPr>
          <p:txBody>
            <a:bodyPr lIns="0" tIns="0" rIns="0" bIns="0"/>
            <a:lstStyle/>
            <a:p>
              <a:endParaRPr lang="en-US"/>
            </a:p>
          </p:txBody>
        </p:sp>
        <p:sp>
          <p:nvSpPr>
            <p:cNvPr id="17420" name="Line 11"/>
            <p:cNvSpPr>
              <a:spLocks noChangeShapeType="1"/>
            </p:cNvSpPr>
            <p:nvPr/>
          </p:nvSpPr>
          <p:spPr bwMode="auto">
            <a:xfrm rot="10800000" flipH="1">
              <a:off x="7008" y="0"/>
              <a:ext cx="0" cy="4288"/>
            </a:xfrm>
            <a:prstGeom prst="line">
              <a:avLst/>
            </a:prstGeom>
            <a:noFill/>
            <a:ln w="114300">
              <a:solidFill>
                <a:srgbClr val="70AE45"/>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a:p>
          </p:txBody>
        </p:sp>
        <p:sp>
          <p:nvSpPr>
            <p:cNvPr id="17421" name="Line 12"/>
            <p:cNvSpPr>
              <a:spLocks noChangeShapeType="1"/>
            </p:cNvSpPr>
            <p:nvPr/>
          </p:nvSpPr>
          <p:spPr bwMode="auto">
            <a:xfrm>
              <a:off x="7032" y="37"/>
              <a:ext cx="3288" cy="2"/>
            </a:xfrm>
            <a:prstGeom prst="line">
              <a:avLst/>
            </a:prstGeom>
            <a:noFill/>
            <a:ln w="114300">
              <a:solidFill>
                <a:srgbClr val="70AE45"/>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a:p>
          </p:txBody>
        </p:sp>
        <p:sp>
          <p:nvSpPr>
            <p:cNvPr id="17422" name="Line 13"/>
            <p:cNvSpPr>
              <a:spLocks noChangeShapeType="1"/>
            </p:cNvSpPr>
            <p:nvPr/>
          </p:nvSpPr>
          <p:spPr bwMode="auto">
            <a:xfrm rot="10800000" flipH="1">
              <a:off x="10280" y="43"/>
              <a:ext cx="0" cy="1037"/>
            </a:xfrm>
            <a:prstGeom prst="line">
              <a:avLst/>
            </a:prstGeom>
            <a:noFill/>
            <a:ln w="114300">
              <a:solidFill>
                <a:srgbClr val="70AE45"/>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a:p>
          </p:txBody>
        </p:sp>
      </p:grpSp>
      <p:sp>
        <p:nvSpPr>
          <p:cNvPr id="17417" name="Rectangle 15"/>
          <p:cNvSpPr>
            <a:spLocks/>
          </p:cNvSpPr>
          <p:nvPr/>
        </p:nvSpPr>
        <p:spPr bwMode="auto">
          <a:xfrm>
            <a:off x="2438400" y="1104900"/>
            <a:ext cx="10960100" cy="187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14400" dirty="0" smtClean="0">
                <a:solidFill>
                  <a:srgbClr val="139FD2"/>
                </a:solidFill>
                <a:latin typeface="Bebas Neue" pitchFamily="34" charset="0"/>
                <a:ea typeface="Bebas Neue" pitchFamily="34" charset="0"/>
                <a:cs typeface="Bebas Neue" pitchFamily="34" charset="0"/>
                <a:sym typeface="Bebas Neue" pitchFamily="34" charset="0"/>
              </a:rPr>
              <a:t>Email &amp; mobiles</a:t>
            </a:r>
            <a:endParaRPr lang="en-US" sz="14400" dirty="0">
              <a:solidFill>
                <a:srgbClr val="139FD2"/>
              </a:solidFill>
              <a:latin typeface="Bebas Neue" pitchFamily="34" charset="0"/>
              <a:ea typeface="Bebas Neue" pitchFamily="34" charset="0"/>
              <a:cs typeface="Bebas Neue" pitchFamily="34" charset="0"/>
              <a:sym typeface="Bebas Neue" pitchFamily="34" charset="0"/>
            </a:endParaRPr>
          </a:p>
        </p:txBody>
      </p:sp>
      <p:graphicFrame>
        <p:nvGraphicFramePr>
          <p:cNvPr id="2" name="Chart 1"/>
          <p:cNvGraphicFramePr>
            <a:graphicFrameLocks/>
          </p:cNvGraphicFramePr>
          <p:nvPr>
            <p:extLst>
              <p:ext uri="{D42A27DB-BD31-4B8C-83A1-F6EECF244321}">
                <p14:modId xmlns:p14="http://schemas.microsoft.com/office/powerpoint/2010/main" val="3616870215"/>
              </p:ext>
            </p:extLst>
          </p:nvPr>
        </p:nvGraphicFramePr>
        <p:xfrm>
          <a:off x="13398500" y="3200400"/>
          <a:ext cx="8305800" cy="9255125"/>
        </p:xfrm>
        <a:graphic>
          <a:graphicData uri="http://schemas.openxmlformats.org/drawingml/2006/chart">
            <c:chart xmlns:c="http://schemas.openxmlformats.org/drawingml/2006/chart" xmlns:r="http://schemas.openxmlformats.org/officeDocument/2006/relationships" r:id="rId3"/>
          </a:graphicData>
        </a:graphic>
      </p:graphicFrame>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bg>
      <p:bgPr>
        <a:solidFill>
          <a:srgbClr val="FFFEFE"/>
        </a:solidFill>
        <a:effectLst/>
      </p:bgPr>
    </p:bg>
    <p:spTree>
      <p:nvGrpSpPr>
        <p:cNvPr id="1" name=""/>
        <p:cNvGrpSpPr/>
        <p:nvPr/>
      </p:nvGrpSpPr>
      <p:grpSpPr>
        <a:xfrm>
          <a:off x="0" y="0"/>
          <a:ext cx="0" cy="0"/>
          <a:chOff x="0" y="0"/>
          <a:chExt cx="0" cy="0"/>
        </a:xfrm>
      </p:grpSpPr>
      <p:sp>
        <p:nvSpPr>
          <p:cNvPr id="7170" name="Slide Number Placeholder 3"/>
          <p:cNvSpPr>
            <a:spLocks noGrp="1"/>
          </p:cNvSpPr>
          <p:nvPr>
            <p:ph type="sldNum" sz="quarter" idx="10"/>
          </p:nvPr>
        </p:nvSpPr>
        <p:spPr>
          <a:noFill/>
        </p:spPr>
        <p:txBody>
          <a:bodyPr/>
          <a:lstStyle>
            <a:lvl1pPr eaLnBrk="0" hangingPunct="0">
              <a:defRPr sz="5600">
                <a:solidFill>
                  <a:srgbClr val="000000"/>
                </a:solidFill>
                <a:latin typeface="Gill Sans" charset="0"/>
                <a:ea typeface="ヒラギノ角ゴ ProN W3" charset="0"/>
                <a:cs typeface="ヒラギノ角ゴ ProN W3" charset="0"/>
                <a:sym typeface="Gill Sans" charset="0"/>
              </a:defRPr>
            </a:lvl1pPr>
            <a:lvl2pPr marL="742950" indent="-285750" eaLnBrk="0" hangingPunct="0">
              <a:defRPr sz="5600">
                <a:solidFill>
                  <a:srgbClr val="000000"/>
                </a:solidFill>
                <a:latin typeface="Gill Sans" charset="0"/>
                <a:ea typeface="ヒラギノ角ゴ ProN W3" charset="0"/>
                <a:cs typeface="ヒラギノ角ゴ ProN W3" charset="0"/>
                <a:sym typeface="Gill Sans" charset="0"/>
              </a:defRPr>
            </a:lvl2pPr>
            <a:lvl3pPr marL="1143000" indent="-228600" eaLnBrk="0" hangingPunct="0">
              <a:defRPr sz="5600">
                <a:solidFill>
                  <a:srgbClr val="000000"/>
                </a:solidFill>
                <a:latin typeface="Gill Sans" charset="0"/>
                <a:ea typeface="ヒラギノ角ゴ ProN W3" charset="0"/>
                <a:cs typeface="ヒラギノ角ゴ ProN W3" charset="0"/>
                <a:sym typeface="Gill Sans" charset="0"/>
              </a:defRPr>
            </a:lvl3pPr>
            <a:lvl4pPr marL="1600200" indent="-228600" eaLnBrk="0" hangingPunct="0">
              <a:defRPr sz="5600">
                <a:solidFill>
                  <a:srgbClr val="000000"/>
                </a:solidFill>
                <a:latin typeface="Gill Sans" charset="0"/>
                <a:ea typeface="ヒラギノ角ゴ ProN W3" charset="0"/>
                <a:cs typeface="ヒラギノ角ゴ ProN W3" charset="0"/>
                <a:sym typeface="Gill Sans" charset="0"/>
              </a:defRPr>
            </a:lvl4pPr>
            <a:lvl5pPr marL="2057400" indent="-228600" eaLnBrk="0" hangingPunct="0">
              <a:defRPr sz="5600">
                <a:solidFill>
                  <a:srgbClr val="000000"/>
                </a:solidFill>
                <a:latin typeface="Gill Sans" charset="0"/>
                <a:ea typeface="ヒラギノ角ゴ ProN W3" charset="0"/>
                <a:cs typeface="ヒラギノ角ゴ ProN W3" charset="0"/>
                <a:sym typeface="Gill Sans" charset="0"/>
              </a:defRPr>
            </a:lvl5pPr>
            <a:lvl6pPr marL="25146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6pPr>
            <a:lvl7pPr marL="29718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7pPr>
            <a:lvl8pPr marL="34290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8pPr>
            <a:lvl9pPr marL="38862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9pPr>
          </a:lstStyle>
          <a:p>
            <a:pPr eaLnBrk="1" hangingPunct="1"/>
            <a:fld id="{31266F40-6EF5-47BB-B1E5-344610E89D57}" type="slidenum">
              <a:rPr lang="en-US" sz="3600" smtClean="0">
                <a:solidFill>
                  <a:srgbClr val="139FD2"/>
                </a:solidFill>
                <a:latin typeface="Bebas Neue" pitchFamily="34" charset="0"/>
                <a:ea typeface="Bebas Neue" pitchFamily="34" charset="0"/>
                <a:cs typeface="Bebas Neue" pitchFamily="34" charset="0"/>
                <a:sym typeface="Bebas Neue" pitchFamily="34" charset="0"/>
              </a:rPr>
              <a:pPr eaLnBrk="1" hangingPunct="1"/>
              <a:t>82</a:t>
            </a:fld>
            <a:endParaRPr lang="en-US" sz="3600" smtClean="0">
              <a:solidFill>
                <a:srgbClr val="139FD2"/>
              </a:solidFill>
              <a:latin typeface="Bebas Neue" pitchFamily="34" charset="0"/>
              <a:ea typeface="Bebas Neue" pitchFamily="34" charset="0"/>
              <a:cs typeface="Bebas Neue" pitchFamily="34" charset="0"/>
              <a:sym typeface="Bebas Neue" pitchFamily="34" charset="0"/>
            </a:endParaRPr>
          </a:p>
        </p:txBody>
      </p:sp>
      <p:sp>
        <p:nvSpPr>
          <p:cNvPr id="7171" name="Rectangle 1"/>
          <p:cNvSpPr>
            <a:spLocks/>
          </p:cNvSpPr>
          <p:nvPr/>
        </p:nvSpPr>
        <p:spPr bwMode="auto">
          <a:xfrm>
            <a:off x="2438400" y="1104900"/>
            <a:ext cx="14630400"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14400" dirty="0" smtClean="0">
                <a:solidFill>
                  <a:srgbClr val="139FD2"/>
                </a:solidFill>
                <a:latin typeface="Bebas Neue" pitchFamily="34" charset="0"/>
                <a:ea typeface="Bebas Neue" pitchFamily="34" charset="0"/>
                <a:cs typeface="Bebas Neue" pitchFamily="34" charset="0"/>
                <a:sym typeface="Bebas Neue" pitchFamily="34" charset="0"/>
              </a:rPr>
              <a:t>conclusion</a:t>
            </a:r>
            <a:endParaRPr lang="en-US" sz="14400" dirty="0">
              <a:solidFill>
                <a:srgbClr val="139FD2"/>
              </a:solidFill>
              <a:latin typeface="Bebas Neue" pitchFamily="34" charset="0"/>
              <a:ea typeface="Bebas Neue" pitchFamily="34" charset="0"/>
              <a:cs typeface="Bebas Neue" pitchFamily="34" charset="0"/>
              <a:sym typeface="Bebas Neue" pitchFamily="34" charset="0"/>
            </a:endParaRPr>
          </a:p>
        </p:txBody>
      </p:sp>
      <p:grpSp>
        <p:nvGrpSpPr>
          <p:cNvPr id="7172" name="Group 1"/>
          <p:cNvGrpSpPr>
            <a:grpSpLocks/>
          </p:cNvGrpSpPr>
          <p:nvPr/>
        </p:nvGrpSpPr>
        <p:grpSpPr bwMode="auto">
          <a:xfrm>
            <a:off x="2451100" y="4343400"/>
            <a:ext cx="8751888" cy="3810000"/>
            <a:chOff x="2451099" y="4343400"/>
            <a:chExt cx="8751889" cy="3810000"/>
          </a:xfrm>
        </p:grpSpPr>
        <p:sp>
          <p:nvSpPr>
            <p:cNvPr id="7185" name="Rectangle 2"/>
            <p:cNvSpPr>
              <a:spLocks/>
            </p:cNvSpPr>
            <p:nvPr/>
          </p:nvSpPr>
          <p:spPr bwMode="auto">
            <a:xfrm>
              <a:off x="2516188" y="5659582"/>
              <a:ext cx="8686800" cy="24938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r>
                <a:rPr lang="en-US" sz="3600" dirty="0" smtClean="0">
                  <a:solidFill>
                    <a:srgbClr val="1E1D1D"/>
                  </a:solidFill>
                  <a:latin typeface="Arial" charset="0"/>
                  <a:ea typeface="Helvetica Light" charset="0"/>
                  <a:cs typeface="Arial" charset="0"/>
                  <a:sym typeface="Helvetica Light" charset="0"/>
                </a:rPr>
                <a:t>It still is one of the best methods of communicating with your readers. The majority of people now have an email account and check it regularly.</a:t>
              </a:r>
              <a:endParaRPr lang="en-US" sz="3600" dirty="0">
                <a:solidFill>
                  <a:srgbClr val="1E1D1D"/>
                </a:solidFill>
                <a:latin typeface="Arial" charset="0"/>
                <a:ea typeface="Helvetica Light" charset="0"/>
                <a:cs typeface="Arial" charset="0"/>
                <a:sym typeface="Helvetica Light" charset="0"/>
              </a:endParaRPr>
            </a:p>
          </p:txBody>
        </p:sp>
        <p:sp>
          <p:nvSpPr>
            <p:cNvPr id="7186" name="Line 3"/>
            <p:cNvSpPr>
              <a:spLocks noChangeShapeType="1"/>
            </p:cNvSpPr>
            <p:nvPr/>
          </p:nvSpPr>
          <p:spPr bwMode="auto">
            <a:xfrm>
              <a:off x="2451099" y="5321300"/>
              <a:ext cx="8686800" cy="0"/>
            </a:xfrm>
            <a:prstGeom prst="line">
              <a:avLst/>
            </a:prstGeom>
            <a:noFill/>
            <a:ln w="114300">
              <a:solidFill>
                <a:srgbClr val="FDBE36"/>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a:p>
          </p:txBody>
        </p:sp>
        <p:sp>
          <p:nvSpPr>
            <p:cNvPr id="7187" name="Rectangle 4"/>
            <p:cNvSpPr>
              <a:spLocks/>
            </p:cNvSpPr>
            <p:nvPr/>
          </p:nvSpPr>
          <p:spPr bwMode="auto">
            <a:xfrm>
              <a:off x="2489200" y="4343400"/>
              <a:ext cx="86868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7200" dirty="0" smtClean="0">
                  <a:solidFill>
                    <a:srgbClr val="1E1D1D"/>
                  </a:solidFill>
                  <a:latin typeface="Bebas Neue" pitchFamily="34" charset="0"/>
                  <a:ea typeface="Bebas Neue" pitchFamily="34" charset="0"/>
                  <a:cs typeface="Bebas Neue" pitchFamily="34" charset="0"/>
                  <a:sym typeface="Bebas Neue" pitchFamily="34" charset="0"/>
                </a:rPr>
                <a:t>Email </a:t>
              </a:r>
              <a:endParaRPr lang="en-US" sz="7200" dirty="0">
                <a:solidFill>
                  <a:srgbClr val="1E1D1D"/>
                </a:solidFill>
                <a:latin typeface="Bebas Neue" pitchFamily="34" charset="0"/>
                <a:ea typeface="Bebas Neue" pitchFamily="34" charset="0"/>
                <a:cs typeface="Bebas Neue" pitchFamily="34" charset="0"/>
                <a:sym typeface="Bebas Neue" pitchFamily="34" charset="0"/>
              </a:endParaRPr>
            </a:p>
          </p:txBody>
        </p:sp>
      </p:grpSp>
      <p:grpSp>
        <p:nvGrpSpPr>
          <p:cNvPr id="7173" name="Group 2"/>
          <p:cNvGrpSpPr>
            <a:grpSpLocks/>
          </p:cNvGrpSpPr>
          <p:nvPr/>
        </p:nvGrpSpPr>
        <p:grpSpPr bwMode="auto">
          <a:xfrm>
            <a:off x="13423900" y="4343400"/>
            <a:ext cx="8712200" cy="3429000"/>
            <a:chOff x="13423899" y="4343400"/>
            <a:chExt cx="8712201" cy="3429000"/>
          </a:xfrm>
        </p:grpSpPr>
        <p:sp>
          <p:nvSpPr>
            <p:cNvPr id="7182" name="Rectangle 6"/>
            <p:cNvSpPr>
              <a:spLocks/>
            </p:cNvSpPr>
            <p:nvPr/>
          </p:nvSpPr>
          <p:spPr bwMode="auto">
            <a:xfrm>
              <a:off x="13423900" y="4343400"/>
              <a:ext cx="86868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7200" dirty="0" smtClean="0">
                  <a:solidFill>
                    <a:srgbClr val="1E1D1D"/>
                  </a:solidFill>
                  <a:latin typeface="Bebas Neue" pitchFamily="34" charset="0"/>
                  <a:ea typeface="Bebas Neue" pitchFamily="34" charset="0"/>
                  <a:cs typeface="Bebas Neue" pitchFamily="34" charset="0"/>
                  <a:sym typeface="Bebas Neue" pitchFamily="34" charset="0"/>
                </a:rPr>
                <a:t>value</a:t>
              </a:r>
              <a:endParaRPr lang="en-US" sz="7200" dirty="0">
                <a:solidFill>
                  <a:srgbClr val="1E1D1D"/>
                </a:solidFill>
                <a:latin typeface="Bebas Neue" pitchFamily="34" charset="0"/>
                <a:ea typeface="Bebas Neue" pitchFamily="34" charset="0"/>
                <a:cs typeface="Bebas Neue" pitchFamily="34" charset="0"/>
                <a:sym typeface="Bebas Neue" pitchFamily="34" charset="0"/>
              </a:endParaRPr>
            </a:p>
          </p:txBody>
        </p:sp>
        <p:sp>
          <p:nvSpPr>
            <p:cNvPr id="7183" name="Rectangle 7"/>
            <p:cNvSpPr>
              <a:spLocks/>
            </p:cNvSpPr>
            <p:nvPr/>
          </p:nvSpPr>
          <p:spPr bwMode="auto">
            <a:xfrm>
              <a:off x="13449300" y="5711394"/>
              <a:ext cx="8686800" cy="20610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r>
                <a:rPr lang="en-US" sz="3600" dirty="0" smtClean="0">
                  <a:solidFill>
                    <a:srgbClr val="1E1D1D"/>
                  </a:solidFill>
                  <a:latin typeface="Arial" charset="0"/>
                  <a:ea typeface="Helvetica Light" charset="0"/>
                  <a:cs typeface="Arial" charset="0"/>
                  <a:sym typeface="Helvetica Light" charset="0"/>
                </a:rPr>
                <a:t>What value can you supply your readers and what can you provide to get people to subscribe? Remember people respond well to any kind of relevant value.</a:t>
              </a:r>
              <a:endParaRPr lang="en-US" sz="3600" dirty="0">
                <a:solidFill>
                  <a:srgbClr val="1E1D1D"/>
                </a:solidFill>
                <a:latin typeface="Arial" charset="0"/>
                <a:ea typeface="Helvetica Light" charset="0"/>
                <a:cs typeface="Arial" charset="0"/>
                <a:sym typeface="Helvetica Light" charset="0"/>
              </a:endParaRPr>
            </a:p>
          </p:txBody>
        </p:sp>
        <p:sp>
          <p:nvSpPr>
            <p:cNvPr id="7184" name="Line 8"/>
            <p:cNvSpPr>
              <a:spLocks noChangeShapeType="1"/>
            </p:cNvSpPr>
            <p:nvPr/>
          </p:nvSpPr>
          <p:spPr bwMode="auto">
            <a:xfrm>
              <a:off x="13423899" y="5308601"/>
              <a:ext cx="8686800" cy="0"/>
            </a:xfrm>
            <a:prstGeom prst="line">
              <a:avLst/>
            </a:prstGeom>
            <a:noFill/>
            <a:ln w="114300">
              <a:solidFill>
                <a:srgbClr val="D31E25"/>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a:p>
          </p:txBody>
        </p:sp>
      </p:grpSp>
      <p:grpSp>
        <p:nvGrpSpPr>
          <p:cNvPr id="7174" name="Group 6"/>
          <p:cNvGrpSpPr>
            <a:grpSpLocks/>
          </p:cNvGrpSpPr>
          <p:nvPr/>
        </p:nvGrpSpPr>
        <p:grpSpPr bwMode="auto">
          <a:xfrm>
            <a:off x="13423900" y="8991600"/>
            <a:ext cx="8712200" cy="3429000"/>
            <a:chOff x="13423899" y="8991600"/>
            <a:chExt cx="8712201" cy="3429000"/>
          </a:xfrm>
        </p:grpSpPr>
        <p:sp>
          <p:nvSpPr>
            <p:cNvPr id="7179" name="Line 10"/>
            <p:cNvSpPr>
              <a:spLocks noChangeShapeType="1"/>
            </p:cNvSpPr>
            <p:nvPr/>
          </p:nvSpPr>
          <p:spPr bwMode="auto">
            <a:xfrm>
              <a:off x="13423899" y="10007600"/>
              <a:ext cx="8686800" cy="0"/>
            </a:xfrm>
            <a:prstGeom prst="line">
              <a:avLst/>
            </a:prstGeom>
            <a:noFill/>
            <a:ln w="114300">
              <a:solidFill>
                <a:srgbClr val="E6481C"/>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a:p>
          </p:txBody>
        </p:sp>
        <p:sp>
          <p:nvSpPr>
            <p:cNvPr id="7180" name="Rectangle 11"/>
            <p:cNvSpPr>
              <a:spLocks/>
            </p:cNvSpPr>
            <p:nvPr/>
          </p:nvSpPr>
          <p:spPr bwMode="auto">
            <a:xfrm>
              <a:off x="13423900" y="8991600"/>
              <a:ext cx="86868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7200" dirty="0" smtClean="0">
                  <a:latin typeface="Bebas Neue" pitchFamily="34" charset="0"/>
                  <a:ea typeface="Bebas Neue" pitchFamily="34" charset="0"/>
                  <a:cs typeface="Bebas Neue" pitchFamily="34" charset="0"/>
                  <a:sym typeface="Bebas Neue" pitchFamily="34" charset="0"/>
                </a:rPr>
                <a:t>The list</a:t>
              </a:r>
              <a:endParaRPr lang="en-US" sz="7200" dirty="0">
                <a:latin typeface="Bebas Neue" pitchFamily="34" charset="0"/>
                <a:ea typeface="Bebas Neue" pitchFamily="34" charset="0"/>
                <a:cs typeface="Bebas Neue" pitchFamily="34" charset="0"/>
                <a:sym typeface="Bebas Neue" pitchFamily="34" charset="0"/>
              </a:endParaRPr>
            </a:p>
          </p:txBody>
        </p:sp>
        <p:sp>
          <p:nvSpPr>
            <p:cNvPr id="7181" name="Rectangle 12"/>
            <p:cNvSpPr>
              <a:spLocks/>
            </p:cNvSpPr>
            <p:nvPr/>
          </p:nvSpPr>
          <p:spPr bwMode="auto">
            <a:xfrm>
              <a:off x="13449300" y="10359594"/>
              <a:ext cx="8686800" cy="20610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r>
                <a:rPr lang="en-US" sz="3600" dirty="0" smtClean="0">
                  <a:solidFill>
                    <a:srgbClr val="1E1D1D"/>
                  </a:solidFill>
                  <a:latin typeface="Arial" charset="0"/>
                  <a:ea typeface="Helvetica Light" charset="0"/>
                  <a:cs typeface="Arial" charset="0"/>
                  <a:sym typeface="Helvetica Light" charset="0"/>
                </a:rPr>
                <a:t>Many people say that “The money is in the list!” and they are correct. Your task is to keep building your list and then turning your list into customers or clients.</a:t>
              </a:r>
              <a:endParaRPr lang="en-US" sz="3600" dirty="0">
                <a:solidFill>
                  <a:srgbClr val="1E1D1D"/>
                </a:solidFill>
                <a:latin typeface="Arial" charset="0"/>
                <a:ea typeface="Helvetica Light" charset="0"/>
                <a:cs typeface="Arial" charset="0"/>
                <a:sym typeface="Helvetica Light" charset="0"/>
              </a:endParaRPr>
            </a:p>
          </p:txBody>
        </p:sp>
      </p:grpSp>
      <p:grpSp>
        <p:nvGrpSpPr>
          <p:cNvPr id="7175" name="Group 5"/>
          <p:cNvGrpSpPr>
            <a:grpSpLocks/>
          </p:cNvGrpSpPr>
          <p:nvPr/>
        </p:nvGrpSpPr>
        <p:grpSpPr bwMode="auto">
          <a:xfrm>
            <a:off x="2451100" y="8991600"/>
            <a:ext cx="8750300" cy="3505200"/>
            <a:chOff x="2451099" y="8991600"/>
            <a:chExt cx="8750301" cy="3505200"/>
          </a:xfrm>
        </p:grpSpPr>
        <p:sp>
          <p:nvSpPr>
            <p:cNvPr id="7176" name="Line 14"/>
            <p:cNvSpPr>
              <a:spLocks noChangeShapeType="1"/>
            </p:cNvSpPr>
            <p:nvPr/>
          </p:nvSpPr>
          <p:spPr bwMode="auto">
            <a:xfrm>
              <a:off x="2451099" y="10020300"/>
              <a:ext cx="8686800" cy="0"/>
            </a:xfrm>
            <a:prstGeom prst="line">
              <a:avLst/>
            </a:prstGeom>
            <a:noFill/>
            <a:ln w="114300">
              <a:solidFill>
                <a:srgbClr val="70AE45"/>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a:p>
          </p:txBody>
        </p:sp>
        <p:sp>
          <p:nvSpPr>
            <p:cNvPr id="7177" name="Rectangle 15"/>
            <p:cNvSpPr>
              <a:spLocks/>
            </p:cNvSpPr>
            <p:nvPr/>
          </p:nvSpPr>
          <p:spPr bwMode="auto">
            <a:xfrm>
              <a:off x="2489200" y="8991600"/>
              <a:ext cx="86868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7200" dirty="0" smtClean="0">
                  <a:solidFill>
                    <a:srgbClr val="1E1D1D"/>
                  </a:solidFill>
                  <a:latin typeface="Bebas Neue" pitchFamily="34" charset="0"/>
                  <a:ea typeface="Bebas Neue" pitchFamily="34" charset="0"/>
                  <a:cs typeface="Bebas Neue" pitchFamily="34" charset="0"/>
                  <a:sym typeface="Bebas Neue" pitchFamily="34" charset="0"/>
                </a:rPr>
                <a:t>contact</a:t>
              </a:r>
              <a:endParaRPr lang="en-US" sz="7200" dirty="0">
                <a:solidFill>
                  <a:srgbClr val="1E1D1D"/>
                </a:solidFill>
                <a:latin typeface="Bebas Neue" pitchFamily="34" charset="0"/>
                <a:ea typeface="Bebas Neue" pitchFamily="34" charset="0"/>
                <a:cs typeface="Bebas Neue" pitchFamily="34" charset="0"/>
                <a:sym typeface="Bebas Neue" pitchFamily="34" charset="0"/>
              </a:endParaRPr>
            </a:p>
          </p:txBody>
        </p:sp>
        <p:sp>
          <p:nvSpPr>
            <p:cNvPr id="7178" name="Rectangle 16"/>
            <p:cNvSpPr>
              <a:spLocks/>
            </p:cNvSpPr>
            <p:nvPr/>
          </p:nvSpPr>
          <p:spPr bwMode="auto">
            <a:xfrm>
              <a:off x="2514600" y="10435794"/>
              <a:ext cx="8686800" cy="20610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r>
                <a:rPr lang="en-US" sz="3600" dirty="0" smtClean="0">
                  <a:solidFill>
                    <a:srgbClr val="1E1D1D"/>
                  </a:solidFill>
                  <a:latin typeface="Arial" charset="0"/>
                  <a:ea typeface="Helvetica Light" charset="0"/>
                  <a:cs typeface="Arial" charset="0"/>
                  <a:sym typeface="Helvetica Light" charset="0"/>
                </a:rPr>
                <a:t>You need a way of communicating with your potential customers, think of ways that you and your business can acquire that all important email address.</a:t>
              </a:r>
              <a:endParaRPr lang="en-US" sz="3600" dirty="0">
                <a:solidFill>
                  <a:srgbClr val="1E1D1D"/>
                </a:solidFill>
                <a:latin typeface="Arial" charset="0"/>
                <a:ea typeface="Helvetica Light" charset="0"/>
                <a:cs typeface="Arial" charset="0"/>
                <a:sym typeface="Helvetica Light" charset="0"/>
              </a:endParaRPr>
            </a:p>
          </p:txBody>
        </p:sp>
      </p:grpSp>
    </p:spTree>
    <p:extLst>
      <p:ext uri="{BB962C8B-B14F-4D97-AF65-F5344CB8AC3E}">
        <p14:creationId xmlns:p14="http://schemas.microsoft.com/office/powerpoint/2010/main" val="39612060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Picture 1" descr="Here’s Why Aweber Kicks Ass For Email Marketing :: LazyAssStoner.com - Google Chrome"/>
          <p:cNvPicPr>
            <a:picLocks noChangeAspect="1"/>
          </p:cNvPicPr>
          <p:nvPr/>
        </p:nvPicPr>
        <p:blipFill rotWithShape="1">
          <a:blip r:embed="rId3">
            <a:extLst>
              <a:ext uri="{28A0092B-C50C-407E-A947-70E740481C1C}">
                <a14:useLocalDpi xmlns:a14="http://schemas.microsoft.com/office/drawing/2010/main" val="0"/>
              </a:ext>
            </a:extLst>
          </a:blip>
          <a:srcRect l="13785" t="34183" r="41147" b="3648"/>
          <a:stretch/>
        </p:blipFill>
        <p:spPr>
          <a:xfrm>
            <a:off x="1015657" y="4618800"/>
            <a:ext cx="11404943" cy="8136000"/>
          </a:xfrm>
          <a:prstGeom prst="rect">
            <a:avLst/>
          </a:prstGeom>
        </p:spPr>
      </p:pic>
      <p:sp>
        <p:nvSpPr>
          <p:cNvPr id="14338" name="Slide Number Placeholder 3"/>
          <p:cNvSpPr>
            <a:spLocks noGrp="1"/>
          </p:cNvSpPr>
          <p:nvPr>
            <p:ph type="sldNum" sz="quarter" idx="10"/>
          </p:nvPr>
        </p:nvSpPr>
        <p:spPr>
          <a:noFill/>
        </p:spPr>
        <p:txBody>
          <a:bodyPr/>
          <a:lstStyle>
            <a:lvl1pPr eaLnBrk="0" hangingPunct="0">
              <a:defRPr sz="5600">
                <a:solidFill>
                  <a:srgbClr val="000000"/>
                </a:solidFill>
                <a:latin typeface="Gill Sans" charset="0"/>
                <a:ea typeface="ヒラギノ角ゴ ProN W3" charset="0"/>
                <a:cs typeface="ヒラギノ角ゴ ProN W3" charset="0"/>
                <a:sym typeface="Gill Sans" charset="0"/>
              </a:defRPr>
            </a:lvl1pPr>
            <a:lvl2pPr marL="742950" indent="-285750" eaLnBrk="0" hangingPunct="0">
              <a:defRPr sz="5600">
                <a:solidFill>
                  <a:srgbClr val="000000"/>
                </a:solidFill>
                <a:latin typeface="Gill Sans" charset="0"/>
                <a:ea typeface="ヒラギノ角ゴ ProN W3" charset="0"/>
                <a:cs typeface="ヒラギノ角ゴ ProN W3" charset="0"/>
                <a:sym typeface="Gill Sans" charset="0"/>
              </a:defRPr>
            </a:lvl2pPr>
            <a:lvl3pPr marL="1143000" indent="-228600" eaLnBrk="0" hangingPunct="0">
              <a:defRPr sz="5600">
                <a:solidFill>
                  <a:srgbClr val="000000"/>
                </a:solidFill>
                <a:latin typeface="Gill Sans" charset="0"/>
                <a:ea typeface="ヒラギノ角ゴ ProN W3" charset="0"/>
                <a:cs typeface="ヒラギノ角ゴ ProN W3" charset="0"/>
                <a:sym typeface="Gill Sans" charset="0"/>
              </a:defRPr>
            </a:lvl3pPr>
            <a:lvl4pPr marL="1600200" indent="-228600" eaLnBrk="0" hangingPunct="0">
              <a:defRPr sz="5600">
                <a:solidFill>
                  <a:srgbClr val="000000"/>
                </a:solidFill>
                <a:latin typeface="Gill Sans" charset="0"/>
                <a:ea typeface="ヒラギノ角ゴ ProN W3" charset="0"/>
                <a:cs typeface="ヒラギノ角ゴ ProN W3" charset="0"/>
                <a:sym typeface="Gill Sans" charset="0"/>
              </a:defRPr>
            </a:lvl4pPr>
            <a:lvl5pPr marL="2057400" indent="-228600" eaLnBrk="0" hangingPunct="0">
              <a:defRPr sz="5600">
                <a:solidFill>
                  <a:srgbClr val="000000"/>
                </a:solidFill>
                <a:latin typeface="Gill Sans" charset="0"/>
                <a:ea typeface="ヒラギノ角ゴ ProN W3" charset="0"/>
                <a:cs typeface="ヒラギノ角ゴ ProN W3" charset="0"/>
                <a:sym typeface="Gill Sans" charset="0"/>
              </a:defRPr>
            </a:lvl5pPr>
            <a:lvl6pPr marL="25146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6pPr>
            <a:lvl7pPr marL="29718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7pPr>
            <a:lvl8pPr marL="34290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8pPr>
            <a:lvl9pPr marL="38862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9pPr>
          </a:lstStyle>
          <a:p>
            <a:pPr eaLnBrk="1" hangingPunct="1"/>
            <a:fld id="{9A726F64-D00D-45AE-BC8A-82FAA12A5AD8}" type="slidenum">
              <a:rPr lang="en-US" sz="3600" smtClean="0">
                <a:solidFill>
                  <a:srgbClr val="139FD2"/>
                </a:solidFill>
                <a:latin typeface="Bebas Neue" pitchFamily="34" charset="0"/>
                <a:ea typeface="Bebas Neue" pitchFamily="34" charset="0"/>
                <a:cs typeface="Bebas Neue" pitchFamily="34" charset="0"/>
                <a:sym typeface="Bebas Neue" pitchFamily="34" charset="0"/>
              </a:rPr>
              <a:pPr eaLnBrk="1" hangingPunct="1"/>
              <a:t>83</a:t>
            </a:fld>
            <a:endParaRPr lang="en-US" sz="3600" smtClean="0">
              <a:solidFill>
                <a:srgbClr val="139FD2"/>
              </a:solidFill>
              <a:latin typeface="Bebas Neue" pitchFamily="34" charset="0"/>
              <a:ea typeface="Bebas Neue" pitchFamily="34" charset="0"/>
              <a:cs typeface="Bebas Neue" pitchFamily="34" charset="0"/>
              <a:sym typeface="Bebas Neue" pitchFamily="34" charset="0"/>
            </a:endParaRPr>
          </a:p>
        </p:txBody>
      </p:sp>
      <p:grpSp>
        <p:nvGrpSpPr>
          <p:cNvPr id="14339" name="Group 7"/>
          <p:cNvGrpSpPr>
            <a:grpSpLocks/>
          </p:cNvGrpSpPr>
          <p:nvPr/>
        </p:nvGrpSpPr>
        <p:grpSpPr bwMode="auto">
          <a:xfrm>
            <a:off x="12941300" y="5638800"/>
            <a:ext cx="8724900" cy="4038600"/>
            <a:chOff x="0" y="64"/>
            <a:chExt cx="5496" cy="2544"/>
          </a:xfrm>
        </p:grpSpPr>
        <p:sp>
          <p:nvSpPr>
            <p:cNvPr id="14342" name="Line 1"/>
            <p:cNvSpPr>
              <a:spLocks noChangeShapeType="1"/>
            </p:cNvSpPr>
            <p:nvPr/>
          </p:nvSpPr>
          <p:spPr bwMode="auto">
            <a:xfrm>
              <a:off x="0" y="688"/>
              <a:ext cx="5472" cy="0"/>
            </a:xfrm>
            <a:prstGeom prst="line">
              <a:avLst/>
            </a:prstGeom>
            <a:noFill/>
            <a:ln w="114300">
              <a:solidFill>
                <a:srgbClr val="FDBE36"/>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a:p>
          </p:txBody>
        </p:sp>
        <p:sp>
          <p:nvSpPr>
            <p:cNvPr id="14343" name="Rectangle 2"/>
            <p:cNvSpPr>
              <a:spLocks/>
            </p:cNvSpPr>
            <p:nvPr/>
          </p:nvSpPr>
          <p:spPr bwMode="auto">
            <a:xfrm>
              <a:off x="24" y="64"/>
              <a:ext cx="5472" cy="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buFontTx/>
                <a:buAutoNum type="arabicPeriod"/>
              </a:pPr>
              <a:r>
                <a:rPr lang="en-US" sz="7200" dirty="0" smtClean="0">
                  <a:solidFill>
                    <a:srgbClr val="1E1D1D"/>
                  </a:solidFill>
                  <a:latin typeface="Bebas Neue" pitchFamily="34" charset="0"/>
                  <a:ea typeface="Bebas Neue" pitchFamily="34" charset="0"/>
                  <a:cs typeface="Bebas Neue" pitchFamily="34" charset="0"/>
                  <a:sym typeface="Bebas Neue" pitchFamily="34" charset="0"/>
                </a:rPr>
                <a:t>1686 sent</a:t>
              </a:r>
              <a:endParaRPr lang="en-US" sz="7200" dirty="0">
                <a:solidFill>
                  <a:srgbClr val="1E1D1D"/>
                </a:solidFill>
                <a:latin typeface="Bebas Neue" pitchFamily="34" charset="0"/>
                <a:ea typeface="Bebas Neue" pitchFamily="34" charset="0"/>
                <a:cs typeface="Bebas Neue" pitchFamily="34" charset="0"/>
                <a:sym typeface="Bebas Neue" pitchFamily="34" charset="0"/>
              </a:endParaRPr>
            </a:p>
          </p:txBody>
        </p:sp>
        <p:sp>
          <p:nvSpPr>
            <p:cNvPr id="14344" name="Line 3"/>
            <p:cNvSpPr>
              <a:spLocks noChangeShapeType="1"/>
            </p:cNvSpPr>
            <p:nvPr/>
          </p:nvSpPr>
          <p:spPr bwMode="auto">
            <a:xfrm>
              <a:off x="0" y="1648"/>
              <a:ext cx="5472" cy="0"/>
            </a:xfrm>
            <a:prstGeom prst="line">
              <a:avLst/>
            </a:prstGeom>
            <a:noFill/>
            <a:ln w="114300">
              <a:solidFill>
                <a:srgbClr val="D31E25"/>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a:p>
          </p:txBody>
        </p:sp>
        <p:sp>
          <p:nvSpPr>
            <p:cNvPr id="14345" name="Rectangle 4"/>
            <p:cNvSpPr>
              <a:spLocks/>
            </p:cNvSpPr>
            <p:nvPr/>
          </p:nvSpPr>
          <p:spPr bwMode="auto">
            <a:xfrm>
              <a:off x="24" y="1024"/>
              <a:ext cx="5472" cy="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buFontTx/>
                <a:buAutoNum type="arabicPeriod" startAt="2"/>
              </a:pPr>
              <a:r>
                <a:rPr lang="en-US" sz="7200" dirty="0">
                  <a:solidFill>
                    <a:srgbClr val="1E1D1D"/>
                  </a:solidFill>
                  <a:latin typeface="Bebas Neue" pitchFamily="34" charset="0"/>
                  <a:ea typeface="Bebas Neue" pitchFamily="34" charset="0"/>
                  <a:cs typeface="Bebas Neue" pitchFamily="34" charset="0"/>
                  <a:sym typeface="Bebas Neue" pitchFamily="34" charset="0"/>
                </a:rPr>
                <a:t> </a:t>
              </a:r>
              <a:r>
                <a:rPr lang="en-US" sz="7200" dirty="0" smtClean="0">
                  <a:solidFill>
                    <a:srgbClr val="1E1D1D"/>
                  </a:solidFill>
                  <a:latin typeface="Bebas Neue" pitchFamily="34" charset="0"/>
                  <a:ea typeface="Bebas Neue" pitchFamily="34" charset="0"/>
                  <a:cs typeface="Bebas Neue" pitchFamily="34" charset="0"/>
                  <a:sym typeface="Bebas Neue" pitchFamily="34" charset="0"/>
                </a:rPr>
                <a:t>305 opens</a:t>
              </a:r>
              <a:endParaRPr lang="en-US" sz="7200" dirty="0">
                <a:solidFill>
                  <a:srgbClr val="1E1D1D"/>
                </a:solidFill>
                <a:latin typeface="Bebas Neue" pitchFamily="34" charset="0"/>
                <a:ea typeface="Bebas Neue" pitchFamily="34" charset="0"/>
                <a:cs typeface="Bebas Neue" pitchFamily="34" charset="0"/>
                <a:sym typeface="Bebas Neue" pitchFamily="34" charset="0"/>
              </a:endParaRPr>
            </a:p>
          </p:txBody>
        </p:sp>
        <p:sp>
          <p:nvSpPr>
            <p:cNvPr id="14346" name="Line 5"/>
            <p:cNvSpPr>
              <a:spLocks noChangeShapeType="1"/>
            </p:cNvSpPr>
            <p:nvPr/>
          </p:nvSpPr>
          <p:spPr bwMode="auto">
            <a:xfrm>
              <a:off x="0" y="2608"/>
              <a:ext cx="5472" cy="0"/>
            </a:xfrm>
            <a:prstGeom prst="line">
              <a:avLst/>
            </a:prstGeom>
            <a:noFill/>
            <a:ln w="114300">
              <a:solidFill>
                <a:srgbClr val="70AE45"/>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a:p>
          </p:txBody>
        </p:sp>
        <p:sp>
          <p:nvSpPr>
            <p:cNvPr id="14347" name="Rectangle 6"/>
            <p:cNvSpPr>
              <a:spLocks/>
            </p:cNvSpPr>
            <p:nvPr/>
          </p:nvSpPr>
          <p:spPr bwMode="auto">
            <a:xfrm>
              <a:off x="24" y="1984"/>
              <a:ext cx="5472" cy="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buFontTx/>
                <a:buAutoNum type="arabicPeriod" startAt="3"/>
              </a:pPr>
              <a:r>
                <a:rPr lang="en-US" sz="7200" dirty="0">
                  <a:solidFill>
                    <a:srgbClr val="1E1D1D"/>
                  </a:solidFill>
                  <a:latin typeface="Bebas Neue" pitchFamily="34" charset="0"/>
                  <a:ea typeface="Bebas Neue" pitchFamily="34" charset="0"/>
                  <a:cs typeface="Bebas Neue" pitchFamily="34" charset="0"/>
                  <a:sym typeface="Bebas Neue" pitchFamily="34" charset="0"/>
                </a:rPr>
                <a:t> </a:t>
              </a:r>
              <a:r>
                <a:rPr lang="en-US" sz="7200" dirty="0" smtClean="0">
                  <a:solidFill>
                    <a:srgbClr val="1E1D1D"/>
                  </a:solidFill>
                  <a:latin typeface="Bebas Neue" pitchFamily="34" charset="0"/>
                  <a:ea typeface="Bebas Neue" pitchFamily="34" charset="0"/>
                  <a:cs typeface="Bebas Neue" pitchFamily="34" charset="0"/>
                  <a:sym typeface="Bebas Neue" pitchFamily="34" charset="0"/>
                </a:rPr>
                <a:t>$364 Sales</a:t>
              </a:r>
              <a:endParaRPr lang="en-US" sz="7200" dirty="0">
                <a:solidFill>
                  <a:srgbClr val="1E1D1D"/>
                </a:solidFill>
                <a:latin typeface="Bebas Neue" pitchFamily="34" charset="0"/>
                <a:ea typeface="Bebas Neue" pitchFamily="34" charset="0"/>
                <a:cs typeface="Bebas Neue" pitchFamily="34" charset="0"/>
                <a:sym typeface="Bebas Neue" pitchFamily="34" charset="0"/>
              </a:endParaRPr>
            </a:p>
          </p:txBody>
        </p:sp>
      </p:grpSp>
      <p:sp>
        <p:nvSpPr>
          <p:cNvPr id="14341" name="Rectangle 9"/>
          <p:cNvSpPr>
            <a:spLocks/>
          </p:cNvSpPr>
          <p:nvPr/>
        </p:nvSpPr>
        <p:spPr bwMode="auto">
          <a:xfrm>
            <a:off x="2438400" y="1104900"/>
            <a:ext cx="14630400"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14400" dirty="0" smtClean="0">
                <a:solidFill>
                  <a:srgbClr val="139FD2"/>
                </a:solidFill>
                <a:latin typeface="Bebas Neue" pitchFamily="34" charset="0"/>
                <a:ea typeface="Bebas Neue" pitchFamily="34" charset="0"/>
                <a:cs typeface="Bebas Neue" pitchFamily="34" charset="0"/>
                <a:sym typeface="Bebas Neue" pitchFamily="34" charset="0"/>
              </a:rPr>
              <a:t>Email case study</a:t>
            </a:r>
            <a:endParaRPr lang="en-US" sz="14400" dirty="0">
              <a:solidFill>
                <a:srgbClr val="139FD2"/>
              </a:solidFill>
              <a:latin typeface="Bebas Neue" pitchFamily="34" charset="0"/>
              <a:ea typeface="Bebas Neue" pitchFamily="34" charset="0"/>
              <a:cs typeface="Bebas Neue" pitchFamily="34" charset="0"/>
              <a:sym typeface="Bebas Neue" pitchFamily="34" charset="0"/>
            </a:endParaRPr>
          </a:p>
        </p:txBody>
      </p:sp>
    </p:spTree>
    <p:extLst>
      <p:ext uri="{BB962C8B-B14F-4D97-AF65-F5344CB8AC3E}">
        <p14:creationId xmlns:p14="http://schemas.microsoft.com/office/powerpoint/2010/main" val="18147029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4034" name="Slide Number Placeholder 3"/>
          <p:cNvSpPr>
            <a:spLocks noGrp="1"/>
          </p:cNvSpPr>
          <p:nvPr>
            <p:ph type="sldNum" sz="quarter" idx="10"/>
          </p:nvPr>
        </p:nvSpPr>
        <p:spPr>
          <a:noFill/>
        </p:spPr>
        <p:txBody>
          <a:bodyPr/>
          <a:lstStyle>
            <a:lvl1pPr eaLnBrk="0" hangingPunct="0">
              <a:defRPr sz="5600">
                <a:solidFill>
                  <a:srgbClr val="000000"/>
                </a:solidFill>
                <a:latin typeface="Gill Sans" charset="0"/>
                <a:ea typeface="ヒラギノ角ゴ ProN W3" charset="0"/>
                <a:cs typeface="ヒラギノ角ゴ ProN W3" charset="0"/>
                <a:sym typeface="Gill Sans" charset="0"/>
              </a:defRPr>
            </a:lvl1pPr>
            <a:lvl2pPr marL="742950" indent="-285750" eaLnBrk="0" hangingPunct="0">
              <a:defRPr sz="5600">
                <a:solidFill>
                  <a:srgbClr val="000000"/>
                </a:solidFill>
                <a:latin typeface="Gill Sans" charset="0"/>
                <a:ea typeface="ヒラギノ角ゴ ProN W3" charset="0"/>
                <a:cs typeface="ヒラギノ角ゴ ProN W3" charset="0"/>
                <a:sym typeface="Gill Sans" charset="0"/>
              </a:defRPr>
            </a:lvl2pPr>
            <a:lvl3pPr marL="1143000" indent="-228600" eaLnBrk="0" hangingPunct="0">
              <a:defRPr sz="5600">
                <a:solidFill>
                  <a:srgbClr val="000000"/>
                </a:solidFill>
                <a:latin typeface="Gill Sans" charset="0"/>
                <a:ea typeface="ヒラギノ角ゴ ProN W3" charset="0"/>
                <a:cs typeface="ヒラギノ角ゴ ProN W3" charset="0"/>
                <a:sym typeface="Gill Sans" charset="0"/>
              </a:defRPr>
            </a:lvl3pPr>
            <a:lvl4pPr marL="1600200" indent="-228600" eaLnBrk="0" hangingPunct="0">
              <a:defRPr sz="5600">
                <a:solidFill>
                  <a:srgbClr val="000000"/>
                </a:solidFill>
                <a:latin typeface="Gill Sans" charset="0"/>
                <a:ea typeface="ヒラギノ角ゴ ProN W3" charset="0"/>
                <a:cs typeface="ヒラギノ角ゴ ProN W3" charset="0"/>
                <a:sym typeface="Gill Sans" charset="0"/>
              </a:defRPr>
            </a:lvl4pPr>
            <a:lvl5pPr marL="2057400" indent="-228600" eaLnBrk="0" hangingPunct="0">
              <a:defRPr sz="5600">
                <a:solidFill>
                  <a:srgbClr val="000000"/>
                </a:solidFill>
                <a:latin typeface="Gill Sans" charset="0"/>
                <a:ea typeface="ヒラギノ角ゴ ProN W3" charset="0"/>
                <a:cs typeface="ヒラギノ角ゴ ProN W3" charset="0"/>
                <a:sym typeface="Gill Sans" charset="0"/>
              </a:defRPr>
            </a:lvl5pPr>
            <a:lvl6pPr marL="25146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6pPr>
            <a:lvl7pPr marL="29718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7pPr>
            <a:lvl8pPr marL="34290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8pPr>
            <a:lvl9pPr marL="38862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9pPr>
          </a:lstStyle>
          <a:p>
            <a:pPr eaLnBrk="1" hangingPunct="1"/>
            <a:fld id="{EA018385-A50B-4A4A-83EA-CE34D4B3CC03}" type="slidenum">
              <a:rPr lang="en-US" sz="3600" smtClean="0">
                <a:solidFill>
                  <a:srgbClr val="139FD2"/>
                </a:solidFill>
                <a:latin typeface="Bebas Neue" pitchFamily="34" charset="0"/>
                <a:ea typeface="Bebas Neue" pitchFamily="34" charset="0"/>
                <a:cs typeface="Bebas Neue" pitchFamily="34" charset="0"/>
                <a:sym typeface="Bebas Neue" pitchFamily="34" charset="0"/>
              </a:rPr>
              <a:pPr eaLnBrk="1" hangingPunct="1"/>
              <a:t>84</a:t>
            </a:fld>
            <a:endParaRPr lang="en-US" sz="3600" smtClean="0">
              <a:solidFill>
                <a:srgbClr val="139FD2"/>
              </a:solidFill>
              <a:latin typeface="Bebas Neue" pitchFamily="34" charset="0"/>
              <a:ea typeface="Bebas Neue" pitchFamily="34" charset="0"/>
              <a:cs typeface="Bebas Neue" pitchFamily="34" charset="0"/>
              <a:sym typeface="Bebas Neue" pitchFamily="34" charset="0"/>
            </a:endParaRPr>
          </a:p>
        </p:txBody>
      </p:sp>
      <p:sp>
        <p:nvSpPr>
          <p:cNvPr id="44035" name="Line 1"/>
          <p:cNvSpPr>
            <a:spLocks noChangeShapeType="1"/>
          </p:cNvSpPr>
          <p:nvPr/>
        </p:nvSpPr>
        <p:spPr bwMode="auto">
          <a:xfrm>
            <a:off x="9752013" y="6881813"/>
            <a:ext cx="4524375" cy="0"/>
          </a:xfrm>
          <a:prstGeom prst="line">
            <a:avLst/>
          </a:prstGeom>
          <a:noFill/>
          <a:ln w="393700">
            <a:solidFill>
              <a:srgbClr val="FDBE36"/>
            </a:solidFill>
            <a:miter lim="800000"/>
            <a:headEnd/>
            <a:tailEnd type="oval" w="med" len="med"/>
          </a:ln>
          <a:extLst>
            <a:ext uri="{909E8E84-426E-40DD-AFC4-6F175D3DCCD1}">
              <a14:hiddenFill xmlns:a14="http://schemas.microsoft.com/office/drawing/2010/main">
                <a:noFill/>
              </a14:hiddenFill>
            </a:ext>
          </a:extLst>
        </p:spPr>
        <p:txBody>
          <a:bodyPr lIns="0" tIns="0" rIns="0" bIns="0"/>
          <a:lstStyle/>
          <a:p>
            <a:endParaRPr lang="en-US"/>
          </a:p>
        </p:txBody>
      </p:sp>
      <p:sp>
        <p:nvSpPr>
          <p:cNvPr id="44036" name="Line 2"/>
          <p:cNvSpPr>
            <a:spLocks noChangeShapeType="1"/>
          </p:cNvSpPr>
          <p:nvPr/>
        </p:nvSpPr>
        <p:spPr bwMode="auto">
          <a:xfrm rot="10800000" flipH="1">
            <a:off x="4340225" y="6856413"/>
            <a:ext cx="4945063" cy="1587"/>
          </a:xfrm>
          <a:prstGeom prst="line">
            <a:avLst/>
          </a:prstGeom>
          <a:noFill/>
          <a:ln w="393700">
            <a:solidFill>
              <a:srgbClr val="FDBE36"/>
            </a:solidFill>
            <a:miter lim="800000"/>
            <a:headEnd/>
            <a:tailEnd type="oval" w="med" len="med"/>
          </a:ln>
          <a:extLst>
            <a:ext uri="{909E8E84-426E-40DD-AFC4-6F175D3DCCD1}">
              <a14:hiddenFill xmlns:a14="http://schemas.microsoft.com/office/drawing/2010/main">
                <a:noFill/>
              </a14:hiddenFill>
            </a:ext>
          </a:extLst>
        </p:spPr>
        <p:txBody>
          <a:bodyPr lIns="0" tIns="0" rIns="0" bIns="0"/>
          <a:lstStyle/>
          <a:p>
            <a:endParaRPr lang="en-US"/>
          </a:p>
        </p:txBody>
      </p:sp>
      <p:sp>
        <p:nvSpPr>
          <p:cNvPr id="44037" name="Line 3"/>
          <p:cNvSpPr>
            <a:spLocks noChangeShapeType="1"/>
          </p:cNvSpPr>
          <p:nvPr/>
        </p:nvSpPr>
        <p:spPr bwMode="auto">
          <a:xfrm>
            <a:off x="14754225" y="6858000"/>
            <a:ext cx="4525963" cy="0"/>
          </a:xfrm>
          <a:prstGeom prst="line">
            <a:avLst/>
          </a:prstGeom>
          <a:noFill/>
          <a:ln w="393700">
            <a:solidFill>
              <a:srgbClr val="FDBE36"/>
            </a:solidFill>
            <a:miter lim="800000"/>
            <a:headEnd/>
            <a:tailEnd type="oval" w="med" len="med"/>
          </a:ln>
          <a:extLst>
            <a:ext uri="{909E8E84-426E-40DD-AFC4-6F175D3DCCD1}">
              <a14:hiddenFill xmlns:a14="http://schemas.microsoft.com/office/drawing/2010/main">
                <a:noFill/>
              </a14:hiddenFill>
            </a:ext>
          </a:extLst>
        </p:spPr>
        <p:txBody>
          <a:bodyPr lIns="0" tIns="0" rIns="0" bIns="0"/>
          <a:lstStyle/>
          <a:p>
            <a:endParaRPr lang="en-US"/>
          </a:p>
        </p:txBody>
      </p:sp>
      <p:grpSp>
        <p:nvGrpSpPr>
          <p:cNvPr id="44038" name="Group 7"/>
          <p:cNvGrpSpPr>
            <a:grpSpLocks/>
          </p:cNvGrpSpPr>
          <p:nvPr/>
        </p:nvGrpSpPr>
        <p:grpSpPr bwMode="auto">
          <a:xfrm>
            <a:off x="12420600" y="4965700"/>
            <a:ext cx="3657600" cy="5854700"/>
            <a:chOff x="368" y="0"/>
            <a:chExt cx="2304" cy="3688"/>
          </a:xfrm>
        </p:grpSpPr>
        <p:sp>
          <p:nvSpPr>
            <p:cNvPr id="44053" name="Rectangle 4"/>
            <p:cNvSpPr>
              <a:spLocks/>
            </p:cNvSpPr>
            <p:nvPr/>
          </p:nvSpPr>
          <p:spPr bwMode="auto">
            <a:xfrm>
              <a:off x="368" y="0"/>
              <a:ext cx="2304" cy="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nSpc>
                  <a:spcPct val="80000"/>
                </a:lnSpc>
              </a:pPr>
              <a:r>
                <a:rPr lang="en-US" sz="7200" dirty="0" smtClean="0">
                  <a:solidFill>
                    <a:srgbClr val="139FD2"/>
                  </a:solidFill>
                  <a:latin typeface="Bebas Neue" pitchFamily="34" charset="0"/>
                  <a:ea typeface="Bebas Neue" pitchFamily="34" charset="0"/>
                  <a:cs typeface="Bebas Neue" pitchFamily="34" charset="0"/>
                  <a:sym typeface="Bebas Neue" pitchFamily="34" charset="0"/>
                </a:rPr>
                <a:t>manage</a:t>
              </a:r>
              <a:endParaRPr lang="en-US" sz="7200" dirty="0">
                <a:solidFill>
                  <a:srgbClr val="139FD2"/>
                </a:solidFill>
                <a:latin typeface="Bebas Neue" pitchFamily="34" charset="0"/>
                <a:ea typeface="Bebas Neue" pitchFamily="34" charset="0"/>
                <a:cs typeface="Bebas Neue" pitchFamily="34" charset="0"/>
                <a:sym typeface="Bebas Neue" pitchFamily="34" charset="0"/>
              </a:endParaRPr>
            </a:p>
          </p:txBody>
        </p:sp>
        <p:sp>
          <p:nvSpPr>
            <p:cNvPr id="44054" name="Rectangle 5"/>
            <p:cNvSpPr>
              <a:spLocks/>
            </p:cNvSpPr>
            <p:nvPr/>
          </p:nvSpPr>
          <p:spPr bwMode="auto">
            <a:xfrm>
              <a:off x="368" y="1784"/>
              <a:ext cx="2304" cy="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nSpc>
                  <a:spcPct val="80000"/>
                </a:lnSpc>
              </a:pPr>
              <a:r>
                <a:rPr lang="en-US" sz="4800" dirty="0" smtClean="0">
                  <a:solidFill>
                    <a:srgbClr val="139FD2"/>
                  </a:solidFill>
                  <a:latin typeface="Bebas Neue" pitchFamily="34" charset="0"/>
                  <a:ea typeface="Bebas Neue" pitchFamily="34" charset="0"/>
                  <a:cs typeface="Bebas Neue" pitchFamily="34" charset="0"/>
                  <a:sym typeface="Bebas Neue" pitchFamily="34" charset="0"/>
                </a:rPr>
                <a:t>testing</a:t>
              </a:r>
              <a:endParaRPr lang="en-US" sz="4800" dirty="0">
                <a:solidFill>
                  <a:srgbClr val="139FD2"/>
                </a:solidFill>
                <a:latin typeface="Bebas Neue" pitchFamily="34" charset="0"/>
                <a:ea typeface="Bebas Neue" pitchFamily="34" charset="0"/>
                <a:cs typeface="Bebas Neue" pitchFamily="34" charset="0"/>
                <a:sym typeface="Bebas Neue" pitchFamily="34" charset="0"/>
              </a:endParaRPr>
            </a:p>
          </p:txBody>
        </p:sp>
        <p:sp>
          <p:nvSpPr>
            <p:cNvPr id="44055" name="Rectangle 6"/>
            <p:cNvSpPr>
              <a:spLocks/>
            </p:cNvSpPr>
            <p:nvPr/>
          </p:nvSpPr>
          <p:spPr bwMode="auto">
            <a:xfrm>
              <a:off x="368" y="2248"/>
              <a:ext cx="2304" cy="14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r>
                <a:rPr lang="en-GB" sz="2600" dirty="0" smtClean="0">
                  <a:solidFill>
                    <a:srgbClr val="1E1D1D"/>
                  </a:solidFill>
                  <a:latin typeface="Arial" charset="0"/>
                  <a:ea typeface="Helvetica Light" charset="0"/>
                  <a:cs typeface="Arial" charset="0"/>
                  <a:sym typeface="Helvetica Light" charset="0"/>
                </a:rPr>
                <a:t>Your auto responder account gives you all the tools necessary to monitor your results. </a:t>
              </a:r>
              <a:r>
                <a:rPr lang="en-GB" sz="2600" dirty="0">
                  <a:solidFill>
                    <a:srgbClr val="1E1D1D"/>
                  </a:solidFill>
                  <a:latin typeface="Arial" charset="0"/>
                  <a:ea typeface="Helvetica Light" charset="0"/>
                  <a:cs typeface="Arial" charset="0"/>
                  <a:sym typeface="Helvetica Light" charset="0"/>
                </a:rPr>
                <a:t>U</a:t>
              </a:r>
              <a:r>
                <a:rPr lang="en-GB" sz="2600" dirty="0" smtClean="0">
                  <a:solidFill>
                    <a:srgbClr val="1E1D1D"/>
                  </a:solidFill>
                  <a:latin typeface="Arial" charset="0"/>
                  <a:ea typeface="Helvetica Light" charset="0"/>
                  <a:cs typeface="Arial" charset="0"/>
                  <a:sym typeface="Helvetica Light" charset="0"/>
                </a:rPr>
                <a:t>se them to see which emails are the best. </a:t>
              </a:r>
              <a:endParaRPr lang="en-GB" sz="2600" dirty="0">
                <a:solidFill>
                  <a:srgbClr val="1E1D1D"/>
                </a:solidFill>
                <a:latin typeface="Arial" charset="0"/>
                <a:ea typeface="Helvetica Light" charset="0"/>
                <a:cs typeface="Arial" charset="0"/>
                <a:sym typeface="Helvetica Light" charset="0"/>
              </a:endParaRPr>
            </a:p>
          </p:txBody>
        </p:sp>
      </p:grpSp>
      <p:grpSp>
        <p:nvGrpSpPr>
          <p:cNvPr id="44039" name="Group 11"/>
          <p:cNvGrpSpPr>
            <a:grpSpLocks/>
          </p:cNvGrpSpPr>
          <p:nvPr/>
        </p:nvGrpSpPr>
        <p:grpSpPr bwMode="auto">
          <a:xfrm>
            <a:off x="17449800" y="4965700"/>
            <a:ext cx="3657600" cy="5854700"/>
            <a:chOff x="284" y="0"/>
            <a:chExt cx="2304" cy="3688"/>
          </a:xfrm>
        </p:grpSpPr>
        <p:sp>
          <p:nvSpPr>
            <p:cNvPr id="44050" name="Rectangle 8"/>
            <p:cNvSpPr>
              <a:spLocks/>
            </p:cNvSpPr>
            <p:nvPr/>
          </p:nvSpPr>
          <p:spPr bwMode="auto">
            <a:xfrm>
              <a:off x="284" y="0"/>
              <a:ext cx="2304" cy="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nSpc>
                  <a:spcPct val="80000"/>
                </a:lnSpc>
              </a:pPr>
              <a:r>
                <a:rPr lang="en-US" sz="7200" dirty="0" smtClean="0">
                  <a:solidFill>
                    <a:srgbClr val="139FD2"/>
                  </a:solidFill>
                  <a:latin typeface="Bebas Neue" pitchFamily="34" charset="0"/>
                  <a:ea typeface="Bebas Neue" pitchFamily="34" charset="0"/>
                  <a:cs typeface="Bebas Neue" pitchFamily="34" charset="0"/>
                  <a:sym typeface="Bebas Neue" pitchFamily="34" charset="0"/>
                </a:rPr>
                <a:t>update</a:t>
              </a:r>
              <a:endParaRPr lang="en-US" sz="7200" dirty="0">
                <a:solidFill>
                  <a:srgbClr val="139FD2"/>
                </a:solidFill>
                <a:latin typeface="Bebas Neue" pitchFamily="34" charset="0"/>
                <a:ea typeface="Bebas Neue" pitchFamily="34" charset="0"/>
                <a:cs typeface="Bebas Neue" pitchFamily="34" charset="0"/>
                <a:sym typeface="Bebas Neue" pitchFamily="34" charset="0"/>
              </a:endParaRPr>
            </a:p>
          </p:txBody>
        </p:sp>
        <p:sp>
          <p:nvSpPr>
            <p:cNvPr id="44051" name="Rectangle 9"/>
            <p:cNvSpPr>
              <a:spLocks/>
            </p:cNvSpPr>
            <p:nvPr/>
          </p:nvSpPr>
          <p:spPr bwMode="auto">
            <a:xfrm>
              <a:off x="284" y="1784"/>
              <a:ext cx="2304" cy="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nSpc>
                  <a:spcPct val="80000"/>
                </a:lnSpc>
              </a:pPr>
              <a:r>
                <a:rPr lang="en-US" sz="4800" dirty="0" smtClean="0">
                  <a:solidFill>
                    <a:srgbClr val="139FD2"/>
                  </a:solidFill>
                  <a:latin typeface="Bebas Neue" pitchFamily="34" charset="0"/>
                  <a:ea typeface="Bebas Neue" pitchFamily="34" charset="0"/>
                  <a:cs typeface="Bebas Neue" pitchFamily="34" charset="0"/>
                  <a:sym typeface="Bebas Neue" pitchFamily="34" charset="0"/>
                </a:rPr>
                <a:t>Constantly</a:t>
              </a:r>
            </a:p>
            <a:p>
              <a:pPr>
                <a:lnSpc>
                  <a:spcPct val="80000"/>
                </a:lnSpc>
              </a:pPr>
              <a:endParaRPr lang="en-US" sz="4800" dirty="0">
                <a:solidFill>
                  <a:srgbClr val="139FD2"/>
                </a:solidFill>
                <a:latin typeface="Bebas Neue" pitchFamily="34" charset="0"/>
                <a:ea typeface="Bebas Neue" pitchFamily="34" charset="0"/>
                <a:cs typeface="Bebas Neue" pitchFamily="34" charset="0"/>
                <a:sym typeface="Bebas Neue" pitchFamily="34" charset="0"/>
              </a:endParaRPr>
            </a:p>
          </p:txBody>
        </p:sp>
        <p:sp>
          <p:nvSpPr>
            <p:cNvPr id="44052" name="Rectangle 10"/>
            <p:cNvSpPr>
              <a:spLocks/>
            </p:cNvSpPr>
            <p:nvPr/>
          </p:nvSpPr>
          <p:spPr bwMode="auto">
            <a:xfrm>
              <a:off x="284" y="2248"/>
              <a:ext cx="2304" cy="14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r>
                <a:rPr lang="en-GB" sz="2600" dirty="0" smtClean="0">
                  <a:solidFill>
                    <a:srgbClr val="1E1D1D"/>
                  </a:solidFill>
                  <a:latin typeface="Arial" charset="0"/>
                  <a:ea typeface="Helvetica Light" charset="0"/>
                  <a:cs typeface="Arial" charset="0"/>
                  <a:sym typeface="Helvetica Light" charset="0"/>
                </a:rPr>
                <a:t>Always add new content to your messages, keep your readers interested by adding constant value, then add your pitch.</a:t>
              </a:r>
              <a:endParaRPr lang="en-GB" sz="2600" dirty="0">
                <a:solidFill>
                  <a:srgbClr val="1E1D1D"/>
                </a:solidFill>
                <a:latin typeface="Arial" charset="0"/>
                <a:ea typeface="Helvetica Light" charset="0"/>
                <a:cs typeface="Arial" charset="0"/>
                <a:sym typeface="Helvetica Light" charset="0"/>
              </a:endParaRPr>
            </a:p>
            <a:p>
              <a:endParaRPr lang="en-US" sz="2600" dirty="0">
                <a:solidFill>
                  <a:srgbClr val="1E1D1D"/>
                </a:solidFill>
                <a:latin typeface="Arial" charset="0"/>
                <a:ea typeface="Helvetica Light" charset="0"/>
                <a:cs typeface="Arial" charset="0"/>
                <a:sym typeface="Helvetica Light" charset="0"/>
              </a:endParaRPr>
            </a:p>
          </p:txBody>
        </p:sp>
      </p:grpSp>
      <p:grpSp>
        <p:nvGrpSpPr>
          <p:cNvPr id="44040" name="Group 15"/>
          <p:cNvGrpSpPr>
            <a:grpSpLocks/>
          </p:cNvGrpSpPr>
          <p:nvPr/>
        </p:nvGrpSpPr>
        <p:grpSpPr bwMode="auto">
          <a:xfrm>
            <a:off x="7467600" y="4953000"/>
            <a:ext cx="3657600" cy="5867400"/>
            <a:chOff x="284" y="0"/>
            <a:chExt cx="2304" cy="3696"/>
          </a:xfrm>
        </p:grpSpPr>
        <p:sp>
          <p:nvSpPr>
            <p:cNvPr id="44047" name="Rectangle 12"/>
            <p:cNvSpPr>
              <a:spLocks/>
            </p:cNvSpPr>
            <p:nvPr/>
          </p:nvSpPr>
          <p:spPr bwMode="auto">
            <a:xfrm>
              <a:off x="284" y="0"/>
              <a:ext cx="2304" cy="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nSpc>
                  <a:spcPct val="80000"/>
                </a:lnSpc>
              </a:pPr>
              <a:r>
                <a:rPr lang="en-US" sz="7200" dirty="0" smtClean="0">
                  <a:solidFill>
                    <a:srgbClr val="139FD2"/>
                  </a:solidFill>
                  <a:latin typeface="Bebas Neue" pitchFamily="34" charset="0"/>
                  <a:ea typeface="Bebas Neue" pitchFamily="34" charset="0"/>
                  <a:cs typeface="Bebas Neue" pitchFamily="34" charset="0"/>
                  <a:sym typeface="Bebas Neue" pitchFamily="34" charset="0"/>
                </a:rPr>
                <a:t>sequence</a:t>
              </a:r>
              <a:endParaRPr lang="en-US" sz="7200" dirty="0">
                <a:solidFill>
                  <a:srgbClr val="139FD2"/>
                </a:solidFill>
                <a:latin typeface="Bebas Neue" pitchFamily="34" charset="0"/>
                <a:ea typeface="Bebas Neue" pitchFamily="34" charset="0"/>
                <a:cs typeface="Bebas Neue" pitchFamily="34" charset="0"/>
                <a:sym typeface="Bebas Neue" pitchFamily="34" charset="0"/>
              </a:endParaRPr>
            </a:p>
          </p:txBody>
        </p:sp>
        <p:sp>
          <p:nvSpPr>
            <p:cNvPr id="44048" name="Rectangle 13"/>
            <p:cNvSpPr>
              <a:spLocks/>
            </p:cNvSpPr>
            <p:nvPr/>
          </p:nvSpPr>
          <p:spPr bwMode="auto">
            <a:xfrm>
              <a:off x="284" y="1800"/>
              <a:ext cx="2304" cy="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nSpc>
                  <a:spcPct val="80000"/>
                </a:lnSpc>
              </a:pPr>
              <a:r>
                <a:rPr lang="en-US" sz="4800" dirty="0" smtClean="0">
                  <a:solidFill>
                    <a:srgbClr val="139FD2"/>
                  </a:solidFill>
                  <a:latin typeface="Bebas Neue" pitchFamily="34" charset="0"/>
                  <a:ea typeface="Bebas Neue" pitchFamily="34" charset="0"/>
                  <a:cs typeface="Bebas Neue" pitchFamily="34" charset="0"/>
                  <a:sym typeface="Bebas Neue" pitchFamily="34" charset="0"/>
                </a:rPr>
                <a:t>emails</a:t>
              </a:r>
              <a:endParaRPr lang="en-US" sz="4800" dirty="0">
                <a:solidFill>
                  <a:srgbClr val="139FD2"/>
                </a:solidFill>
                <a:latin typeface="Bebas Neue" pitchFamily="34" charset="0"/>
                <a:ea typeface="Bebas Neue" pitchFamily="34" charset="0"/>
                <a:cs typeface="Bebas Neue" pitchFamily="34" charset="0"/>
                <a:sym typeface="Bebas Neue" pitchFamily="34" charset="0"/>
              </a:endParaRPr>
            </a:p>
          </p:txBody>
        </p:sp>
        <p:sp>
          <p:nvSpPr>
            <p:cNvPr id="44049" name="Rectangle 14"/>
            <p:cNvSpPr>
              <a:spLocks/>
            </p:cNvSpPr>
            <p:nvPr/>
          </p:nvSpPr>
          <p:spPr bwMode="auto">
            <a:xfrm>
              <a:off x="284" y="2256"/>
              <a:ext cx="2304" cy="14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r>
                <a:rPr lang="en-GB" sz="2600" dirty="0" smtClean="0">
                  <a:solidFill>
                    <a:srgbClr val="1E1D1D"/>
                  </a:solidFill>
                  <a:latin typeface="Arial" charset="0"/>
                  <a:ea typeface="Helvetica Light" charset="0"/>
                  <a:cs typeface="Arial" charset="0"/>
                  <a:sym typeface="Helvetica Light" charset="0"/>
                </a:rPr>
                <a:t>Create your email messages and upload them to your account, remember to proof read everything before you send them.</a:t>
              </a:r>
              <a:endParaRPr lang="en-GB" sz="2600" dirty="0">
                <a:solidFill>
                  <a:srgbClr val="1E1D1D"/>
                </a:solidFill>
                <a:latin typeface="Arial" charset="0"/>
                <a:ea typeface="Helvetica Light" charset="0"/>
                <a:cs typeface="Arial" charset="0"/>
                <a:sym typeface="Helvetica Light" charset="0"/>
              </a:endParaRPr>
            </a:p>
          </p:txBody>
        </p:sp>
      </p:grpSp>
      <p:sp>
        <p:nvSpPr>
          <p:cNvPr id="44041" name="Line 17"/>
          <p:cNvSpPr>
            <a:spLocks noChangeShapeType="1"/>
          </p:cNvSpPr>
          <p:nvPr/>
        </p:nvSpPr>
        <p:spPr bwMode="auto">
          <a:xfrm rot="10800000">
            <a:off x="3856038" y="6835775"/>
            <a:ext cx="868362" cy="22225"/>
          </a:xfrm>
          <a:prstGeom prst="line">
            <a:avLst/>
          </a:prstGeom>
          <a:noFill/>
          <a:ln w="393700">
            <a:solidFill>
              <a:srgbClr val="FDBE36"/>
            </a:solidFill>
            <a:miter lim="800000"/>
            <a:headEnd/>
            <a:tailEnd type="oval" w="med" len="med"/>
          </a:ln>
          <a:extLst>
            <a:ext uri="{909E8E84-426E-40DD-AFC4-6F175D3DCCD1}">
              <a14:hiddenFill xmlns:a14="http://schemas.microsoft.com/office/drawing/2010/main">
                <a:noFill/>
              </a14:hiddenFill>
            </a:ext>
          </a:extLst>
        </p:spPr>
        <p:txBody>
          <a:bodyPr lIns="0" tIns="0" rIns="0" bIns="0"/>
          <a:lstStyle/>
          <a:p>
            <a:endParaRPr lang="en-US"/>
          </a:p>
        </p:txBody>
      </p:sp>
      <p:grpSp>
        <p:nvGrpSpPr>
          <p:cNvPr id="44042" name="Group 1"/>
          <p:cNvGrpSpPr>
            <a:grpSpLocks/>
          </p:cNvGrpSpPr>
          <p:nvPr/>
        </p:nvGrpSpPr>
        <p:grpSpPr bwMode="auto">
          <a:xfrm>
            <a:off x="2057400" y="4953000"/>
            <a:ext cx="3657600" cy="5867400"/>
            <a:chOff x="3352799" y="4953000"/>
            <a:chExt cx="3657601" cy="5867400"/>
          </a:xfrm>
        </p:grpSpPr>
        <p:sp>
          <p:nvSpPr>
            <p:cNvPr id="44044" name="Rectangle 16"/>
            <p:cNvSpPr>
              <a:spLocks/>
            </p:cNvSpPr>
            <p:nvPr/>
          </p:nvSpPr>
          <p:spPr bwMode="auto">
            <a:xfrm>
              <a:off x="3352799" y="4953000"/>
              <a:ext cx="3657601"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nSpc>
                  <a:spcPct val="80000"/>
                </a:lnSpc>
              </a:pPr>
              <a:r>
                <a:rPr lang="en-US" sz="7200" dirty="0" smtClean="0">
                  <a:solidFill>
                    <a:srgbClr val="139FD2"/>
                  </a:solidFill>
                  <a:latin typeface="Bebas Neue" pitchFamily="34" charset="0"/>
                  <a:ea typeface="Bebas Neue" pitchFamily="34" charset="0"/>
                  <a:cs typeface="Bebas Neue" pitchFamily="34" charset="0"/>
                  <a:sym typeface="Bebas Neue" pitchFamily="34" charset="0"/>
                </a:rPr>
                <a:t>auto</a:t>
              </a:r>
              <a:endParaRPr lang="en-US" sz="7200" dirty="0">
                <a:solidFill>
                  <a:srgbClr val="139FD2"/>
                </a:solidFill>
                <a:latin typeface="Bebas Neue" pitchFamily="34" charset="0"/>
                <a:ea typeface="Bebas Neue" pitchFamily="34" charset="0"/>
                <a:cs typeface="Bebas Neue" pitchFamily="34" charset="0"/>
                <a:sym typeface="Bebas Neue" pitchFamily="34" charset="0"/>
              </a:endParaRPr>
            </a:p>
          </p:txBody>
        </p:sp>
        <p:sp>
          <p:nvSpPr>
            <p:cNvPr id="44045" name="Rectangle 18"/>
            <p:cNvSpPr>
              <a:spLocks/>
            </p:cNvSpPr>
            <p:nvPr/>
          </p:nvSpPr>
          <p:spPr bwMode="auto">
            <a:xfrm>
              <a:off x="3352799" y="7797800"/>
              <a:ext cx="3657601"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nSpc>
                  <a:spcPct val="80000"/>
                </a:lnSpc>
              </a:pPr>
              <a:r>
                <a:rPr lang="en-US" sz="4800" dirty="0" smtClean="0">
                  <a:solidFill>
                    <a:srgbClr val="139FD2"/>
                  </a:solidFill>
                  <a:latin typeface="Bebas Neue" pitchFamily="34" charset="0"/>
                  <a:ea typeface="Bebas Neue" pitchFamily="34" charset="0"/>
                  <a:cs typeface="Bebas Neue" pitchFamily="34" charset="0"/>
                  <a:sym typeface="Bebas Neue" pitchFamily="34" charset="0"/>
                </a:rPr>
                <a:t>responder</a:t>
              </a:r>
              <a:endParaRPr lang="en-US" sz="4800" dirty="0">
                <a:solidFill>
                  <a:srgbClr val="139FD2"/>
                </a:solidFill>
                <a:latin typeface="Bebas Neue" pitchFamily="34" charset="0"/>
                <a:ea typeface="Bebas Neue" pitchFamily="34" charset="0"/>
                <a:cs typeface="Bebas Neue" pitchFamily="34" charset="0"/>
                <a:sym typeface="Bebas Neue" pitchFamily="34" charset="0"/>
              </a:endParaRPr>
            </a:p>
          </p:txBody>
        </p:sp>
        <p:sp>
          <p:nvSpPr>
            <p:cNvPr id="44046" name="Rectangle 19"/>
            <p:cNvSpPr>
              <a:spLocks/>
            </p:cNvSpPr>
            <p:nvPr/>
          </p:nvSpPr>
          <p:spPr bwMode="auto">
            <a:xfrm>
              <a:off x="3352799" y="8534400"/>
              <a:ext cx="3657601" cy="228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r>
                <a:rPr lang="en-GB" sz="2600" dirty="0" smtClean="0">
                  <a:solidFill>
                    <a:srgbClr val="1E1D1D"/>
                  </a:solidFill>
                  <a:latin typeface="Arial" charset="0"/>
                  <a:ea typeface="Helvetica Light" charset="0"/>
                  <a:cs typeface="Arial" charset="0"/>
                  <a:sym typeface="Helvetica Light" charset="0"/>
                </a:rPr>
                <a:t>Join and set up your auto responder account. Add all the information you can to your account and watch your delivery rates soar. </a:t>
              </a:r>
              <a:endParaRPr lang="en-GB" sz="2600" dirty="0">
                <a:solidFill>
                  <a:srgbClr val="1E1D1D"/>
                </a:solidFill>
                <a:latin typeface="Arial" charset="0"/>
                <a:ea typeface="Helvetica Light" charset="0"/>
                <a:cs typeface="Arial" charset="0"/>
                <a:sym typeface="Helvetica Light" charset="0"/>
              </a:endParaRPr>
            </a:p>
          </p:txBody>
        </p:sp>
      </p:grpSp>
      <p:sp>
        <p:nvSpPr>
          <p:cNvPr id="44043" name="Rectangle 21"/>
          <p:cNvSpPr>
            <a:spLocks/>
          </p:cNvSpPr>
          <p:nvPr/>
        </p:nvSpPr>
        <p:spPr bwMode="auto">
          <a:xfrm>
            <a:off x="2427288" y="1079500"/>
            <a:ext cx="14630400"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14400" dirty="0" smtClean="0">
                <a:solidFill>
                  <a:srgbClr val="139FD2"/>
                </a:solidFill>
                <a:latin typeface="Bebas Neue" pitchFamily="34" charset="0"/>
                <a:ea typeface="Bebas Neue" pitchFamily="34" charset="0"/>
                <a:cs typeface="Bebas Neue" pitchFamily="34" charset="0"/>
                <a:sym typeface="Bebas Neue" pitchFamily="34" charset="0"/>
              </a:rPr>
              <a:t>Game PLAN</a:t>
            </a:r>
            <a:endParaRPr lang="en-US" sz="14400" dirty="0">
              <a:solidFill>
                <a:srgbClr val="139FD2"/>
              </a:solidFill>
              <a:latin typeface="Bebas Neue" pitchFamily="34" charset="0"/>
              <a:ea typeface="Bebas Neue" pitchFamily="34" charset="0"/>
              <a:cs typeface="Bebas Neue" pitchFamily="34" charset="0"/>
              <a:sym typeface="Bebas Neue" pitchFamily="34" charset="0"/>
            </a:endParaRPr>
          </a:p>
        </p:txBody>
      </p:sp>
    </p:spTree>
    <p:extLst>
      <p:ext uri="{BB962C8B-B14F-4D97-AF65-F5344CB8AC3E}">
        <p14:creationId xmlns:p14="http://schemas.microsoft.com/office/powerpoint/2010/main" val="12518511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5602" name="Slide Number Placeholder 3"/>
          <p:cNvSpPr>
            <a:spLocks noGrp="1"/>
          </p:cNvSpPr>
          <p:nvPr>
            <p:ph type="sldNum" sz="quarter" idx="10"/>
          </p:nvPr>
        </p:nvSpPr>
        <p:spPr>
          <a:noFill/>
        </p:spPr>
        <p:txBody>
          <a:bodyPr/>
          <a:lstStyle>
            <a:lvl1pPr eaLnBrk="0" hangingPunct="0">
              <a:defRPr sz="5600">
                <a:solidFill>
                  <a:srgbClr val="000000"/>
                </a:solidFill>
                <a:latin typeface="Gill Sans" charset="0"/>
                <a:ea typeface="ヒラギノ角ゴ ProN W3" charset="0"/>
                <a:cs typeface="ヒラギノ角ゴ ProN W3" charset="0"/>
                <a:sym typeface="Gill Sans" charset="0"/>
              </a:defRPr>
            </a:lvl1pPr>
            <a:lvl2pPr marL="742950" indent="-285750" eaLnBrk="0" hangingPunct="0">
              <a:defRPr sz="5600">
                <a:solidFill>
                  <a:srgbClr val="000000"/>
                </a:solidFill>
                <a:latin typeface="Gill Sans" charset="0"/>
                <a:ea typeface="ヒラギノ角ゴ ProN W3" charset="0"/>
                <a:cs typeface="ヒラギノ角ゴ ProN W3" charset="0"/>
                <a:sym typeface="Gill Sans" charset="0"/>
              </a:defRPr>
            </a:lvl2pPr>
            <a:lvl3pPr marL="1143000" indent="-228600" eaLnBrk="0" hangingPunct="0">
              <a:defRPr sz="5600">
                <a:solidFill>
                  <a:srgbClr val="000000"/>
                </a:solidFill>
                <a:latin typeface="Gill Sans" charset="0"/>
                <a:ea typeface="ヒラギノ角ゴ ProN W3" charset="0"/>
                <a:cs typeface="ヒラギノ角ゴ ProN W3" charset="0"/>
                <a:sym typeface="Gill Sans" charset="0"/>
              </a:defRPr>
            </a:lvl3pPr>
            <a:lvl4pPr marL="1600200" indent="-228600" eaLnBrk="0" hangingPunct="0">
              <a:defRPr sz="5600">
                <a:solidFill>
                  <a:srgbClr val="000000"/>
                </a:solidFill>
                <a:latin typeface="Gill Sans" charset="0"/>
                <a:ea typeface="ヒラギノ角ゴ ProN W3" charset="0"/>
                <a:cs typeface="ヒラギノ角ゴ ProN W3" charset="0"/>
                <a:sym typeface="Gill Sans" charset="0"/>
              </a:defRPr>
            </a:lvl4pPr>
            <a:lvl5pPr marL="2057400" indent="-228600" eaLnBrk="0" hangingPunct="0">
              <a:defRPr sz="5600">
                <a:solidFill>
                  <a:srgbClr val="000000"/>
                </a:solidFill>
                <a:latin typeface="Gill Sans" charset="0"/>
                <a:ea typeface="ヒラギノ角ゴ ProN W3" charset="0"/>
                <a:cs typeface="ヒラギノ角ゴ ProN W3" charset="0"/>
                <a:sym typeface="Gill Sans" charset="0"/>
              </a:defRPr>
            </a:lvl5pPr>
            <a:lvl6pPr marL="25146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6pPr>
            <a:lvl7pPr marL="29718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7pPr>
            <a:lvl8pPr marL="34290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8pPr>
            <a:lvl9pPr marL="38862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9pPr>
          </a:lstStyle>
          <a:p>
            <a:pPr eaLnBrk="1" hangingPunct="1"/>
            <a:fld id="{A83FD1B6-A3CE-4028-9DB2-321276C9DA7D}" type="slidenum">
              <a:rPr lang="en-US" sz="3600" smtClean="0">
                <a:solidFill>
                  <a:srgbClr val="139FD2"/>
                </a:solidFill>
                <a:latin typeface="Bebas Neue" pitchFamily="34" charset="0"/>
                <a:ea typeface="Bebas Neue" pitchFamily="34" charset="0"/>
                <a:cs typeface="Bebas Neue" pitchFamily="34" charset="0"/>
                <a:sym typeface="Bebas Neue" pitchFamily="34" charset="0"/>
              </a:rPr>
              <a:pPr eaLnBrk="1" hangingPunct="1"/>
              <a:t>85</a:t>
            </a:fld>
            <a:endParaRPr lang="en-US" sz="3600" smtClean="0">
              <a:solidFill>
                <a:srgbClr val="139FD2"/>
              </a:solidFill>
              <a:latin typeface="Bebas Neue" pitchFamily="34" charset="0"/>
              <a:ea typeface="Bebas Neue" pitchFamily="34" charset="0"/>
              <a:cs typeface="Bebas Neue" pitchFamily="34" charset="0"/>
              <a:sym typeface="Bebas Neue" pitchFamily="34" charset="0"/>
            </a:endParaRPr>
          </a:p>
        </p:txBody>
      </p:sp>
      <p:graphicFrame>
        <p:nvGraphicFramePr>
          <p:cNvPr id="30721" name="Group 1"/>
          <p:cNvGraphicFramePr>
            <a:graphicFrameLocks noGrp="1"/>
          </p:cNvGraphicFramePr>
          <p:nvPr>
            <p:extLst>
              <p:ext uri="{D42A27DB-BD31-4B8C-83A1-F6EECF244321}">
                <p14:modId xmlns:p14="http://schemas.microsoft.com/office/powerpoint/2010/main" val="2616094700"/>
              </p:ext>
            </p:extLst>
          </p:nvPr>
        </p:nvGraphicFramePr>
        <p:xfrm>
          <a:off x="12242800" y="3200400"/>
          <a:ext cx="9740900" cy="9113840"/>
        </p:xfrm>
        <a:graphic>
          <a:graphicData uri="http://schemas.openxmlformats.org/drawingml/2006/table">
            <a:tbl>
              <a:tblPr/>
              <a:tblGrid>
                <a:gridCol w="5103813"/>
                <a:gridCol w="4637087"/>
              </a:tblGrid>
              <a:tr h="207168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5600" b="0" i="0" u="none" strike="noStrike" cap="none" normalizeH="0" baseline="0" dirty="0" smtClean="0">
                          <a:ln>
                            <a:noFill/>
                          </a:ln>
                          <a:solidFill>
                            <a:srgbClr val="1E1D1D"/>
                          </a:solidFill>
                          <a:effectLst/>
                          <a:latin typeface="Bebas Neue" charset="0"/>
                          <a:ea typeface="Bebas Neue" charset="0"/>
                          <a:cs typeface="Bebas Neue" charset="0"/>
                          <a:sym typeface="Bebas Neue" charset="0"/>
                        </a:rPr>
                        <a:t>Project</a:t>
                      </a:r>
                    </a:p>
                  </a:txBody>
                  <a:tcPr marL="63500" marR="63500" marT="63500" marB="63500" anchor="b" horzOverflow="overflow">
                    <a:lnL cap="flat">
                      <a:noFill/>
                    </a:lnL>
                    <a:lnR cap="flat">
                      <a:noFill/>
                    </a:lnR>
                    <a:lnT cap="flat">
                      <a:noFill/>
                    </a:lnT>
                    <a:lnB w="114300" cap="flat" cmpd="sng" algn="ctr">
                      <a:solidFill>
                        <a:srgbClr val="139FD2"/>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5600" b="0" i="0" u="none" strike="noStrike" cap="none" normalizeH="0" baseline="0" dirty="0" smtClean="0">
                          <a:ln>
                            <a:noFill/>
                          </a:ln>
                          <a:solidFill>
                            <a:srgbClr val="1E1D1D"/>
                          </a:solidFill>
                          <a:effectLst/>
                          <a:latin typeface="Bebas Neue" charset="0"/>
                          <a:ea typeface="Bebas Neue" charset="0"/>
                          <a:cs typeface="Bebas Neue" charset="0"/>
                          <a:sym typeface="Bebas Neue" charset="0"/>
                        </a:rPr>
                        <a:t>cost</a:t>
                      </a:r>
                    </a:p>
                  </a:txBody>
                  <a:tcPr marL="63500" marR="63500" marT="63500" marB="63500" anchor="b" horzOverflow="overflow">
                    <a:lnL cap="flat">
                      <a:noFill/>
                    </a:lnL>
                    <a:lnR cap="flat">
                      <a:noFill/>
                    </a:lnR>
                    <a:lnT cap="flat">
                      <a:noFill/>
                    </a:lnT>
                    <a:lnB w="114300" cap="flat" cmpd="sng" algn="ctr">
                      <a:solidFill>
                        <a:srgbClr val="139FD2"/>
                      </a:solidFill>
                      <a:prstDash val="solid"/>
                      <a:round/>
                      <a:headEnd type="none" w="med" len="med"/>
                      <a:tailEnd type="none" w="med" len="med"/>
                    </a:lnB>
                    <a:lnTlToBr>
                      <a:noFill/>
                    </a:lnTlToBr>
                    <a:lnBlToTr>
                      <a:noFill/>
                    </a:lnBlToTr>
                    <a:noFill/>
                  </a:tcPr>
                </a:tc>
              </a:tr>
              <a:tr h="1760538">
                <a:tc>
                  <a:txBody>
                    <a:bodyPr/>
                    <a:lstStyle/>
                    <a:p>
                      <a:pPr marL="0" marR="0" lvl="0" indent="0" algn="l" defTabSz="914400" rtl="0" eaLnBrk="1" fontAlgn="base" latinLnBrk="0" hangingPunct="1">
                        <a:lnSpc>
                          <a:spcPct val="100000"/>
                        </a:lnSpc>
                        <a:spcBef>
                          <a:spcPct val="0"/>
                        </a:spcBef>
                        <a:spcAft>
                          <a:spcPct val="0"/>
                        </a:spcAft>
                        <a:buClrTx/>
                        <a:buSzTx/>
                        <a:buFontTx/>
                        <a:buNone/>
                        <a:tabLst>
                          <a:tab pos="914400" algn="l"/>
                        </a:tabLst>
                      </a:pPr>
                      <a:r>
                        <a:rPr kumimoji="0" lang="en-US" sz="3600" b="0" i="0" u="none" strike="noStrike" cap="none" normalizeH="0" baseline="0" dirty="0" smtClean="0">
                          <a:ln>
                            <a:noFill/>
                          </a:ln>
                          <a:solidFill>
                            <a:srgbClr val="535353"/>
                          </a:solidFill>
                          <a:effectLst/>
                          <a:latin typeface="Arial" pitchFamily="34" charset="0"/>
                          <a:ea typeface="Helvetica Neue" charset="0"/>
                          <a:cs typeface="Arial" pitchFamily="34" charset="0"/>
                          <a:sym typeface="Helvetica Neue" charset="0"/>
                        </a:rPr>
                        <a:t>Auto Responder</a:t>
                      </a:r>
                    </a:p>
                  </a:txBody>
                  <a:tcPr marL="190500" marR="190500" marT="190500" marB="190500" anchor="ctr" horzOverflow="overflow">
                    <a:lnL cap="flat">
                      <a:noFill/>
                    </a:lnL>
                    <a:lnR cap="flat">
                      <a:noFill/>
                    </a:lnR>
                    <a:lnT w="114300" cap="flat" cmpd="sng" algn="ctr">
                      <a:solidFill>
                        <a:srgbClr val="139FD2"/>
                      </a:solidFill>
                      <a:prstDash val="solid"/>
                      <a:round/>
                      <a:headEnd type="none" w="med" len="med"/>
                      <a:tailEnd type="none" w="med" len="med"/>
                    </a:lnT>
                    <a:lnB cap="flat">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3600" b="0" i="0" u="none" strike="noStrike" cap="none" normalizeH="0" baseline="0" dirty="0" smtClean="0">
                          <a:ln>
                            <a:noFill/>
                          </a:ln>
                          <a:solidFill>
                            <a:srgbClr val="535353"/>
                          </a:solidFill>
                          <a:effectLst/>
                          <a:latin typeface="Arial" pitchFamily="34" charset="0"/>
                          <a:ea typeface="Helvetica Neue" charset="0"/>
                          <a:cs typeface="Arial" pitchFamily="34" charset="0"/>
                          <a:sym typeface="Helvetica Neue" charset="0"/>
                        </a:rPr>
                        <a:t>$97</a:t>
                      </a:r>
                    </a:p>
                  </a:txBody>
                  <a:tcPr marL="190500" marR="190500" marT="190500" marB="190500" anchor="ctr" horzOverflow="overflow">
                    <a:lnL cap="flat">
                      <a:noFill/>
                    </a:lnL>
                    <a:lnR cap="flat">
                      <a:noFill/>
                    </a:lnR>
                    <a:lnT w="114300" cap="flat" cmpd="sng" algn="ctr">
                      <a:solidFill>
                        <a:srgbClr val="139FD2"/>
                      </a:solidFill>
                      <a:prstDash val="solid"/>
                      <a:round/>
                      <a:headEnd type="none" w="med" len="med"/>
                      <a:tailEnd type="none" w="med" len="med"/>
                    </a:lnT>
                    <a:lnB cap="flat">
                      <a:noFill/>
                    </a:lnB>
                    <a:lnTlToBr>
                      <a:noFill/>
                    </a:lnTlToBr>
                    <a:lnBlToTr>
                      <a:noFill/>
                    </a:lnBlToTr>
                    <a:noFill/>
                  </a:tcPr>
                </a:tc>
              </a:tr>
              <a:tr h="1760538">
                <a:tc>
                  <a:txBody>
                    <a:bodyPr/>
                    <a:lstStyle/>
                    <a:p>
                      <a:pPr marL="0" marR="0" lvl="0" indent="0" algn="l" defTabSz="914400" rtl="0" eaLnBrk="1" fontAlgn="base" latinLnBrk="0" hangingPunct="1">
                        <a:lnSpc>
                          <a:spcPct val="100000"/>
                        </a:lnSpc>
                        <a:spcBef>
                          <a:spcPct val="0"/>
                        </a:spcBef>
                        <a:spcAft>
                          <a:spcPct val="0"/>
                        </a:spcAft>
                        <a:buClrTx/>
                        <a:buSzTx/>
                        <a:buFontTx/>
                        <a:buNone/>
                        <a:tabLst>
                          <a:tab pos="914400" algn="l"/>
                        </a:tabLst>
                      </a:pPr>
                      <a:r>
                        <a:rPr kumimoji="0" lang="en-US" sz="3600" b="0" i="0" u="none" strike="noStrike" cap="none" normalizeH="0" baseline="0" dirty="0" smtClean="0">
                          <a:ln>
                            <a:noFill/>
                          </a:ln>
                          <a:solidFill>
                            <a:srgbClr val="535353"/>
                          </a:solidFill>
                          <a:effectLst/>
                          <a:latin typeface="Arial" pitchFamily="34" charset="0"/>
                          <a:ea typeface="Helvetica Neue" charset="0"/>
                          <a:cs typeface="Arial" pitchFamily="34" charset="0"/>
                          <a:sym typeface="Helvetica Neue" charset="0"/>
                        </a:rPr>
                        <a:t>Responder Sequence</a:t>
                      </a:r>
                    </a:p>
                  </a:txBody>
                  <a:tcPr marL="190500" marR="190500" marT="190500" marB="190500" anchor="ctr" horzOverflow="overflow">
                    <a:lnL cap="flat">
                      <a:noFill/>
                    </a:lnL>
                    <a:lnR cap="flat">
                      <a:noFill/>
                    </a:lnR>
                    <a:lnT cap="flat">
                      <a:noFill/>
                    </a:lnT>
                    <a:lnB cap="flat">
                      <a:noFill/>
                    </a:lnB>
                    <a:lnTlToBr>
                      <a:noFill/>
                    </a:lnTlToBr>
                    <a:lnBlToTr>
                      <a:noFill/>
                    </a:lnBlToTr>
                    <a:solidFill>
                      <a:srgbClr val="E8E8E8"/>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tab pos="914400" algn="l"/>
                        </a:tabLst>
                      </a:pPr>
                      <a:r>
                        <a:rPr kumimoji="0" lang="en-US" sz="3600" b="0" i="0" u="none" strike="noStrike" cap="none" normalizeH="0" baseline="0" dirty="0" smtClean="0">
                          <a:ln>
                            <a:noFill/>
                          </a:ln>
                          <a:solidFill>
                            <a:srgbClr val="535353"/>
                          </a:solidFill>
                          <a:effectLst/>
                          <a:latin typeface="Arial" pitchFamily="34" charset="0"/>
                          <a:ea typeface="Helvetica Neue" charset="0"/>
                          <a:cs typeface="Arial" pitchFamily="34" charset="0"/>
                          <a:sym typeface="Helvetica Neue" charset="0"/>
                        </a:rPr>
                        <a:t>$497</a:t>
                      </a:r>
                    </a:p>
                  </a:txBody>
                  <a:tcPr marL="190500" marR="190500" marT="190500" marB="190500" anchor="ctr" horzOverflow="overflow">
                    <a:lnL cap="flat">
                      <a:noFill/>
                    </a:lnL>
                    <a:lnR cap="flat">
                      <a:noFill/>
                    </a:lnR>
                    <a:lnT cap="flat">
                      <a:noFill/>
                    </a:lnT>
                    <a:lnB cap="flat">
                      <a:noFill/>
                    </a:lnB>
                    <a:lnTlToBr>
                      <a:noFill/>
                    </a:lnTlToBr>
                    <a:lnBlToTr>
                      <a:noFill/>
                    </a:lnBlToTr>
                    <a:solidFill>
                      <a:srgbClr val="E8E8E8"/>
                    </a:solidFill>
                  </a:tcPr>
                </a:tc>
              </a:tr>
              <a:tr h="1760538">
                <a:tc>
                  <a:txBody>
                    <a:bodyPr/>
                    <a:lstStyle/>
                    <a:p>
                      <a:pPr marL="0" marR="0" lvl="0" indent="0" algn="l" defTabSz="914400" rtl="0" eaLnBrk="1" fontAlgn="base" latinLnBrk="0" hangingPunct="1">
                        <a:lnSpc>
                          <a:spcPct val="100000"/>
                        </a:lnSpc>
                        <a:spcBef>
                          <a:spcPct val="0"/>
                        </a:spcBef>
                        <a:spcAft>
                          <a:spcPct val="0"/>
                        </a:spcAft>
                        <a:buClrTx/>
                        <a:buSzTx/>
                        <a:buFontTx/>
                        <a:buNone/>
                        <a:tabLst>
                          <a:tab pos="914400" algn="l"/>
                        </a:tabLst>
                      </a:pPr>
                      <a:r>
                        <a:rPr kumimoji="0" lang="en-US" sz="3600" b="0" i="0" u="none" strike="noStrike" cap="none" normalizeH="0" baseline="0" dirty="0" smtClean="0">
                          <a:ln>
                            <a:noFill/>
                          </a:ln>
                          <a:solidFill>
                            <a:srgbClr val="535353"/>
                          </a:solidFill>
                          <a:effectLst/>
                          <a:latin typeface="Arial" pitchFamily="34" charset="0"/>
                          <a:ea typeface="Helvetica Neue" charset="0"/>
                          <a:cs typeface="Arial" pitchFamily="34" charset="0"/>
                          <a:sym typeface="Helvetica Neue" charset="0"/>
                        </a:rPr>
                        <a:t>Manage Campaign</a:t>
                      </a:r>
                    </a:p>
                  </a:txBody>
                  <a:tcPr marL="190500" marR="190500" marT="190500" marB="190500" anchor="ctr" horzOverflow="overflow">
                    <a:lnL cap="flat">
                      <a:noFill/>
                    </a:lnL>
                    <a:lnR cap="flat">
                      <a:noFill/>
                    </a:lnR>
                    <a:lnT cap="flat">
                      <a:noFill/>
                    </a:lnT>
                    <a:lnB cap="flat">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tab pos="914400" algn="l"/>
                        </a:tabLst>
                      </a:pPr>
                      <a:r>
                        <a:rPr kumimoji="0" lang="en-US" sz="3600" b="0" i="0" u="none" strike="noStrike" cap="none" normalizeH="0" baseline="0" dirty="0" smtClean="0">
                          <a:ln>
                            <a:noFill/>
                          </a:ln>
                          <a:solidFill>
                            <a:srgbClr val="535353"/>
                          </a:solidFill>
                          <a:effectLst/>
                          <a:latin typeface="Arial" pitchFamily="34" charset="0"/>
                          <a:ea typeface="Helvetica Neue" charset="0"/>
                          <a:cs typeface="Arial" pitchFamily="34" charset="0"/>
                          <a:sym typeface="Helvetica Neue" charset="0"/>
                        </a:rPr>
                        <a:t>$597</a:t>
                      </a:r>
                    </a:p>
                  </a:txBody>
                  <a:tcPr marL="190500" marR="190500" marT="190500" marB="190500" anchor="ctr" horzOverflow="overflow">
                    <a:lnL cap="flat">
                      <a:noFill/>
                    </a:lnL>
                    <a:lnR cap="flat">
                      <a:noFill/>
                    </a:lnR>
                    <a:lnT cap="flat">
                      <a:noFill/>
                    </a:lnT>
                    <a:lnB cap="flat">
                      <a:noFill/>
                    </a:lnB>
                    <a:lnTlToBr>
                      <a:noFill/>
                    </a:lnTlToBr>
                    <a:lnBlToTr>
                      <a:noFill/>
                    </a:lnBlToTr>
                    <a:noFill/>
                  </a:tcPr>
                </a:tc>
              </a:tr>
              <a:tr h="1760538">
                <a:tc>
                  <a:txBody>
                    <a:bodyPr/>
                    <a:lstStyle/>
                    <a:p>
                      <a:pPr marL="0" marR="0" lvl="0" indent="0" algn="l" defTabSz="914400" rtl="0" eaLnBrk="1" fontAlgn="base" latinLnBrk="0" hangingPunct="1">
                        <a:lnSpc>
                          <a:spcPct val="100000"/>
                        </a:lnSpc>
                        <a:spcBef>
                          <a:spcPct val="0"/>
                        </a:spcBef>
                        <a:spcAft>
                          <a:spcPct val="0"/>
                        </a:spcAft>
                        <a:buClrTx/>
                        <a:buSzTx/>
                        <a:buFontTx/>
                        <a:buNone/>
                        <a:tabLst>
                          <a:tab pos="914400" algn="l"/>
                        </a:tabLst>
                      </a:pPr>
                      <a:r>
                        <a:rPr kumimoji="0" lang="en-US" sz="3600" b="0" i="0" u="none" strike="noStrike" cap="none" normalizeH="0" baseline="0" dirty="0" smtClean="0">
                          <a:ln>
                            <a:noFill/>
                          </a:ln>
                          <a:solidFill>
                            <a:srgbClr val="535353"/>
                          </a:solidFill>
                          <a:effectLst/>
                          <a:latin typeface="Arial" pitchFamily="34" charset="0"/>
                          <a:ea typeface="Helvetica Neue" charset="0"/>
                          <a:cs typeface="Arial" pitchFamily="34" charset="0"/>
                          <a:sym typeface="Helvetica Neue" charset="0"/>
                        </a:rPr>
                        <a:t>Full Training</a:t>
                      </a:r>
                    </a:p>
                  </a:txBody>
                  <a:tcPr marL="190500" marR="190500" marT="190500" marB="190500" anchor="ctr" horzOverflow="overflow">
                    <a:lnL cap="flat">
                      <a:noFill/>
                    </a:lnL>
                    <a:lnR cap="flat">
                      <a:noFill/>
                    </a:lnR>
                    <a:lnT cap="flat">
                      <a:noFill/>
                    </a:lnT>
                    <a:lnB cap="flat">
                      <a:noFill/>
                    </a:lnB>
                    <a:lnTlToBr>
                      <a:noFill/>
                    </a:lnTlToBr>
                    <a:lnBlToTr>
                      <a:noFill/>
                    </a:lnBlToTr>
                    <a:solidFill>
                      <a:srgbClr val="E8E8E8"/>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tab pos="914400" algn="l"/>
                        </a:tabLst>
                      </a:pPr>
                      <a:r>
                        <a:rPr kumimoji="0" lang="en-US" sz="3600" b="0" i="0" u="none" strike="noStrike" cap="none" normalizeH="0" baseline="0" dirty="0" smtClean="0">
                          <a:ln>
                            <a:noFill/>
                          </a:ln>
                          <a:solidFill>
                            <a:srgbClr val="535353"/>
                          </a:solidFill>
                          <a:effectLst/>
                          <a:latin typeface="Arial" pitchFamily="34" charset="0"/>
                          <a:ea typeface="Helvetica Neue" charset="0"/>
                          <a:cs typeface="Arial" pitchFamily="34" charset="0"/>
                          <a:sym typeface="Helvetica Neue" charset="0"/>
                        </a:rPr>
                        <a:t>$997</a:t>
                      </a:r>
                    </a:p>
                  </a:txBody>
                  <a:tcPr marL="190500" marR="190500" marT="190500" marB="190500" anchor="ctr" horzOverflow="overflow">
                    <a:lnL cap="flat">
                      <a:noFill/>
                    </a:lnL>
                    <a:lnR cap="flat">
                      <a:noFill/>
                    </a:lnR>
                    <a:lnT cap="flat">
                      <a:noFill/>
                    </a:lnT>
                    <a:lnB cap="flat">
                      <a:noFill/>
                    </a:lnB>
                    <a:lnTlToBr>
                      <a:noFill/>
                    </a:lnTlToBr>
                    <a:lnBlToTr>
                      <a:noFill/>
                    </a:lnBlToTr>
                    <a:solidFill>
                      <a:srgbClr val="E8E8E8"/>
                    </a:solidFill>
                  </a:tcPr>
                </a:tc>
              </a:tr>
            </a:tbl>
          </a:graphicData>
        </a:graphic>
      </p:graphicFrame>
      <p:grpSp>
        <p:nvGrpSpPr>
          <p:cNvPr id="25615" name="Group 42"/>
          <p:cNvGrpSpPr>
            <a:grpSpLocks/>
          </p:cNvGrpSpPr>
          <p:nvPr/>
        </p:nvGrpSpPr>
        <p:grpSpPr bwMode="auto">
          <a:xfrm>
            <a:off x="2438400" y="4267200"/>
            <a:ext cx="8688388" cy="7404100"/>
            <a:chOff x="0" y="24"/>
            <a:chExt cx="5473" cy="4664"/>
          </a:xfrm>
        </p:grpSpPr>
        <p:sp>
          <p:nvSpPr>
            <p:cNvPr id="25617" name="Rectangle 39"/>
            <p:cNvSpPr>
              <a:spLocks/>
            </p:cNvSpPr>
            <p:nvPr/>
          </p:nvSpPr>
          <p:spPr bwMode="auto">
            <a:xfrm>
              <a:off x="0" y="24"/>
              <a:ext cx="5472" cy="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7200" dirty="0" smtClean="0">
                  <a:solidFill>
                    <a:srgbClr val="1E1D1D"/>
                  </a:solidFill>
                  <a:latin typeface="Bebas Neue" pitchFamily="34" charset="0"/>
                  <a:ea typeface="Bebas Neue" pitchFamily="34" charset="0"/>
                  <a:cs typeface="Bebas Neue" pitchFamily="34" charset="0"/>
                  <a:sym typeface="Bebas Neue" pitchFamily="34" charset="0"/>
                </a:rPr>
                <a:t>Our services</a:t>
              </a:r>
              <a:endParaRPr lang="en-US" sz="7200" dirty="0">
                <a:solidFill>
                  <a:srgbClr val="1E1D1D"/>
                </a:solidFill>
                <a:latin typeface="Bebas Neue" pitchFamily="34" charset="0"/>
                <a:ea typeface="Bebas Neue" pitchFamily="34" charset="0"/>
                <a:cs typeface="Bebas Neue" pitchFamily="34" charset="0"/>
                <a:sym typeface="Bebas Neue" pitchFamily="34" charset="0"/>
              </a:endParaRPr>
            </a:p>
          </p:txBody>
        </p:sp>
        <p:sp>
          <p:nvSpPr>
            <p:cNvPr id="30760" name="Rectangle 40"/>
            <p:cNvSpPr>
              <a:spLocks/>
            </p:cNvSpPr>
            <p:nvPr/>
          </p:nvSpPr>
          <p:spPr bwMode="auto">
            <a:xfrm>
              <a:off x="1" y="896"/>
              <a:ext cx="5472" cy="37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lstStyle/>
            <a:p>
              <a:pPr algn="l">
                <a:defRPr/>
              </a:pPr>
              <a:r>
                <a:rPr lang="en-US" sz="3600" dirty="0" smtClean="0">
                  <a:solidFill>
                    <a:srgbClr val="1E1D1D"/>
                  </a:solidFill>
                  <a:latin typeface="Arial" pitchFamily="34" charset="0"/>
                  <a:ea typeface="Helvetica Light" charset="0"/>
                  <a:cs typeface="Arial" pitchFamily="34" charset="0"/>
                  <a:sym typeface="Helvetica Light" charset="0"/>
                </a:rPr>
                <a:t>We offer  4 different options with regards the management of your Email Marketing.</a:t>
              </a:r>
            </a:p>
            <a:p>
              <a:pPr marL="342900" algn="l">
                <a:buClr>
                  <a:srgbClr val="139FD2"/>
                </a:buClr>
                <a:buSzPct val="125000"/>
                <a:defRPr/>
              </a:pPr>
              <a:endParaRPr lang="en-US" sz="3600" dirty="0" smtClean="0">
                <a:solidFill>
                  <a:srgbClr val="1E1D1D"/>
                </a:solidFill>
                <a:latin typeface="Arial" pitchFamily="34" charset="0"/>
                <a:ea typeface="Helvetica Light" charset="0"/>
                <a:cs typeface="Arial" pitchFamily="34" charset="0"/>
                <a:sym typeface="Helvetica Light" charset="0"/>
              </a:endParaRPr>
            </a:p>
            <a:p>
              <a:pPr marL="977900" indent="-635000" algn="l">
                <a:buClr>
                  <a:srgbClr val="139FD2"/>
                </a:buClr>
                <a:buSzPct val="125000"/>
                <a:buFont typeface="Helvetica Light" charset="0"/>
                <a:buChar char="•"/>
                <a:defRPr/>
              </a:pPr>
              <a:r>
                <a:rPr lang="en-US" sz="3600" dirty="0" smtClean="0">
                  <a:solidFill>
                    <a:srgbClr val="1E1D1D"/>
                  </a:solidFill>
                  <a:latin typeface="Arial" pitchFamily="34" charset="0"/>
                  <a:ea typeface="Helvetica Light" charset="0"/>
                  <a:cs typeface="Arial" pitchFamily="34" charset="0"/>
                  <a:sym typeface="Helvetica Light" charset="0"/>
                </a:rPr>
                <a:t>Set up your auto responder.</a:t>
              </a:r>
            </a:p>
            <a:p>
              <a:pPr marL="977900" indent="-635000" algn="l">
                <a:buClr>
                  <a:srgbClr val="139FD2"/>
                </a:buClr>
                <a:buSzPct val="125000"/>
                <a:buFont typeface="Helvetica Light" charset="0"/>
                <a:buChar char="•"/>
                <a:defRPr/>
              </a:pPr>
              <a:endParaRPr lang="en-US" sz="3600" dirty="0">
                <a:solidFill>
                  <a:srgbClr val="1E1D1D"/>
                </a:solidFill>
                <a:latin typeface="Arial" pitchFamily="34" charset="0"/>
                <a:ea typeface="Helvetica Light" charset="0"/>
                <a:cs typeface="Arial" pitchFamily="34" charset="0"/>
                <a:sym typeface="Helvetica Light" charset="0"/>
              </a:endParaRPr>
            </a:p>
            <a:p>
              <a:pPr marL="977900" indent="-635000" algn="l">
                <a:buClr>
                  <a:srgbClr val="139FD2"/>
                </a:buClr>
                <a:buSzPct val="125000"/>
                <a:buFont typeface="Helvetica Light" charset="0"/>
                <a:buChar char="•"/>
                <a:defRPr/>
              </a:pPr>
              <a:r>
                <a:rPr lang="en-US" sz="3600" dirty="0" smtClean="0">
                  <a:solidFill>
                    <a:srgbClr val="1E1D1D"/>
                  </a:solidFill>
                  <a:latin typeface="Arial" pitchFamily="34" charset="0"/>
                  <a:ea typeface="Helvetica Light" charset="0"/>
                  <a:cs typeface="Arial" pitchFamily="34" charset="0"/>
                  <a:sym typeface="Helvetica Light" charset="0"/>
                </a:rPr>
                <a:t>Create a auto responder sequence.</a:t>
              </a:r>
            </a:p>
            <a:p>
              <a:pPr marL="977900" indent="-635000" algn="l">
                <a:buClr>
                  <a:srgbClr val="139FD2"/>
                </a:buClr>
                <a:buSzPct val="125000"/>
                <a:buFont typeface="Helvetica Light" charset="0"/>
                <a:buChar char="•"/>
                <a:defRPr/>
              </a:pPr>
              <a:endParaRPr lang="en-US" sz="3600" dirty="0">
                <a:solidFill>
                  <a:srgbClr val="1E1D1D"/>
                </a:solidFill>
                <a:latin typeface="Arial" pitchFamily="34" charset="0"/>
                <a:ea typeface="Helvetica Light" charset="0"/>
                <a:cs typeface="Arial" pitchFamily="34" charset="0"/>
                <a:sym typeface="Helvetica Light" charset="0"/>
              </a:endParaRPr>
            </a:p>
            <a:p>
              <a:pPr marL="977900" indent="-635000" algn="l">
                <a:buClr>
                  <a:srgbClr val="139FD2"/>
                </a:buClr>
                <a:buSzPct val="125000"/>
                <a:buFont typeface="Helvetica Light" charset="0"/>
                <a:buChar char="•"/>
                <a:defRPr/>
              </a:pPr>
              <a:r>
                <a:rPr lang="en-US" sz="3600" dirty="0" smtClean="0">
                  <a:solidFill>
                    <a:srgbClr val="1E1D1D"/>
                  </a:solidFill>
                  <a:latin typeface="Arial" pitchFamily="34" charset="0"/>
                  <a:ea typeface="Helvetica Light" charset="0"/>
                  <a:cs typeface="Arial" pitchFamily="34" charset="0"/>
                  <a:sym typeface="Helvetica Light" charset="0"/>
                </a:rPr>
                <a:t>Fully manage your email campaign.</a:t>
              </a:r>
            </a:p>
            <a:p>
              <a:pPr marL="977900" indent="-635000" algn="l">
                <a:buClr>
                  <a:srgbClr val="139FD2"/>
                </a:buClr>
                <a:buSzPct val="125000"/>
                <a:buFont typeface="Helvetica Light" charset="0"/>
                <a:buChar char="•"/>
                <a:defRPr/>
              </a:pPr>
              <a:endParaRPr lang="en-US" sz="3600" dirty="0">
                <a:solidFill>
                  <a:srgbClr val="1E1D1D"/>
                </a:solidFill>
                <a:latin typeface="Arial" pitchFamily="34" charset="0"/>
                <a:ea typeface="Helvetica Light" charset="0"/>
                <a:cs typeface="Arial" pitchFamily="34" charset="0"/>
                <a:sym typeface="Helvetica Light" charset="0"/>
              </a:endParaRPr>
            </a:p>
            <a:p>
              <a:pPr marL="914400" indent="-571500" algn="l">
                <a:buClr>
                  <a:srgbClr val="139FD2"/>
                </a:buClr>
                <a:buSzPct val="125000"/>
                <a:buFont typeface="Arial" pitchFamily="34" charset="0"/>
                <a:buChar char="•"/>
                <a:defRPr/>
              </a:pPr>
              <a:r>
                <a:rPr lang="en-US" sz="3600" dirty="0" smtClean="0">
                  <a:solidFill>
                    <a:srgbClr val="1E1D1D"/>
                  </a:solidFill>
                  <a:latin typeface="Arial" pitchFamily="34" charset="0"/>
                  <a:ea typeface="Helvetica Light" charset="0"/>
                  <a:cs typeface="Arial" pitchFamily="34" charset="0"/>
                  <a:sym typeface="Helvetica Light" charset="0"/>
                </a:rPr>
                <a:t>Full Training.</a:t>
              </a:r>
            </a:p>
            <a:p>
              <a:pPr marL="342900" algn="l">
                <a:buClr>
                  <a:srgbClr val="139FD2"/>
                </a:buClr>
                <a:buSzPct val="125000"/>
                <a:defRPr/>
              </a:pPr>
              <a:endParaRPr lang="en-US" sz="3600" dirty="0">
                <a:solidFill>
                  <a:srgbClr val="1E1D1D"/>
                </a:solidFill>
                <a:latin typeface="Arial" pitchFamily="34" charset="0"/>
                <a:ea typeface="Helvetica Light" charset="0"/>
                <a:cs typeface="Arial" pitchFamily="34" charset="0"/>
                <a:sym typeface="Helvetica Light" charset="0"/>
              </a:endParaRPr>
            </a:p>
            <a:p>
              <a:pPr marL="342900" algn="l">
                <a:buClr>
                  <a:srgbClr val="139FD2"/>
                </a:buClr>
                <a:buSzPct val="125000"/>
                <a:defRPr/>
              </a:pPr>
              <a:endParaRPr lang="en-US" sz="3200" dirty="0">
                <a:solidFill>
                  <a:srgbClr val="1E1D1D"/>
                </a:solidFill>
                <a:latin typeface="Arial" pitchFamily="34" charset="0"/>
                <a:ea typeface="Helvetica Light" charset="0"/>
                <a:cs typeface="Arial" pitchFamily="34" charset="0"/>
                <a:sym typeface="Helvetica Light" charset="0"/>
              </a:endParaRPr>
            </a:p>
            <a:p>
              <a:pPr algn="l">
                <a:defRPr/>
              </a:pPr>
              <a:endParaRPr lang="en-US" sz="3600" dirty="0">
                <a:solidFill>
                  <a:srgbClr val="1E1D1D"/>
                </a:solidFill>
                <a:latin typeface="Arial" pitchFamily="34" charset="0"/>
                <a:ea typeface="Helvetica Light" charset="0"/>
                <a:cs typeface="Arial" pitchFamily="34" charset="0"/>
                <a:sym typeface="Helvetica Light" charset="0"/>
              </a:endParaRPr>
            </a:p>
            <a:p>
              <a:pPr algn="l">
                <a:defRPr/>
              </a:pPr>
              <a:endParaRPr lang="en-US" sz="3600" dirty="0">
                <a:solidFill>
                  <a:srgbClr val="1E1D1D"/>
                </a:solidFill>
                <a:latin typeface="Arial" pitchFamily="34" charset="0"/>
                <a:ea typeface="Helvetica Light" charset="0"/>
                <a:cs typeface="Arial" pitchFamily="34" charset="0"/>
                <a:sym typeface="Helvetica Light" charset="0"/>
              </a:endParaRPr>
            </a:p>
          </p:txBody>
        </p:sp>
        <p:sp>
          <p:nvSpPr>
            <p:cNvPr id="25619" name="Line 41"/>
            <p:cNvSpPr>
              <a:spLocks noChangeShapeType="1"/>
            </p:cNvSpPr>
            <p:nvPr/>
          </p:nvSpPr>
          <p:spPr bwMode="auto">
            <a:xfrm>
              <a:off x="0" y="656"/>
              <a:ext cx="5472" cy="0"/>
            </a:xfrm>
            <a:prstGeom prst="line">
              <a:avLst/>
            </a:prstGeom>
            <a:noFill/>
            <a:ln w="114300">
              <a:solidFill>
                <a:srgbClr val="139FD2"/>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a:p>
          </p:txBody>
        </p:sp>
      </p:grpSp>
      <p:sp>
        <p:nvSpPr>
          <p:cNvPr id="25616" name="Rectangle 43"/>
          <p:cNvSpPr>
            <a:spLocks/>
          </p:cNvSpPr>
          <p:nvPr/>
        </p:nvSpPr>
        <p:spPr bwMode="auto">
          <a:xfrm>
            <a:off x="2438400" y="1104900"/>
            <a:ext cx="14630400"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14400" dirty="0" smtClean="0">
                <a:solidFill>
                  <a:srgbClr val="139FD2"/>
                </a:solidFill>
                <a:latin typeface="Bebas Neue" pitchFamily="34" charset="0"/>
                <a:ea typeface="Bebas Neue" pitchFamily="34" charset="0"/>
                <a:cs typeface="Bebas Neue" pitchFamily="34" charset="0"/>
                <a:sym typeface="Bebas Neue" pitchFamily="34" charset="0"/>
              </a:rPr>
              <a:t>Email marketing</a:t>
            </a:r>
            <a:endParaRPr lang="en-US" sz="14400" dirty="0">
              <a:solidFill>
                <a:srgbClr val="139FD2"/>
              </a:solidFill>
              <a:latin typeface="Bebas Neue" pitchFamily="34" charset="0"/>
              <a:ea typeface="Bebas Neue" pitchFamily="34" charset="0"/>
              <a:cs typeface="Bebas Neue" pitchFamily="34" charset="0"/>
              <a:sym typeface="Bebas Neue" pitchFamily="34" charset="0"/>
            </a:endParaRPr>
          </a:p>
        </p:txBody>
      </p:sp>
    </p:spTree>
    <p:extLst>
      <p:ext uri="{BB962C8B-B14F-4D97-AF65-F5344CB8AC3E}">
        <p14:creationId xmlns:p14="http://schemas.microsoft.com/office/powerpoint/2010/main" val="27548068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bg>
      <p:bgPr>
        <a:solidFill>
          <a:srgbClr val="129FD2"/>
        </a:solidFill>
        <a:effectLst/>
      </p:bgPr>
    </p:bg>
    <p:spTree>
      <p:nvGrpSpPr>
        <p:cNvPr id="1" name=""/>
        <p:cNvGrpSpPr/>
        <p:nvPr/>
      </p:nvGrpSpPr>
      <p:grpSpPr>
        <a:xfrm>
          <a:off x="0" y="0"/>
          <a:ext cx="0" cy="0"/>
          <a:chOff x="0" y="0"/>
          <a:chExt cx="0" cy="0"/>
        </a:xfrm>
      </p:grpSpPr>
      <p:grpSp>
        <p:nvGrpSpPr>
          <p:cNvPr id="46082" name="Group 4"/>
          <p:cNvGrpSpPr>
            <a:grpSpLocks/>
          </p:cNvGrpSpPr>
          <p:nvPr/>
        </p:nvGrpSpPr>
        <p:grpSpPr bwMode="auto">
          <a:xfrm>
            <a:off x="9347200" y="2779713"/>
            <a:ext cx="5613400" cy="5462587"/>
            <a:chOff x="0" y="0"/>
            <a:chExt cx="3535" cy="3440"/>
          </a:xfrm>
        </p:grpSpPr>
        <p:sp>
          <p:nvSpPr>
            <p:cNvPr id="46084" name="Oval 1"/>
            <p:cNvSpPr>
              <a:spLocks/>
            </p:cNvSpPr>
            <p:nvPr/>
          </p:nvSpPr>
          <p:spPr bwMode="auto">
            <a:xfrm>
              <a:off x="0" y="0"/>
              <a:ext cx="3535" cy="3440"/>
            </a:xfrm>
            <a:prstGeom prst="ellipse">
              <a:avLst/>
            </a:prstGeom>
            <a:solidFill>
              <a:srgbClr val="E8E8E8"/>
            </a:solidFill>
            <a:ln w="25400">
              <a:solidFill>
                <a:srgbClr val="E8E8E8"/>
              </a:solidFill>
              <a:miter lim="800000"/>
              <a:headEnd/>
              <a:tailEnd/>
            </a:ln>
          </p:spPr>
          <p:txBody>
            <a:bodyPr lIns="0" tIns="0" rIns="0" bIns="0"/>
            <a:lstStyle/>
            <a:p>
              <a:endParaRPr lang="en-US"/>
            </a:p>
          </p:txBody>
        </p:sp>
        <p:sp>
          <p:nvSpPr>
            <p:cNvPr id="46085" name="Oval 2"/>
            <p:cNvSpPr>
              <a:spLocks/>
            </p:cNvSpPr>
            <p:nvPr/>
          </p:nvSpPr>
          <p:spPr bwMode="auto">
            <a:xfrm>
              <a:off x="470" y="459"/>
              <a:ext cx="2592" cy="2521"/>
            </a:xfrm>
            <a:prstGeom prst="ellipse">
              <a:avLst/>
            </a:prstGeom>
            <a:solidFill>
              <a:srgbClr val="139FD2"/>
            </a:solidFill>
            <a:ln w="25400">
              <a:solidFill>
                <a:srgbClr val="139FD2"/>
              </a:solidFill>
              <a:miter lim="800000"/>
              <a:headEnd/>
              <a:tailEnd/>
            </a:ln>
          </p:spPr>
          <p:txBody>
            <a:bodyPr lIns="0" tIns="0" rIns="0" bIns="0"/>
            <a:lstStyle/>
            <a:p>
              <a:endParaRPr lang="en-US"/>
            </a:p>
          </p:txBody>
        </p:sp>
        <p:sp>
          <p:nvSpPr>
            <p:cNvPr id="46086" name="Oval 3"/>
            <p:cNvSpPr>
              <a:spLocks/>
            </p:cNvSpPr>
            <p:nvPr/>
          </p:nvSpPr>
          <p:spPr bwMode="auto">
            <a:xfrm>
              <a:off x="924" y="896"/>
              <a:ext cx="1693" cy="1647"/>
            </a:xfrm>
            <a:prstGeom prst="ellipse">
              <a:avLst/>
            </a:prstGeom>
            <a:solidFill>
              <a:srgbClr val="D31E25"/>
            </a:solidFill>
            <a:ln w="25400">
              <a:solidFill>
                <a:srgbClr val="D31E25"/>
              </a:solidFill>
              <a:miter lim="800000"/>
              <a:headEnd/>
              <a:tailEnd/>
            </a:ln>
          </p:spPr>
          <p:txBody>
            <a:bodyPr lIns="0" tIns="0" rIns="0" bIns="0" anchor="ctr"/>
            <a:lstStyle/>
            <a:p>
              <a:pPr>
                <a:lnSpc>
                  <a:spcPct val="80000"/>
                </a:lnSpc>
              </a:pPr>
              <a:endParaRPr lang="en-US" sz="7200" dirty="0">
                <a:solidFill>
                  <a:srgbClr val="FFFFFF"/>
                </a:solidFill>
                <a:latin typeface="Bebas Neue" pitchFamily="34" charset="0"/>
                <a:ea typeface="Bebas Neue" pitchFamily="34" charset="0"/>
                <a:cs typeface="Bebas Neue" pitchFamily="34" charset="0"/>
                <a:sym typeface="Bebas Neue" pitchFamily="34" charset="0"/>
              </a:endParaRPr>
            </a:p>
          </p:txBody>
        </p:sp>
      </p:grpSp>
      <p:sp>
        <p:nvSpPr>
          <p:cNvPr id="46083" name="Rectangle 5"/>
          <p:cNvSpPr>
            <a:spLocks/>
          </p:cNvSpPr>
          <p:nvPr/>
        </p:nvSpPr>
        <p:spPr bwMode="auto">
          <a:xfrm>
            <a:off x="0" y="8559800"/>
            <a:ext cx="24384000" cy="187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nSpc>
                <a:spcPct val="80000"/>
              </a:lnSpc>
            </a:pPr>
            <a:r>
              <a:rPr lang="en-US" sz="14400" dirty="0" smtClean="0">
                <a:solidFill>
                  <a:srgbClr val="FFFFFF"/>
                </a:solidFill>
                <a:latin typeface="Bebas Neue" pitchFamily="34" charset="0"/>
                <a:ea typeface="Bebas Neue" pitchFamily="34" charset="0"/>
                <a:cs typeface="Bebas Neue" pitchFamily="34" charset="0"/>
                <a:sym typeface="Bebas Neue" pitchFamily="34" charset="0"/>
              </a:rPr>
              <a:t>bonus - Bitcoin traffic </a:t>
            </a:r>
            <a:endParaRPr lang="en-US" sz="14400" dirty="0">
              <a:solidFill>
                <a:srgbClr val="FFFFFF"/>
              </a:solidFill>
              <a:latin typeface="Bebas Neue" pitchFamily="34" charset="0"/>
              <a:ea typeface="Bebas Neue" pitchFamily="34" charset="0"/>
              <a:cs typeface="Bebas Neue" pitchFamily="34" charset="0"/>
              <a:sym typeface="Bebas Neue" pitchFamily="34" charset="0"/>
            </a:endParaRPr>
          </a:p>
        </p:txBody>
      </p:sp>
      <p:pic>
        <p:nvPicPr>
          <p:cNvPr id="4" name="Content Placeholder 3"/>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10533267" y="3884815"/>
            <a:ext cx="3250794" cy="3250794"/>
          </a:xfrm>
        </p:spPr>
      </p:pic>
    </p:spTree>
    <p:extLst>
      <p:ext uri="{BB962C8B-B14F-4D97-AF65-F5344CB8AC3E}">
        <p14:creationId xmlns:p14="http://schemas.microsoft.com/office/powerpoint/2010/main" val="5780683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Slide Number Placeholder 3"/>
          <p:cNvSpPr>
            <a:spLocks noGrp="1"/>
          </p:cNvSpPr>
          <p:nvPr>
            <p:ph type="sldNum" sz="quarter" idx="10"/>
          </p:nvPr>
        </p:nvSpPr>
        <p:spPr>
          <a:noFill/>
        </p:spPr>
        <p:txBody>
          <a:bodyPr/>
          <a:lstStyle>
            <a:lvl1pPr eaLnBrk="0" hangingPunct="0">
              <a:defRPr sz="5600">
                <a:solidFill>
                  <a:srgbClr val="000000"/>
                </a:solidFill>
                <a:latin typeface="Gill Sans" charset="0"/>
                <a:ea typeface="ヒラギノ角ゴ ProN W3" charset="0"/>
                <a:cs typeface="ヒラギノ角ゴ ProN W3" charset="0"/>
                <a:sym typeface="Gill Sans" charset="0"/>
              </a:defRPr>
            </a:lvl1pPr>
            <a:lvl2pPr marL="742950" indent="-285750" eaLnBrk="0" hangingPunct="0">
              <a:defRPr sz="5600">
                <a:solidFill>
                  <a:srgbClr val="000000"/>
                </a:solidFill>
                <a:latin typeface="Gill Sans" charset="0"/>
                <a:ea typeface="ヒラギノ角ゴ ProN W3" charset="0"/>
                <a:cs typeface="ヒラギノ角ゴ ProN W3" charset="0"/>
                <a:sym typeface="Gill Sans" charset="0"/>
              </a:defRPr>
            </a:lvl2pPr>
            <a:lvl3pPr marL="1143000" indent="-228600" eaLnBrk="0" hangingPunct="0">
              <a:defRPr sz="5600">
                <a:solidFill>
                  <a:srgbClr val="000000"/>
                </a:solidFill>
                <a:latin typeface="Gill Sans" charset="0"/>
                <a:ea typeface="ヒラギノ角ゴ ProN W3" charset="0"/>
                <a:cs typeface="ヒラギノ角ゴ ProN W3" charset="0"/>
                <a:sym typeface="Gill Sans" charset="0"/>
              </a:defRPr>
            </a:lvl3pPr>
            <a:lvl4pPr marL="1600200" indent="-228600" eaLnBrk="0" hangingPunct="0">
              <a:defRPr sz="5600">
                <a:solidFill>
                  <a:srgbClr val="000000"/>
                </a:solidFill>
                <a:latin typeface="Gill Sans" charset="0"/>
                <a:ea typeface="ヒラギノ角ゴ ProN W3" charset="0"/>
                <a:cs typeface="ヒラギノ角ゴ ProN W3" charset="0"/>
                <a:sym typeface="Gill Sans" charset="0"/>
              </a:defRPr>
            </a:lvl4pPr>
            <a:lvl5pPr marL="2057400" indent="-228600" eaLnBrk="0" hangingPunct="0">
              <a:defRPr sz="5600">
                <a:solidFill>
                  <a:srgbClr val="000000"/>
                </a:solidFill>
                <a:latin typeface="Gill Sans" charset="0"/>
                <a:ea typeface="ヒラギノ角ゴ ProN W3" charset="0"/>
                <a:cs typeface="ヒラギノ角ゴ ProN W3" charset="0"/>
                <a:sym typeface="Gill Sans" charset="0"/>
              </a:defRPr>
            </a:lvl5pPr>
            <a:lvl6pPr marL="25146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6pPr>
            <a:lvl7pPr marL="29718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7pPr>
            <a:lvl8pPr marL="34290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8pPr>
            <a:lvl9pPr marL="38862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9pPr>
          </a:lstStyle>
          <a:p>
            <a:pPr eaLnBrk="1" hangingPunct="1"/>
            <a:fld id="{886A57B0-2A4E-41A9-B422-D253DB352454}" type="slidenum">
              <a:rPr lang="en-US" sz="3600" smtClean="0">
                <a:solidFill>
                  <a:srgbClr val="139FD2"/>
                </a:solidFill>
                <a:latin typeface="Bebas Neue" pitchFamily="34" charset="0"/>
                <a:ea typeface="Bebas Neue" pitchFamily="34" charset="0"/>
                <a:cs typeface="Bebas Neue" pitchFamily="34" charset="0"/>
                <a:sym typeface="Bebas Neue" pitchFamily="34" charset="0"/>
              </a:rPr>
              <a:pPr eaLnBrk="1" hangingPunct="1"/>
              <a:t>87</a:t>
            </a:fld>
            <a:endParaRPr lang="en-US" sz="3600" smtClean="0">
              <a:solidFill>
                <a:srgbClr val="139FD2"/>
              </a:solidFill>
              <a:latin typeface="Bebas Neue" pitchFamily="34" charset="0"/>
              <a:ea typeface="Bebas Neue" pitchFamily="34" charset="0"/>
              <a:cs typeface="Bebas Neue" pitchFamily="34" charset="0"/>
              <a:sym typeface="Bebas Neue" pitchFamily="34" charset="0"/>
            </a:endParaRPr>
          </a:p>
        </p:txBody>
      </p:sp>
      <p:sp>
        <p:nvSpPr>
          <p:cNvPr id="41987" name="Rectangle 1"/>
          <p:cNvSpPr>
            <a:spLocks/>
          </p:cNvSpPr>
          <p:nvPr/>
        </p:nvSpPr>
        <p:spPr bwMode="auto">
          <a:xfrm>
            <a:off x="2427288" y="1079500"/>
            <a:ext cx="14630400"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14400" dirty="0" smtClean="0">
                <a:solidFill>
                  <a:srgbClr val="139FD2"/>
                </a:solidFill>
                <a:latin typeface="Bebas Neue" pitchFamily="34" charset="0"/>
                <a:ea typeface="Bebas Neue" pitchFamily="34" charset="0"/>
                <a:cs typeface="Bebas Neue" pitchFamily="34" charset="0"/>
                <a:sym typeface="Bebas Neue" pitchFamily="34" charset="0"/>
              </a:rPr>
              <a:t>What is bitcoin</a:t>
            </a:r>
            <a:endParaRPr lang="en-US" sz="14400" dirty="0">
              <a:solidFill>
                <a:srgbClr val="139FD2"/>
              </a:solidFill>
              <a:latin typeface="Bebas Neue" pitchFamily="34" charset="0"/>
              <a:ea typeface="Bebas Neue" pitchFamily="34" charset="0"/>
              <a:cs typeface="Bebas Neue" pitchFamily="34" charset="0"/>
              <a:sym typeface="Bebas Neue" pitchFamily="34" charset="0"/>
            </a:endParaRPr>
          </a:p>
        </p:txBody>
      </p:sp>
      <p:grpSp>
        <p:nvGrpSpPr>
          <p:cNvPr id="41988" name="Group 5"/>
          <p:cNvGrpSpPr>
            <a:grpSpLocks/>
          </p:cNvGrpSpPr>
          <p:nvPr/>
        </p:nvGrpSpPr>
        <p:grpSpPr bwMode="auto">
          <a:xfrm>
            <a:off x="12876213" y="2774950"/>
            <a:ext cx="9740900" cy="10007600"/>
            <a:chOff x="0" y="0"/>
            <a:chExt cx="6135" cy="6304"/>
          </a:xfrm>
        </p:grpSpPr>
        <p:sp>
          <p:nvSpPr>
            <p:cNvPr id="42004" name="AutoShape 2"/>
            <p:cNvSpPr>
              <a:spLocks/>
            </p:cNvSpPr>
            <p:nvPr/>
          </p:nvSpPr>
          <p:spPr bwMode="auto">
            <a:xfrm rot="2700000">
              <a:off x="28" y="3417"/>
              <a:ext cx="3988" cy="1731"/>
            </a:xfrm>
            <a:custGeom>
              <a:avLst/>
              <a:gdLst>
                <a:gd name="T0" fmla="*/ 20 w 21598"/>
                <a:gd name="T1" fmla="*/ 0 h 21592"/>
                <a:gd name="T2" fmla="*/ 19 w 21598"/>
                <a:gd name="T3" fmla="*/ 0 h 21592"/>
                <a:gd name="T4" fmla="*/ 19 w 21598"/>
                <a:gd name="T5" fmla="*/ 0 h 21592"/>
                <a:gd name="T6" fmla="*/ 18 w 21598"/>
                <a:gd name="T7" fmla="*/ 0 h 21592"/>
                <a:gd name="T8" fmla="*/ 17 w 21598"/>
                <a:gd name="T9" fmla="*/ 0 h 21592"/>
                <a:gd name="T10" fmla="*/ 16 w 21598"/>
                <a:gd name="T11" fmla="*/ 0 h 21592"/>
                <a:gd name="T12" fmla="*/ 14 w 21598"/>
                <a:gd name="T13" fmla="*/ 0 h 21592"/>
                <a:gd name="T14" fmla="*/ 13 w 21598"/>
                <a:gd name="T15" fmla="*/ 0 h 21592"/>
                <a:gd name="T16" fmla="*/ 12 w 21598"/>
                <a:gd name="T17" fmla="*/ 0 h 21592"/>
                <a:gd name="T18" fmla="*/ 11 w 21598"/>
                <a:gd name="T19" fmla="*/ 0 h 21592"/>
                <a:gd name="T20" fmla="*/ 9 w 21598"/>
                <a:gd name="T21" fmla="*/ 0 h 21592"/>
                <a:gd name="T22" fmla="*/ 8 w 21598"/>
                <a:gd name="T23" fmla="*/ 0 h 21592"/>
                <a:gd name="T24" fmla="*/ 7 w 21598"/>
                <a:gd name="T25" fmla="*/ 0 h 21592"/>
                <a:gd name="T26" fmla="*/ 6 w 21598"/>
                <a:gd name="T27" fmla="*/ 0 h 21592"/>
                <a:gd name="T28" fmla="*/ 6 w 21598"/>
                <a:gd name="T29" fmla="*/ 0 h 21592"/>
                <a:gd name="T30" fmla="*/ 5 w 21598"/>
                <a:gd name="T31" fmla="*/ 0 h 21592"/>
                <a:gd name="T32" fmla="*/ 4 w 21598"/>
                <a:gd name="T33" fmla="*/ 0 h 21592"/>
                <a:gd name="T34" fmla="*/ 0 w 21598"/>
                <a:gd name="T35" fmla="*/ 0 h 21592"/>
                <a:gd name="T36" fmla="*/ 1 w 21598"/>
                <a:gd name="T37" fmla="*/ 0 h 21592"/>
                <a:gd name="T38" fmla="*/ 2 w 21598"/>
                <a:gd name="T39" fmla="*/ 1 h 21592"/>
                <a:gd name="T40" fmla="*/ 4 w 21598"/>
                <a:gd name="T41" fmla="*/ 1 h 21592"/>
                <a:gd name="T42" fmla="*/ 5 w 21598"/>
                <a:gd name="T43" fmla="*/ 1 h 21592"/>
                <a:gd name="T44" fmla="*/ 7 w 21598"/>
                <a:gd name="T45" fmla="*/ 1 h 21592"/>
                <a:gd name="T46" fmla="*/ 8 w 21598"/>
                <a:gd name="T47" fmla="*/ 1 h 21592"/>
                <a:gd name="T48" fmla="*/ 10 w 21598"/>
                <a:gd name="T49" fmla="*/ 1 h 21592"/>
                <a:gd name="T50" fmla="*/ 12 w 21598"/>
                <a:gd name="T51" fmla="*/ 1 h 21592"/>
                <a:gd name="T52" fmla="*/ 13 w 21598"/>
                <a:gd name="T53" fmla="*/ 1 h 21592"/>
                <a:gd name="T54" fmla="*/ 14 w 21598"/>
                <a:gd name="T55" fmla="*/ 1 h 21592"/>
                <a:gd name="T56" fmla="*/ 15 w 21598"/>
                <a:gd name="T57" fmla="*/ 1 h 21592"/>
                <a:gd name="T58" fmla="*/ 16 w 21598"/>
                <a:gd name="T59" fmla="*/ 1 h 21592"/>
                <a:gd name="T60" fmla="*/ 17 w 21598"/>
                <a:gd name="T61" fmla="*/ 1 h 21592"/>
                <a:gd name="T62" fmla="*/ 18 w 21598"/>
                <a:gd name="T63" fmla="*/ 1 h 21592"/>
                <a:gd name="T64" fmla="*/ 19 w 21598"/>
                <a:gd name="T65" fmla="*/ 1 h 21592"/>
                <a:gd name="T66" fmla="*/ 20 w 21598"/>
                <a:gd name="T67" fmla="*/ 1 h 21592"/>
                <a:gd name="T68" fmla="*/ 21 w 21598"/>
                <a:gd name="T69" fmla="*/ 1 h 21592"/>
                <a:gd name="T70" fmla="*/ 22 w 21598"/>
                <a:gd name="T71" fmla="*/ 1 h 21592"/>
                <a:gd name="T72" fmla="*/ 22 w 21598"/>
                <a:gd name="T73" fmla="*/ 0 h 21592"/>
                <a:gd name="T74" fmla="*/ 23 w 21598"/>
                <a:gd name="T75" fmla="*/ 0 h 21592"/>
                <a:gd name="T76" fmla="*/ 24 w 21598"/>
                <a:gd name="T77" fmla="*/ 0 h 21592"/>
                <a:gd name="T78" fmla="*/ 24 w 21598"/>
                <a:gd name="T79" fmla="*/ 0 h 21592"/>
                <a:gd name="T80" fmla="*/ 25 w 21598"/>
                <a:gd name="T81" fmla="*/ 0 h 21592"/>
                <a:gd name="T82" fmla="*/ 25 w 21598"/>
                <a:gd name="T83" fmla="*/ 0 h 21592"/>
                <a:gd name="T84" fmla="*/ 20 w 21598"/>
                <a:gd name="T85" fmla="*/ 0 h 21592"/>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21598" h="21592">
                  <a:moveTo>
                    <a:pt x="17205" y="-19"/>
                  </a:moveTo>
                  <a:lnTo>
                    <a:pt x="17205" y="-19"/>
                  </a:lnTo>
                  <a:lnTo>
                    <a:pt x="16975" y="1129"/>
                  </a:lnTo>
                  <a:lnTo>
                    <a:pt x="16706" y="2278"/>
                  </a:lnTo>
                  <a:lnTo>
                    <a:pt x="16418" y="3338"/>
                  </a:lnTo>
                  <a:lnTo>
                    <a:pt x="16053" y="4310"/>
                  </a:lnTo>
                  <a:lnTo>
                    <a:pt x="15708" y="5325"/>
                  </a:lnTo>
                  <a:lnTo>
                    <a:pt x="15305" y="6209"/>
                  </a:lnTo>
                  <a:lnTo>
                    <a:pt x="14882" y="7093"/>
                  </a:lnTo>
                  <a:lnTo>
                    <a:pt x="14422" y="7844"/>
                  </a:lnTo>
                  <a:lnTo>
                    <a:pt x="13942" y="8507"/>
                  </a:lnTo>
                  <a:lnTo>
                    <a:pt x="13443" y="9081"/>
                  </a:lnTo>
                  <a:lnTo>
                    <a:pt x="12944" y="9612"/>
                  </a:lnTo>
                  <a:lnTo>
                    <a:pt x="12407" y="10054"/>
                  </a:lnTo>
                  <a:lnTo>
                    <a:pt x="11851" y="10408"/>
                  </a:lnTo>
                  <a:lnTo>
                    <a:pt x="11275" y="10673"/>
                  </a:lnTo>
                  <a:lnTo>
                    <a:pt x="10681" y="10806"/>
                  </a:lnTo>
                  <a:lnTo>
                    <a:pt x="10086" y="10851"/>
                  </a:lnTo>
                  <a:lnTo>
                    <a:pt x="9568" y="10808"/>
                  </a:lnTo>
                  <a:lnTo>
                    <a:pt x="9050" y="10676"/>
                  </a:lnTo>
                  <a:lnTo>
                    <a:pt x="8552" y="10544"/>
                  </a:lnTo>
                  <a:lnTo>
                    <a:pt x="8053" y="10235"/>
                  </a:lnTo>
                  <a:lnTo>
                    <a:pt x="7574" y="9883"/>
                  </a:lnTo>
                  <a:lnTo>
                    <a:pt x="7113" y="9486"/>
                  </a:lnTo>
                  <a:lnTo>
                    <a:pt x="6653" y="9045"/>
                  </a:lnTo>
                  <a:lnTo>
                    <a:pt x="6231" y="8515"/>
                  </a:lnTo>
                  <a:lnTo>
                    <a:pt x="5809" y="7898"/>
                  </a:lnTo>
                  <a:lnTo>
                    <a:pt x="5407" y="7280"/>
                  </a:lnTo>
                  <a:lnTo>
                    <a:pt x="5043" y="6574"/>
                  </a:lnTo>
                  <a:lnTo>
                    <a:pt x="4678" y="5779"/>
                  </a:lnTo>
                  <a:lnTo>
                    <a:pt x="4352" y="4985"/>
                  </a:lnTo>
                  <a:lnTo>
                    <a:pt x="4027" y="4102"/>
                  </a:lnTo>
                  <a:lnTo>
                    <a:pt x="3758" y="3219"/>
                  </a:lnTo>
                  <a:lnTo>
                    <a:pt x="3471" y="2292"/>
                  </a:lnTo>
                  <a:lnTo>
                    <a:pt x="498" y="971"/>
                  </a:lnTo>
                  <a:lnTo>
                    <a:pt x="-3" y="9670"/>
                  </a:lnTo>
                  <a:lnTo>
                    <a:pt x="438" y="10994"/>
                  </a:lnTo>
                  <a:lnTo>
                    <a:pt x="917" y="12230"/>
                  </a:lnTo>
                  <a:lnTo>
                    <a:pt x="1415" y="13466"/>
                  </a:lnTo>
                  <a:lnTo>
                    <a:pt x="1933" y="14525"/>
                  </a:lnTo>
                  <a:lnTo>
                    <a:pt x="2508" y="15628"/>
                  </a:lnTo>
                  <a:lnTo>
                    <a:pt x="3083" y="16599"/>
                  </a:lnTo>
                  <a:lnTo>
                    <a:pt x="3697" y="17526"/>
                  </a:lnTo>
                  <a:lnTo>
                    <a:pt x="4310" y="18320"/>
                  </a:lnTo>
                  <a:lnTo>
                    <a:pt x="4982" y="19070"/>
                  </a:lnTo>
                  <a:lnTo>
                    <a:pt x="5653" y="19687"/>
                  </a:lnTo>
                  <a:lnTo>
                    <a:pt x="6362" y="20261"/>
                  </a:lnTo>
                  <a:lnTo>
                    <a:pt x="7072" y="20701"/>
                  </a:lnTo>
                  <a:lnTo>
                    <a:pt x="7801" y="21054"/>
                  </a:lnTo>
                  <a:lnTo>
                    <a:pt x="8549" y="21362"/>
                  </a:lnTo>
                  <a:lnTo>
                    <a:pt x="9316" y="21494"/>
                  </a:lnTo>
                  <a:lnTo>
                    <a:pt x="10083" y="21581"/>
                  </a:lnTo>
                  <a:lnTo>
                    <a:pt x="10582" y="21492"/>
                  </a:lnTo>
                  <a:lnTo>
                    <a:pt x="11061" y="21447"/>
                  </a:lnTo>
                  <a:lnTo>
                    <a:pt x="11522" y="21359"/>
                  </a:lnTo>
                  <a:lnTo>
                    <a:pt x="12001" y="21226"/>
                  </a:lnTo>
                  <a:lnTo>
                    <a:pt x="12481" y="21004"/>
                  </a:lnTo>
                  <a:lnTo>
                    <a:pt x="12941" y="20783"/>
                  </a:lnTo>
                  <a:lnTo>
                    <a:pt x="13402" y="20518"/>
                  </a:lnTo>
                  <a:lnTo>
                    <a:pt x="13843" y="20208"/>
                  </a:lnTo>
                  <a:lnTo>
                    <a:pt x="14284" y="19854"/>
                  </a:lnTo>
                  <a:lnTo>
                    <a:pt x="14706" y="19501"/>
                  </a:lnTo>
                  <a:lnTo>
                    <a:pt x="15128" y="19103"/>
                  </a:lnTo>
                  <a:lnTo>
                    <a:pt x="15551" y="18661"/>
                  </a:lnTo>
                  <a:lnTo>
                    <a:pt x="15973" y="18130"/>
                  </a:lnTo>
                  <a:lnTo>
                    <a:pt x="16376" y="17600"/>
                  </a:lnTo>
                  <a:lnTo>
                    <a:pt x="16759" y="17114"/>
                  </a:lnTo>
                  <a:lnTo>
                    <a:pt x="17143" y="16539"/>
                  </a:lnTo>
                  <a:lnTo>
                    <a:pt x="17508" y="15877"/>
                  </a:lnTo>
                  <a:lnTo>
                    <a:pt x="17872" y="15258"/>
                  </a:lnTo>
                  <a:lnTo>
                    <a:pt x="18218" y="14595"/>
                  </a:lnTo>
                  <a:lnTo>
                    <a:pt x="18544" y="13888"/>
                  </a:lnTo>
                  <a:lnTo>
                    <a:pt x="18890" y="13137"/>
                  </a:lnTo>
                  <a:lnTo>
                    <a:pt x="19197" y="12386"/>
                  </a:lnTo>
                  <a:lnTo>
                    <a:pt x="19485" y="11636"/>
                  </a:lnTo>
                  <a:lnTo>
                    <a:pt x="19792" y="10840"/>
                  </a:lnTo>
                  <a:lnTo>
                    <a:pt x="20061" y="10001"/>
                  </a:lnTo>
                  <a:lnTo>
                    <a:pt x="20329" y="9206"/>
                  </a:lnTo>
                  <a:lnTo>
                    <a:pt x="20579" y="8278"/>
                  </a:lnTo>
                  <a:lnTo>
                    <a:pt x="20809" y="7439"/>
                  </a:lnTo>
                  <a:lnTo>
                    <a:pt x="21040" y="6512"/>
                  </a:lnTo>
                  <a:lnTo>
                    <a:pt x="21232" y="5540"/>
                  </a:lnTo>
                  <a:lnTo>
                    <a:pt x="21424" y="4613"/>
                  </a:lnTo>
                  <a:lnTo>
                    <a:pt x="21597" y="3641"/>
                  </a:lnTo>
                  <a:lnTo>
                    <a:pt x="18297" y="6736"/>
                  </a:lnTo>
                  <a:lnTo>
                    <a:pt x="17205" y="-19"/>
                  </a:lnTo>
                  <a:close/>
                  <a:moveTo>
                    <a:pt x="17205" y="-19"/>
                  </a:moveTo>
                </a:path>
              </a:pathLst>
            </a:custGeom>
            <a:solidFill>
              <a:srgbClr val="D31E25"/>
            </a:solidFill>
            <a:ln w="9525" cap="flat">
              <a:solidFill>
                <a:srgbClr val="D31E25"/>
              </a:solidFill>
              <a:prstDash val="solid"/>
              <a:round/>
              <a:headEnd type="none" w="med" len="med"/>
              <a:tailEnd type="none" w="med" len="med"/>
            </a:ln>
          </p:spPr>
          <p:txBody>
            <a:bodyPr lIns="0" tIns="0" rIns="0" bIns="0"/>
            <a:lstStyle/>
            <a:p>
              <a:endParaRPr lang="en-US"/>
            </a:p>
          </p:txBody>
        </p:sp>
        <p:sp>
          <p:nvSpPr>
            <p:cNvPr id="42005" name="AutoShape 3"/>
            <p:cNvSpPr>
              <a:spLocks/>
            </p:cNvSpPr>
            <p:nvPr/>
          </p:nvSpPr>
          <p:spPr bwMode="auto">
            <a:xfrm rot="2700000">
              <a:off x="3045" y="1943"/>
              <a:ext cx="2288" cy="3215"/>
            </a:xfrm>
            <a:custGeom>
              <a:avLst/>
              <a:gdLst>
                <a:gd name="T0" fmla="*/ 2 w 21609"/>
                <a:gd name="T1" fmla="*/ 7 h 21605"/>
                <a:gd name="T2" fmla="*/ 2 w 21609"/>
                <a:gd name="T3" fmla="*/ 8 h 21605"/>
                <a:gd name="T4" fmla="*/ 2 w 21609"/>
                <a:gd name="T5" fmla="*/ 9 h 21605"/>
                <a:gd name="T6" fmla="*/ 3 w 21609"/>
                <a:gd name="T7" fmla="*/ 10 h 21605"/>
                <a:gd name="T8" fmla="*/ 3 w 21609"/>
                <a:gd name="T9" fmla="*/ 9 h 21605"/>
                <a:gd name="T10" fmla="*/ 3 w 21609"/>
                <a:gd name="T11" fmla="*/ 9 h 21605"/>
                <a:gd name="T12" fmla="*/ 3 w 21609"/>
                <a:gd name="T13" fmla="*/ 8 h 21605"/>
                <a:gd name="T14" fmla="*/ 3 w 21609"/>
                <a:gd name="T15" fmla="*/ 7 h 21605"/>
                <a:gd name="T16" fmla="*/ 3 w 21609"/>
                <a:gd name="T17" fmla="*/ 7 h 21605"/>
                <a:gd name="T18" fmla="*/ 3 w 21609"/>
                <a:gd name="T19" fmla="*/ 6 h 21605"/>
                <a:gd name="T20" fmla="*/ 3 w 21609"/>
                <a:gd name="T21" fmla="*/ 5 h 21605"/>
                <a:gd name="T22" fmla="*/ 3 w 21609"/>
                <a:gd name="T23" fmla="*/ 5 h 21605"/>
                <a:gd name="T24" fmla="*/ 2 w 21609"/>
                <a:gd name="T25" fmla="*/ 4 h 21605"/>
                <a:gd name="T26" fmla="*/ 2 w 21609"/>
                <a:gd name="T27" fmla="*/ 3 h 21605"/>
                <a:gd name="T28" fmla="*/ 2 w 21609"/>
                <a:gd name="T29" fmla="*/ 3 h 21605"/>
                <a:gd name="T30" fmla="*/ 2 w 21609"/>
                <a:gd name="T31" fmla="*/ 2 h 21605"/>
                <a:gd name="T32" fmla="*/ 2 w 21609"/>
                <a:gd name="T33" fmla="*/ 2 h 21605"/>
                <a:gd name="T34" fmla="*/ 2 w 21609"/>
                <a:gd name="T35" fmla="*/ 1 h 21605"/>
                <a:gd name="T36" fmla="*/ 1 w 21609"/>
                <a:gd name="T37" fmla="*/ 1 h 21605"/>
                <a:gd name="T38" fmla="*/ 1 w 21609"/>
                <a:gd name="T39" fmla="*/ 1 h 21605"/>
                <a:gd name="T40" fmla="*/ 1 w 21609"/>
                <a:gd name="T41" fmla="*/ 0 h 21605"/>
                <a:gd name="T42" fmla="*/ 1 w 21609"/>
                <a:gd name="T43" fmla="*/ 0 h 21605"/>
                <a:gd name="T44" fmla="*/ 0 w 21609"/>
                <a:gd name="T45" fmla="*/ 0 h 21605"/>
                <a:gd name="T46" fmla="*/ 0 w 21609"/>
                <a:gd name="T47" fmla="*/ 0 h 21605"/>
                <a:gd name="T48" fmla="*/ 0 w 21609"/>
                <a:gd name="T49" fmla="*/ 3 h 21605"/>
                <a:gd name="T50" fmla="*/ 0 w 21609"/>
                <a:gd name="T51" fmla="*/ 3 h 21605"/>
                <a:gd name="T52" fmla="*/ 0 w 21609"/>
                <a:gd name="T53" fmla="*/ 3 h 21605"/>
                <a:gd name="T54" fmla="*/ 0 w 21609"/>
                <a:gd name="T55" fmla="*/ 3 h 21605"/>
                <a:gd name="T56" fmla="*/ 1 w 21609"/>
                <a:gd name="T57" fmla="*/ 3 h 21605"/>
                <a:gd name="T58" fmla="*/ 1 w 21609"/>
                <a:gd name="T59" fmla="*/ 3 h 21605"/>
                <a:gd name="T60" fmla="*/ 1 w 21609"/>
                <a:gd name="T61" fmla="*/ 3 h 21605"/>
                <a:gd name="T62" fmla="*/ 1 w 21609"/>
                <a:gd name="T63" fmla="*/ 4 h 21605"/>
                <a:gd name="T64" fmla="*/ 1 w 21609"/>
                <a:gd name="T65" fmla="*/ 4 h 21605"/>
                <a:gd name="T66" fmla="*/ 1 w 21609"/>
                <a:gd name="T67" fmla="*/ 4 h 21605"/>
                <a:gd name="T68" fmla="*/ 1 w 21609"/>
                <a:gd name="T69" fmla="*/ 5 h 21605"/>
                <a:gd name="T70" fmla="*/ 1 w 21609"/>
                <a:gd name="T71" fmla="*/ 5 h 21605"/>
                <a:gd name="T72" fmla="*/ 1 w 21609"/>
                <a:gd name="T73" fmla="*/ 5 h 21605"/>
                <a:gd name="T74" fmla="*/ 2 w 21609"/>
                <a:gd name="T75" fmla="*/ 6 h 21605"/>
                <a:gd name="T76" fmla="*/ 2 w 21609"/>
                <a:gd name="T77" fmla="*/ 6 h 21605"/>
                <a:gd name="T78" fmla="*/ 2 w 21609"/>
                <a:gd name="T79" fmla="*/ 7 h 21605"/>
                <a:gd name="T80" fmla="*/ 2 w 21609"/>
                <a:gd name="T81" fmla="*/ 7 h 21605"/>
                <a:gd name="T82" fmla="*/ 2 w 21609"/>
                <a:gd name="T83" fmla="*/ 7 h 21605"/>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21609" h="21605">
                  <a:moveTo>
                    <a:pt x="13433" y="15152"/>
                  </a:moveTo>
                  <a:lnTo>
                    <a:pt x="13433" y="15152"/>
                  </a:lnTo>
                  <a:lnTo>
                    <a:pt x="13399" y="15819"/>
                  </a:lnTo>
                  <a:lnTo>
                    <a:pt x="13265" y="16509"/>
                  </a:lnTo>
                  <a:lnTo>
                    <a:pt x="13063" y="17151"/>
                  </a:lnTo>
                  <a:lnTo>
                    <a:pt x="12862" y="17794"/>
                  </a:lnTo>
                  <a:lnTo>
                    <a:pt x="14799" y="21600"/>
                  </a:lnTo>
                  <a:lnTo>
                    <a:pt x="20487" y="19932"/>
                  </a:lnTo>
                  <a:lnTo>
                    <a:pt x="20755" y="19361"/>
                  </a:lnTo>
                  <a:lnTo>
                    <a:pt x="20956" y="18790"/>
                  </a:lnTo>
                  <a:lnTo>
                    <a:pt x="21157" y="18195"/>
                  </a:lnTo>
                  <a:lnTo>
                    <a:pt x="21325" y="17624"/>
                  </a:lnTo>
                  <a:lnTo>
                    <a:pt x="21393" y="17005"/>
                  </a:lnTo>
                  <a:lnTo>
                    <a:pt x="21494" y="16387"/>
                  </a:lnTo>
                  <a:lnTo>
                    <a:pt x="21594" y="15768"/>
                  </a:lnTo>
                  <a:lnTo>
                    <a:pt x="21595" y="15149"/>
                  </a:lnTo>
                  <a:lnTo>
                    <a:pt x="21529" y="14364"/>
                  </a:lnTo>
                  <a:lnTo>
                    <a:pt x="21496" y="13603"/>
                  </a:lnTo>
                  <a:lnTo>
                    <a:pt x="21329" y="12865"/>
                  </a:lnTo>
                  <a:lnTo>
                    <a:pt x="21163" y="12128"/>
                  </a:lnTo>
                  <a:lnTo>
                    <a:pt x="20929" y="11390"/>
                  </a:lnTo>
                  <a:lnTo>
                    <a:pt x="20629" y="10677"/>
                  </a:lnTo>
                  <a:lnTo>
                    <a:pt x="20295" y="9987"/>
                  </a:lnTo>
                  <a:lnTo>
                    <a:pt x="19928" y="9297"/>
                  </a:lnTo>
                  <a:lnTo>
                    <a:pt x="19494" y="8631"/>
                  </a:lnTo>
                  <a:lnTo>
                    <a:pt x="19026" y="7988"/>
                  </a:lnTo>
                  <a:lnTo>
                    <a:pt x="18525" y="7346"/>
                  </a:lnTo>
                  <a:lnTo>
                    <a:pt x="17990" y="6728"/>
                  </a:lnTo>
                  <a:lnTo>
                    <a:pt x="17388" y="6133"/>
                  </a:lnTo>
                  <a:lnTo>
                    <a:pt x="16720" y="5586"/>
                  </a:lnTo>
                  <a:lnTo>
                    <a:pt x="16085" y="5039"/>
                  </a:lnTo>
                  <a:lnTo>
                    <a:pt x="15383" y="4516"/>
                  </a:lnTo>
                  <a:lnTo>
                    <a:pt x="14648" y="4016"/>
                  </a:lnTo>
                  <a:lnTo>
                    <a:pt x="13879" y="3517"/>
                  </a:lnTo>
                  <a:lnTo>
                    <a:pt x="13076" y="3089"/>
                  </a:lnTo>
                  <a:lnTo>
                    <a:pt x="12240" y="2661"/>
                  </a:lnTo>
                  <a:lnTo>
                    <a:pt x="11404" y="2257"/>
                  </a:lnTo>
                  <a:lnTo>
                    <a:pt x="10502" y="1876"/>
                  </a:lnTo>
                  <a:lnTo>
                    <a:pt x="9565" y="1543"/>
                  </a:lnTo>
                  <a:lnTo>
                    <a:pt x="8629" y="1234"/>
                  </a:lnTo>
                  <a:lnTo>
                    <a:pt x="7659" y="949"/>
                  </a:lnTo>
                  <a:lnTo>
                    <a:pt x="6689" y="712"/>
                  </a:lnTo>
                  <a:lnTo>
                    <a:pt x="5686" y="522"/>
                  </a:lnTo>
                  <a:lnTo>
                    <a:pt x="4649" y="355"/>
                  </a:lnTo>
                  <a:lnTo>
                    <a:pt x="3613" y="189"/>
                  </a:lnTo>
                  <a:lnTo>
                    <a:pt x="2542" y="94"/>
                  </a:lnTo>
                  <a:lnTo>
                    <a:pt x="1472" y="47"/>
                  </a:lnTo>
                  <a:lnTo>
                    <a:pt x="335" y="0"/>
                  </a:lnTo>
                  <a:lnTo>
                    <a:pt x="4446" y="3020"/>
                  </a:lnTo>
                  <a:lnTo>
                    <a:pt x="-5" y="5734"/>
                  </a:lnTo>
                  <a:lnTo>
                    <a:pt x="28" y="5734"/>
                  </a:lnTo>
                  <a:lnTo>
                    <a:pt x="731" y="5782"/>
                  </a:lnTo>
                  <a:lnTo>
                    <a:pt x="1433" y="5805"/>
                  </a:lnTo>
                  <a:lnTo>
                    <a:pt x="2069" y="5877"/>
                  </a:lnTo>
                  <a:lnTo>
                    <a:pt x="2738" y="5924"/>
                  </a:lnTo>
                  <a:lnTo>
                    <a:pt x="3373" y="6043"/>
                  </a:lnTo>
                  <a:lnTo>
                    <a:pt x="4009" y="6185"/>
                  </a:lnTo>
                  <a:lnTo>
                    <a:pt x="4644" y="6328"/>
                  </a:lnTo>
                  <a:lnTo>
                    <a:pt x="5246" y="6494"/>
                  </a:lnTo>
                  <a:lnTo>
                    <a:pt x="5848" y="6660"/>
                  </a:lnTo>
                  <a:lnTo>
                    <a:pt x="6416" y="6874"/>
                  </a:lnTo>
                  <a:lnTo>
                    <a:pt x="6985" y="7088"/>
                  </a:lnTo>
                  <a:lnTo>
                    <a:pt x="7520" y="7350"/>
                  </a:lnTo>
                  <a:lnTo>
                    <a:pt x="8055" y="7635"/>
                  </a:lnTo>
                  <a:lnTo>
                    <a:pt x="8523" y="7897"/>
                  </a:lnTo>
                  <a:lnTo>
                    <a:pt x="9058" y="8182"/>
                  </a:lnTo>
                  <a:lnTo>
                    <a:pt x="9492" y="8491"/>
                  </a:lnTo>
                  <a:lnTo>
                    <a:pt x="9927" y="8824"/>
                  </a:lnTo>
                  <a:lnTo>
                    <a:pt x="10361" y="9157"/>
                  </a:lnTo>
                  <a:lnTo>
                    <a:pt x="10729" y="9538"/>
                  </a:lnTo>
                  <a:lnTo>
                    <a:pt x="11130" y="9895"/>
                  </a:lnTo>
                  <a:lnTo>
                    <a:pt x="11464" y="10275"/>
                  </a:lnTo>
                  <a:lnTo>
                    <a:pt x="11798" y="10680"/>
                  </a:lnTo>
                  <a:lnTo>
                    <a:pt x="12099" y="11084"/>
                  </a:lnTo>
                  <a:lnTo>
                    <a:pt x="12333" y="11488"/>
                  </a:lnTo>
                  <a:lnTo>
                    <a:pt x="12600" y="11917"/>
                  </a:lnTo>
                  <a:lnTo>
                    <a:pt x="12834" y="12345"/>
                  </a:lnTo>
                  <a:lnTo>
                    <a:pt x="13001" y="12797"/>
                  </a:lnTo>
                  <a:lnTo>
                    <a:pt x="13134" y="13273"/>
                  </a:lnTo>
                  <a:lnTo>
                    <a:pt x="13267" y="13725"/>
                  </a:lnTo>
                  <a:lnTo>
                    <a:pt x="13334" y="14201"/>
                  </a:lnTo>
                  <a:lnTo>
                    <a:pt x="13400" y="14653"/>
                  </a:lnTo>
                  <a:lnTo>
                    <a:pt x="13433" y="15152"/>
                  </a:lnTo>
                  <a:close/>
                  <a:moveTo>
                    <a:pt x="13433" y="15152"/>
                  </a:moveTo>
                </a:path>
              </a:pathLst>
            </a:custGeom>
            <a:solidFill>
              <a:srgbClr val="70AE45"/>
            </a:solidFill>
            <a:ln w="9525" cap="flat">
              <a:solidFill>
                <a:srgbClr val="70AE45"/>
              </a:solidFill>
              <a:prstDash val="solid"/>
              <a:round/>
              <a:headEnd type="none" w="med" len="med"/>
              <a:tailEnd type="none" w="med" len="med"/>
            </a:ln>
          </p:spPr>
          <p:txBody>
            <a:bodyPr lIns="0" tIns="0" rIns="0" bIns="0"/>
            <a:lstStyle/>
            <a:p>
              <a:endParaRPr lang="en-US"/>
            </a:p>
          </p:txBody>
        </p:sp>
        <p:sp>
          <p:nvSpPr>
            <p:cNvPr id="42006" name="AutoShape 4"/>
            <p:cNvSpPr>
              <a:spLocks/>
            </p:cNvSpPr>
            <p:nvPr/>
          </p:nvSpPr>
          <p:spPr bwMode="auto">
            <a:xfrm rot="2700000">
              <a:off x="1298" y="422"/>
              <a:ext cx="2625" cy="3452"/>
            </a:xfrm>
            <a:custGeom>
              <a:avLst/>
              <a:gdLst>
                <a:gd name="T0" fmla="*/ 0 w 21590"/>
                <a:gd name="T1" fmla="*/ 9 h 21594"/>
                <a:gd name="T2" fmla="*/ 0 w 21590"/>
                <a:gd name="T3" fmla="*/ 10 h 21594"/>
                <a:gd name="T4" fmla="*/ 0 w 21590"/>
                <a:gd name="T5" fmla="*/ 11 h 21594"/>
                <a:gd name="T6" fmla="*/ 0 w 21590"/>
                <a:gd name="T7" fmla="*/ 11 h 21594"/>
                <a:gd name="T8" fmla="*/ 0 w 21590"/>
                <a:gd name="T9" fmla="*/ 12 h 21594"/>
                <a:gd name="T10" fmla="*/ 0 w 21590"/>
                <a:gd name="T11" fmla="*/ 12 h 21594"/>
                <a:gd name="T12" fmla="*/ 0 w 21590"/>
                <a:gd name="T13" fmla="*/ 14 h 21594"/>
                <a:gd name="T14" fmla="*/ 1 w 21590"/>
                <a:gd name="T15" fmla="*/ 11 h 21594"/>
                <a:gd name="T16" fmla="*/ 2 w 21590"/>
                <a:gd name="T17" fmla="*/ 11 h 21594"/>
                <a:gd name="T18" fmla="*/ 2 w 21590"/>
                <a:gd name="T19" fmla="*/ 11 h 21594"/>
                <a:gd name="T20" fmla="*/ 2 w 21590"/>
                <a:gd name="T21" fmla="*/ 10 h 21594"/>
                <a:gd name="T22" fmla="*/ 2 w 21590"/>
                <a:gd name="T23" fmla="*/ 10 h 21594"/>
                <a:gd name="T24" fmla="*/ 2 w 21590"/>
                <a:gd name="T25" fmla="*/ 9 h 21594"/>
                <a:gd name="T26" fmla="*/ 2 w 21590"/>
                <a:gd name="T27" fmla="*/ 8 h 21594"/>
                <a:gd name="T28" fmla="*/ 2 w 21590"/>
                <a:gd name="T29" fmla="*/ 8 h 21594"/>
                <a:gd name="T30" fmla="*/ 2 w 21590"/>
                <a:gd name="T31" fmla="*/ 7 h 21594"/>
                <a:gd name="T32" fmla="*/ 2 w 21590"/>
                <a:gd name="T33" fmla="*/ 7 h 21594"/>
                <a:gd name="T34" fmla="*/ 2 w 21590"/>
                <a:gd name="T35" fmla="*/ 6 h 21594"/>
                <a:gd name="T36" fmla="*/ 2 w 21590"/>
                <a:gd name="T37" fmla="*/ 6 h 21594"/>
                <a:gd name="T38" fmla="*/ 2 w 21590"/>
                <a:gd name="T39" fmla="*/ 6 h 21594"/>
                <a:gd name="T40" fmla="*/ 2 w 21590"/>
                <a:gd name="T41" fmla="*/ 5 h 21594"/>
                <a:gd name="T42" fmla="*/ 2 w 21590"/>
                <a:gd name="T43" fmla="*/ 5 h 21594"/>
                <a:gd name="T44" fmla="*/ 3 w 21590"/>
                <a:gd name="T45" fmla="*/ 4 h 21594"/>
                <a:gd name="T46" fmla="*/ 3 w 21590"/>
                <a:gd name="T47" fmla="*/ 4 h 21594"/>
                <a:gd name="T48" fmla="*/ 3 w 21590"/>
                <a:gd name="T49" fmla="*/ 4 h 21594"/>
                <a:gd name="T50" fmla="*/ 3 w 21590"/>
                <a:gd name="T51" fmla="*/ 4 h 21594"/>
                <a:gd name="T52" fmla="*/ 4 w 21590"/>
                <a:gd name="T53" fmla="*/ 4 h 21594"/>
                <a:gd name="T54" fmla="*/ 4 w 21590"/>
                <a:gd name="T55" fmla="*/ 4 h 21594"/>
                <a:gd name="T56" fmla="*/ 4 w 21590"/>
                <a:gd name="T57" fmla="*/ 4 h 21594"/>
                <a:gd name="T58" fmla="*/ 5 w 21590"/>
                <a:gd name="T59" fmla="*/ 2 h 21594"/>
                <a:gd name="T60" fmla="*/ 4 w 21590"/>
                <a:gd name="T61" fmla="*/ 0 h 21594"/>
                <a:gd name="T62" fmla="*/ 3 w 21590"/>
                <a:gd name="T63" fmla="*/ 0 h 21594"/>
                <a:gd name="T64" fmla="*/ 3 w 21590"/>
                <a:gd name="T65" fmla="*/ 0 h 21594"/>
                <a:gd name="T66" fmla="*/ 3 w 21590"/>
                <a:gd name="T67" fmla="*/ 1 h 21594"/>
                <a:gd name="T68" fmla="*/ 2 w 21590"/>
                <a:gd name="T69" fmla="*/ 1 h 21594"/>
                <a:gd name="T70" fmla="*/ 2 w 21590"/>
                <a:gd name="T71" fmla="*/ 1 h 21594"/>
                <a:gd name="T72" fmla="*/ 2 w 21590"/>
                <a:gd name="T73" fmla="*/ 2 h 21594"/>
                <a:gd name="T74" fmla="*/ 1 w 21590"/>
                <a:gd name="T75" fmla="*/ 3 h 21594"/>
                <a:gd name="T76" fmla="*/ 1 w 21590"/>
                <a:gd name="T77" fmla="*/ 3 h 21594"/>
                <a:gd name="T78" fmla="*/ 1 w 21590"/>
                <a:gd name="T79" fmla="*/ 4 h 21594"/>
                <a:gd name="T80" fmla="*/ 1 w 21590"/>
                <a:gd name="T81" fmla="*/ 4 h 21594"/>
                <a:gd name="T82" fmla="*/ 0 w 21590"/>
                <a:gd name="T83" fmla="*/ 5 h 21594"/>
                <a:gd name="T84" fmla="*/ 0 w 21590"/>
                <a:gd name="T85" fmla="*/ 6 h 21594"/>
                <a:gd name="T86" fmla="*/ 0 w 21590"/>
                <a:gd name="T87" fmla="*/ 7 h 21594"/>
                <a:gd name="T88" fmla="*/ 0 w 21590"/>
                <a:gd name="T89" fmla="*/ 8 h 21594"/>
                <a:gd name="T90" fmla="*/ 0 w 21590"/>
                <a:gd name="T91" fmla="*/ 9 h 21594"/>
                <a:gd name="T92" fmla="*/ 0 w 21590"/>
                <a:gd name="T93" fmla="*/ 9 h 21594"/>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21590" h="21594">
                  <a:moveTo>
                    <a:pt x="-12" y="14108"/>
                  </a:moveTo>
                  <a:lnTo>
                    <a:pt x="-12" y="14108"/>
                  </a:lnTo>
                  <a:lnTo>
                    <a:pt x="-12" y="14617"/>
                  </a:lnTo>
                  <a:lnTo>
                    <a:pt x="17" y="15149"/>
                  </a:lnTo>
                  <a:lnTo>
                    <a:pt x="104" y="15636"/>
                  </a:lnTo>
                  <a:lnTo>
                    <a:pt x="162" y="16146"/>
                  </a:lnTo>
                  <a:lnTo>
                    <a:pt x="278" y="16633"/>
                  </a:lnTo>
                  <a:lnTo>
                    <a:pt x="394" y="17120"/>
                  </a:lnTo>
                  <a:lnTo>
                    <a:pt x="539" y="17607"/>
                  </a:lnTo>
                  <a:lnTo>
                    <a:pt x="743" y="18072"/>
                  </a:lnTo>
                  <a:lnTo>
                    <a:pt x="917" y="18537"/>
                  </a:lnTo>
                  <a:lnTo>
                    <a:pt x="1150" y="18980"/>
                  </a:lnTo>
                  <a:lnTo>
                    <a:pt x="1644" y="19910"/>
                  </a:lnTo>
                  <a:lnTo>
                    <a:pt x="2197" y="20774"/>
                  </a:lnTo>
                  <a:lnTo>
                    <a:pt x="2837" y="21593"/>
                  </a:lnTo>
                  <a:lnTo>
                    <a:pt x="3570" y="17252"/>
                  </a:lnTo>
                  <a:lnTo>
                    <a:pt x="8260" y="17914"/>
                  </a:lnTo>
                  <a:lnTo>
                    <a:pt x="7998" y="17494"/>
                  </a:lnTo>
                  <a:lnTo>
                    <a:pt x="7765" y="17029"/>
                  </a:lnTo>
                  <a:lnTo>
                    <a:pt x="7562" y="16564"/>
                  </a:lnTo>
                  <a:lnTo>
                    <a:pt x="7416" y="16121"/>
                  </a:lnTo>
                  <a:lnTo>
                    <a:pt x="7271" y="15634"/>
                  </a:lnTo>
                  <a:lnTo>
                    <a:pt x="7184" y="15102"/>
                  </a:lnTo>
                  <a:lnTo>
                    <a:pt x="7126" y="14615"/>
                  </a:lnTo>
                  <a:lnTo>
                    <a:pt x="7127" y="14105"/>
                  </a:lnTo>
                  <a:lnTo>
                    <a:pt x="7127" y="13662"/>
                  </a:lnTo>
                  <a:lnTo>
                    <a:pt x="7157" y="13264"/>
                  </a:lnTo>
                  <a:lnTo>
                    <a:pt x="7244" y="12843"/>
                  </a:lnTo>
                  <a:lnTo>
                    <a:pt x="7303" y="12444"/>
                  </a:lnTo>
                  <a:lnTo>
                    <a:pt x="7420" y="12045"/>
                  </a:lnTo>
                  <a:lnTo>
                    <a:pt x="7566" y="11669"/>
                  </a:lnTo>
                  <a:lnTo>
                    <a:pt x="7741" y="11270"/>
                  </a:lnTo>
                  <a:lnTo>
                    <a:pt x="7916" y="10894"/>
                  </a:lnTo>
                  <a:lnTo>
                    <a:pt x="8120" y="10517"/>
                  </a:lnTo>
                  <a:lnTo>
                    <a:pt x="8325" y="10163"/>
                  </a:lnTo>
                  <a:lnTo>
                    <a:pt x="8587" y="9830"/>
                  </a:lnTo>
                  <a:lnTo>
                    <a:pt x="8879" y="9476"/>
                  </a:lnTo>
                  <a:lnTo>
                    <a:pt x="9171" y="9143"/>
                  </a:lnTo>
                  <a:lnTo>
                    <a:pt x="9462" y="8811"/>
                  </a:lnTo>
                  <a:lnTo>
                    <a:pt x="9812" y="8501"/>
                  </a:lnTo>
                  <a:lnTo>
                    <a:pt x="10162" y="8213"/>
                  </a:lnTo>
                  <a:lnTo>
                    <a:pt x="10483" y="7925"/>
                  </a:lnTo>
                  <a:lnTo>
                    <a:pt x="10862" y="7659"/>
                  </a:lnTo>
                  <a:lnTo>
                    <a:pt x="11270" y="7415"/>
                  </a:lnTo>
                  <a:lnTo>
                    <a:pt x="11649" y="7149"/>
                  </a:lnTo>
                  <a:lnTo>
                    <a:pt x="12115" y="6928"/>
                  </a:lnTo>
                  <a:lnTo>
                    <a:pt x="12523" y="6684"/>
                  </a:lnTo>
                  <a:lnTo>
                    <a:pt x="12990" y="6484"/>
                  </a:lnTo>
                  <a:lnTo>
                    <a:pt x="13485" y="6329"/>
                  </a:lnTo>
                  <a:lnTo>
                    <a:pt x="13922" y="6152"/>
                  </a:lnTo>
                  <a:lnTo>
                    <a:pt x="14418" y="5974"/>
                  </a:lnTo>
                  <a:lnTo>
                    <a:pt x="14913" y="5819"/>
                  </a:lnTo>
                  <a:lnTo>
                    <a:pt x="15438" y="5708"/>
                  </a:lnTo>
                  <a:lnTo>
                    <a:pt x="15962" y="5597"/>
                  </a:lnTo>
                  <a:lnTo>
                    <a:pt x="16487" y="5508"/>
                  </a:lnTo>
                  <a:lnTo>
                    <a:pt x="17040" y="5464"/>
                  </a:lnTo>
                  <a:lnTo>
                    <a:pt x="17565" y="5397"/>
                  </a:lnTo>
                  <a:lnTo>
                    <a:pt x="17682" y="5331"/>
                  </a:lnTo>
                  <a:lnTo>
                    <a:pt x="17623" y="5331"/>
                  </a:lnTo>
                  <a:lnTo>
                    <a:pt x="21588" y="2760"/>
                  </a:lnTo>
                  <a:lnTo>
                    <a:pt x="18094" y="-7"/>
                  </a:lnTo>
                  <a:lnTo>
                    <a:pt x="17132" y="60"/>
                  </a:lnTo>
                  <a:lnTo>
                    <a:pt x="16200" y="104"/>
                  </a:lnTo>
                  <a:lnTo>
                    <a:pt x="15297" y="238"/>
                  </a:lnTo>
                  <a:lnTo>
                    <a:pt x="14423" y="371"/>
                  </a:lnTo>
                  <a:lnTo>
                    <a:pt x="13519" y="548"/>
                  </a:lnTo>
                  <a:lnTo>
                    <a:pt x="12674" y="748"/>
                  </a:lnTo>
                  <a:lnTo>
                    <a:pt x="11829" y="970"/>
                  </a:lnTo>
                  <a:lnTo>
                    <a:pt x="11013" y="1236"/>
                  </a:lnTo>
                  <a:lnTo>
                    <a:pt x="10197" y="1546"/>
                  </a:lnTo>
                  <a:lnTo>
                    <a:pt x="9439" y="1879"/>
                  </a:lnTo>
                  <a:lnTo>
                    <a:pt x="8681" y="2211"/>
                  </a:lnTo>
                  <a:lnTo>
                    <a:pt x="7923" y="2588"/>
                  </a:lnTo>
                  <a:lnTo>
                    <a:pt x="7253" y="2965"/>
                  </a:lnTo>
                  <a:lnTo>
                    <a:pt x="6524" y="3386"/>
                  </a:lnTo>
                  <a:lnTo>
                    <a:pt x="5883" y="3829"/>
                  </a:lnTo>
                  <a:lnTo>
                    <a:pt x="5270" y="4317"/>
                  </a:lnTo>
                  <a:lnTo>
                    <a:pt x="4687" y="4804"/>
                  </a:lnTo>
                  <a:lnTo>
                    <a:pt x="4104" y="5292"/>
                  </a:lnTo>
                  <a:lnTo>
                    <a:pt x="3579" y="5823"/>
                  </a:lnTo>
                  <a:lnTo>
                    <a:pt x="3054" y="6377"/>
                  </a:lnTo>
                  <a:lnTo>
                    <a:pt x="2588" y="6931"/>
                  </a:lnTo>
                  <a:lnTo>
                    <a:pt x="2150" y="7529"/>
                  </a:lnTo>
                  <a:lnTo>
                    <a:pt x="1771" y="8105"/>
                  </a:lnTo>
                  <a:lnTo>
                    <a:pt x="1392" y="8725"/>
                  </a:lnTo>
                  <a:lnTo>
                    <a:pt x="1070" y="9368"/>
                  </a:lnTo>
                  <a:lnTo>
                    <a:pt x="779" y="9988"/>
                  </a:lnTo>
                  <a:lnTo>
                    <a:pt x="545" y="10653"/>
                  </a:lnTo>
                  <a:lnTo>
                    <a:pt x="370" y="11317"/>
                  </a:lnTo>
                  <a:lnTo>
                    <a:pt x="165" y="12004"/>
                  </a:lnTo>
                  <a:lnTo>
                    <a:pt x="48" y="12690"/>
                  </a:lnTo>
                  <a:lnTo>
                    <a:pt x="18" y="13377"/>
                  </a:lnTo>
                  <a:lnTo>
                    <a:pt x="-12" y="14108"/>
                  </a:lnTo>
                  <a:close/>
                  <a:moveTo>
                    <a:pt x="-12" y="14108"/>
                  </a:moveTo>
                </a:path>
              </a:pathLst>
            </a:custGeom>
            <a:solidFill>
              <a:srgbClr val="FDBE36"/>
            </a:solidFill>
            <a:ln w="9525" cap="flat">
              <a:solidFill>
                <a:srgbClr val="FDBE36"/>
              </a:solidFill>
              <a:prstDash val="solid"/>
              <a:round/>
              <a:headEnd type="none" w="med" len="med"/>
              <a:tailEnd type="none" w="med" len="med"/>
            </a:ln>
          </p:spPr>
          <p:txBody>
            <a:bodyPr lIns="0" tIns="0" rIns="0" bIns="0"/>
            <a:lstStyle/>
            <a:p>
              <a:endParaRPr lang="en-US"/>
            </a:p>
          </p:txBody>
        </p:sp>
      </p:grpSp>
      <p:sp>
        <p:nvSpPr>
          <p:cNvPr id="41989" name="Rectangle 6"/>
          <p:cNvSpPr>
            <a:spLocks/>
          </p:cNvSpPr>
          <p:nvPr/>
        </p:nvSpPr>
        <p:spPr bwMode="auto">
          <a:xfrm>
            <a:off x="3035300" y="5029200"/>
            <a:ext cx="8128000" cy="965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7200" dirty="0">
                <a:solidFill>
                  <a:srgbClr val="1E1D1D"/>
                </a:solidFill>
                <a:latin typeface="Bebas Neue" pitchFamily="34" charset="0"/>
                <a:ea typeface="Bebas Neue" pitchFamily="34" charset="0"/>
                <a:cs typeface="Bebas Neue" pitchFamily="34" charset="0"/>
                <a:sym typeface="Bebas Neue" pitchFamily="34" charset="0"/>
              </a:rPr>
              <a:t>1</a:t>
            </a:r>
            <a:r>
              <a:rPr lang="en-US" sz="7200" dirty="0" smtClean="0">
                <a:solidFill>
                  <a:srgbClr val="1E1D1D"/>
                </a:solidFill>
                <a:latin typeface="Bebas Neue" pitchFamily="34" charset="0"/>
                <a:ea typeface="Bebas Neue" pitchFamily="34" charset="0"/>
                <a:cs typeface="Bebas Neue" pitchFamily="34" charset="0"/>
                <a:sym typeface="Bebas Neue" pitchFamily="34" charset="0"/>
              </a:rPr>
              <a:t>. Digital currency  </a:t>
            </a:r>
            <a:endParaRPr lang="en-US" sz="7200" dirty="0">
              <a:solidFill>
                <a:srgbClr val="1E1D1D"/>
              </a:solidFill>
              <a:latin typeface="Bebas Neue" pitchFamily="34" charset="0"/>
              <a:ea typeface="Bebas Neue" pitchFamily="34" charset="0"/>
              <a:cs typeface="Bebas Neue" pitchFamily="34" charset="0"/>
              <a:sym typeface="Bebas Neue" pitchFamily="34" charset="0"/>
            </a:endParaRPr>
          </a:p>
        </p:txBody>
      </p:sp>
      <p:grpSp>
        <p:nvGrpSpPr>
          <p:cNvPr id="41990" name="Group 9"/>
          <p:cNvGrpSpPr>
            <a:grpSpLocks/>
          </p:cNvGrpSpPr>
          <p:nvPr/>
        </p:nvGrpSpPr>
        <p:grpSpPr bwMode="auto">
          <a:xfrm>
            <a:off x="2489200" y="9677400"/>
            <a:ext cx="12214225" cy="0"/>
            <a:chOff x="0" y="0"/>
            <a:chExt cx="7694" cy="0"/>
          </a:xfrm>
        </p:grpSpPr>
        <p:sp>
          <p:nvSpPr>
            <p:cNvPr id="42002" name="Line 7"/>
            <p:cNvSpPr>
              <a:spLocks noChangeShapeType="1"/>
            </p:cNvSpPr>
            <p:nvPr/>
          </p:nvSpPr>
          <p:spPr bwMode="auto">
            <a:xfrm>
              <a:off x="5000" y="0"/>
              <a:ext cx="2694" cy="0"/>
            </a:xfrm>
            <a:prstGeom prst="line">
              <a:avLst/>
            </a:prstGeom>
            <a:noFill/>
            <a:ln w="114300">
              <a:solidFill>
                <a:srgbClr val="D31E25"/>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a:p>
          </p:txBody>
        </p:sp>
        <p:sp>
          <p:nvSpPr>
            <p:cNvPr id="42003" name="Line 8"/>
            <p:cNvSpPr>
              <a:spLocks noChangeShapeType="1"/>
            </p:cNvSpPr>
            <p:nvPr/>
          </p:nvSpPr>
          <p:spPr bwMode="auto">
            <a:xfrm>
              <a:off x="92" y="0"/>
              <a:ext cx="4969" cy="0"/>
            </a:xfrm>
            <a:prstGeom prst="line">
              <a:avLst/>
            </a:prstGeom>
            <a:noFill/>
            <a:ln w="114300">
              <a:solidFill>
                <a:srgbClr val="D31E25"/>
              </a:solidFill>
              <a:miter lim="800000"/>
              <a:headEnd type="oval" w="med" len="med"/>
              <a:tailEnd/>
            </a:ln>
            <a:extLst>
              <a:ext uri="{909E8E84-426E-40DD-AFC4-6F175D3DCCD1}">
                <a14:hiddenFill xmlns:a14="http://schemas.microsoft.com/office/drawing/2010/main">
                  <a:noFill/>
                </a14:hiddenFill>
              </a:ext>
            </a:extLst>
          </p:spPr>
          <p:txBody>
            <a:bodyPr lIns="0" tIns="0" rIns="0" bIns="0"/>
            <a:lstStyle/>
            <a:p>
              <a:endParaRPr lang="en-US"/>
            </a:p>
          </p:txBody>
        </p:sp>
      </p:grpSp>
      <p:sp>
        <p:nvSpPr>
          <p:cNvPr id="41991" name="Rectangle 10"/>
          <p:cNvSpPr>
            <a:spLocks/>
          </p:cNvSpPr>
          <p:nvPr/>
        </p:nvSpPr>
        <p:spPr bwMode="auto">
          <a:xfrm>
            <a:off x="3035300" y="8458200"/>
            <a:ext cx="8648700" cy="965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7200" dirty="0">
                <a:solidFill>
                  <a:srgbClr val="1E1D1D"/>
                </a:solidFill>
                <a:latin typeface="Bebas Neue" pitchFamily="34" charset="0"/>
                <a:ea typeface="Bebas Neue" pitchFamily="34" charset="0"/>
                <a:cs typeface="Bebas Neue" pitchFamily="34" charset="0"/>
                <a:sym typeface="Bebas Neue" pitchFamily="34" charset="0"/>
              </a:rPr>
              <a:t>3</a:t>
            </a:r>
            <a:r>
              <a:rPr lang="en-US" sz="7200" dirty="0" smtClean="0">
                <a:solidFill>
                  <a:srgbClr val="1E1D1D"/>
                </a:solidFill>
                <a:latin typeface="Bebas Neue" pitchFamily="34" charset="0"/>
                <a:ea typeface="Bebas Neue" pitchFamily="34" charset="0"/>
                <a:cs typeface="Bebas Neue" pitchFamily="34" charset="0"/>
                <a:sym typeface="Bebas Neue" pitchFamily="34" charset="0"/>
              </a:rPr>
              <a:t>. Twenty one </a:t>
            </a:r>
            <a:endParaRPr lang="en-US" sz="7200" dirty="0">
              <a:solidFill>
                <a:srgbClr val="1E1D1D"/>
              </a:solidFill>
              <a:latin typeface="Bebas Neue" pitchFamily="34" charset="0"/>
              <a:ea typeface="Bebas Neue" pitchFamily="34" charset="0"/>
              <a:cs typeface="Bebas Neue" pitchFamily="34" charset="0"/>
              <a:sym typeface="Bebas Neue" pitchFamily="34" charset="0"/>
            </a:endParaRPr>
          </a:p>
        </p:txBody>
      </p:sp>
      <p:sp>
        <p:nvSpPr>
          <p:cNvPr id="41992" name="Rectangle 11"/>
          <p:cNvSpPr>
            <a:spLocks/>
          </p:cNvSpPr>
          <p:nvPr/>
        </p:nvSpPr>
        <p:spPr bwMode="auto">
          <a:xfrm>
            <a:off x="3035300" y="6743700"/>
            <a:ext cx="7327900" cy="965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7200" dirty="0">
                <a:solidFill>
                  <a:srgbClr val="1E1D1D"/>
                </a:solidFill>
                <a:latin typeface="Bebas Neue" pitchFamily="34" charset="0"/>
                <a:ea typeface="Bebas Neue" pitchFamily="34" charset="0"/>
                <a:cs typeface="Bebas Neue" pitchFamily="34" charset="0"/>
                <a:sym typeface="Bebas Neue" pitchFamily="34" charset="0"/>
              </a:rPr>
              <a:t>2</a:t>
            </a:r>
            <a:r>
              <a:rPr lang="en-US" sz="7200" dirty="0" smtClean="0">
                <a:solidFill>
                  <a:srgbClr val="1E1D1D"/>
                </a:solidFill>
                <a:latin typeface="Bebas Neue" pitchFamily="34" charset="0"/>
                <a:ea typeface="Bebas Neue" pitchFamily="34" charset="0"/>
                <a:cs typeface="Bebas Neue" pitchFamily="34" charset="0"/>
                <a:sym typeface="Bebas Neue" pitchFamily="34" charset="0"/>
              </a:rPr>
              <a:t>. Worlds largest</a:t>
            </a:r>
            <a:endParaRPr lang="en-US" sz="7200" dirty="0">
              <a:solidFill>
                <a:srgbClr val="1E1D1D"/>
              </a:solidFill>
              <a:latin typeface="Bebas Neue" pitchFamily="34" charset="0"/>
              <a:ea typeface="Bebas Neue" pitchFamily="34" charset="0"/>
              <a:cs typeface="Bebas Neue" pitchFamily="34" charset="0"/>
              <a:sym typeface="Bebas Neue" pitchFamily="34" charset="0"/>
            </a:endParaRPr>
          </a:p>
        </p:txBody>
      </p:sp>
      <p:grpSp>
        <p:nvGrpSpPr>
          <p:cNvPr id="41993" name="Group 14"/>
          <p:cNvGrpSpPr>
            <a:grpSpLocks/>
          </p:cNvGrpSpPr>
          <p:nvPr/>
        </p:nvGrpSpPr>
        <p:grpSpPr bwMode="auto">
          <a:xfrm>
            <a:off x="2635250" y="6115053"/>
            <a:ext cx="13223875" cy="0"/>
            <a:chOff x="92" y="3"/>
            <a:chExt cx="8330" cy="0"/>
          </a:xfrm>
        </p:grpSpPr>
        <p:sp>
          <p:nvSpPr>
            <p:cNvPr id="42000" name="Line 12"/>
            <p:cNvSpPr>
              <a:spLocks noChangeShapeType="1"/>
            </p:cNvSpPr>
            <p:nvPr/>
          </p:nvSpPr>
          <p:spPr bwMode="auto">
            <a:xfrm>
              <a:off x="92" y="3"/>
              <a:ext cx="5151" cy="0"/>
            </a:xfrm>
            <a:prstGeom prst="line">
              <a:avLst/>
            </a:prstGeom>
            <a:noFill/>
            <a:ln w="114300">
              <a:solidFill>
                <a:srgbClr val="FDBE36"/>
              </a:solidFill>
              <a:miter lim="800000"/>
              <a:headEnd type="oval" w="med" len="med"/>
              <a:tailEnd/>
            </a:ln>
            <a:extLst>
              <a:ext uri="{909E8E84-426E-40DD-AFC4-6F175D3DCCD1}">
                <a14:hiddenFill xmlns:a14="http://schemas.microsoft.com/office/drawing/2010/main">
                  <a:noFill/>
                </a14:hiddenFill>
              </a:ext>
            </a:extLst>
          </p:spPr>
          <p:txBody>
            <a:bodyPr lIns="0" tIns="0" rIns="0" bIns="0"/>
            <a:lstStyle/>
            <a:p>
              <a:endParaRPr lang="en-US"/>
            </a:p>
          </p:txBody>
        </p:sp>
        <p:sp>
          <p:nvSpPr>
            <p:cNvPr id="42001" name="Line 13"/>
            <p:cNvSpPr>
              <a:spLocks noChangeShapeType="1"/>
            </p:cNvSpPr>
            <p:nvPr/>
          </p:nvSpPr>
          <p:spPr bwMode="auto">
            <a:xfrm rot="10800000" flipH="1">
              <a:off x="5168" y="3"/>
              <a:ext cx="3254" cy="0"/>
            </a:xfrm>
            <a:prstGeom prst="line">
              <a:avLst/>
            </a:prstGeom>
            <a:noFill/>
            <a:ln w="114300">
              <a:solidFill>
                <a:srgbClr val="FDBE36"/>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a:p>
          </p:txBody>
        </p:sp>
      </p:grpSp>
      <p:grpSp>
        <p:nvGrpSpPr>
          <p:cNvPr id="41994" name="Group 19"/>
          <p:cNvGrpSpPr>
            <a:grpSpLocks/>
          </p:cNvGrpSpPr>
          <p:nvPr/>
        </p:nvGrpSpPr>
        <p:grpSpPr bwMode="auto">
          <a:xfrm>
            <a:off x="2635250" y="7899400"/>
            <a:ext cx="18286413" cy="3973513"/>
            <a:chOff x="92" y="0"/>
            <a:chExt cx="11519" cy="2503"/>
          </a:xfrm>
        </p:grpSpPr>
        <p:sp>
          <p:nvSpPr>
            <p:cNvPr id="41996" name="Line 15"/>
            <p:cNvSpPr>
              <a:spLocks noChangeShapeType="1"/>
            </p:cNvSpPr>
            <p:nvPr/>
          </p:nvSpPr>
          <p:spPr bwMode="auto">
            <a:xfrm>
              <a:off x="92" y="0"/>
              <a:ext cx="4921" cy="0"/>
            </a:xfrm>
            <a:prstGeom prst="line">
              <a:avLst/>
            </a:prstGeom>
            <a:noFill/>
            <a:ln w="114300">
              <a:solidFill>
                <a:srgbClr val="70AE45"/>
              </a:solidFill>
              <a:miter lim="800000"/>
              <a:headEnd type="oval" w="med" len="med"/>
              <a:tailEnd/>
            </a:ln>
            <a:extLst>
              <a:ext uri="{909E8E84-426E-40DD-AFC4-6F175D3DCCD1}">
                <a14:hiddenFill xmlns:a14="http://schemas.microsoft.com/office/drawing/2010/main">
                  <a:noFill/>
                </a14:hiddenFill>
              </a:ext>
            </a:extLst>
          </p:spPr>
          <p:txBody>
            <a:bodyPr lIns="0" tIns="0" rIns="0" bIns="0"/>
            <a:lstStyle/>
            <a:p>
              <a:endParaRPr lang="en-US"/>
            </a:p>
          </p:txBody>
        </p:sp>
        <p:sp>
          <p:nvSpPr>
            <p:cNvPr id="41997" name="Line 16"/>
            <p:cNvSpPr>
              <a:spLocks noChangeShapeType="1"/>
            </p:cNvSpPr>
            <p:nvPr/>
          </p:nvSpPr>
          <p:spPr bwMode="auto">
            <a:xfrm>
              <a:off x="4976" y="13"/>
              <a:ext cx="0" cy="2490"/>
            </a:xfrm>
            <a:prstGeom prst="line">
              <a:avLst/>
            </a:prstGeom>
            <a:noFill/>
            <a:ln w="114300">
              <a:solidFill>
                <a:srgbClr val="70AE45"/>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a:p>
          </p:txBody>
        </p:sp>
        <p:sp>
          <p:nvSpPr>
            <p:cNvPr id="41998" name="Line 17"/>
            <p:cNvSpPr>
              <a:spLocks noChangeShapeType="1"/>
            </p:cNvSpPr>
            <p:nvPr/>
          </p:nvSpPr>
          <p:spPr bwMode="auto">
            <a:xfrm>
              <a:off x="4954" y="2469"/>
              <a:ext cx="6657" cy="0"/>
            </a:xfrm>
            <a:prstGeom prst="line">
              <a:avLst/>
            </a:prstGeom>
            <a:noFill/>
            <a:ln w="114300">
              <a:solidFill>
                <a:srgbClr val="70AE45"/>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a:p>
          </p:txBody>
        </p:sp>
        <p:sp>
          <p:nvSpPr>
            <p:cNvPr id="41999" name="Line 18"/>
            <p:cNvSpPr>
              <a:spLocks noChangeShapeType="1"/>
            </p:cNvSpPr>
            <p:nvPr/>
          </p:nvSpPr>
          <p:spPr bwMode="auto">
            <a:xfrm>
              <a:off x="11576" y="613"/>
              <a:ext cx="0" cy="1869"/>
            </a:xfrm>
            <a:prstGeom prst="line">
              <a:avLst/>
            </a:prstGeom>
            <a:noFill/>
            <a:ln w="114300">
              <a:solidFill>
                <a:srgbClr val="70AE45"/>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a:p>
          </p:txBody>
        </p:sp>
      </p:grpSp>
      <p:sp>
        <p:nvSpPr>
          <p:cNvPr id="41995" name="AutoShape 20"/>
          <p:cNvSpPr>
            <a:spLocks/>
          </p:cNvSpPr>
          <p:nvPr/>
        </p:nvSpPr>
        <p:spPr bwMode="auto">
          <a:xfrm>
            <a:off x="15367000" y="5651500"/>
            <a:ext cx="4279900" cy="4432300"/>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2147483647 h 21600"/>
              <a:gd name="T8" fmla="*/ 2147483647 w 21600"/>
              <a:gd name="T9" fmla="*/ 2147483647 h 21600"/>
              <a:gd name="T10" fmla="*/ 2147483647 w 21600"/>
              <a:gd name="T11" fmla="*/ 2147483647 h 21600"/>
              <a:gd name="T12" fmla="*/ 2147483647 w 21600"/>
              <a:gd name="T13" fmla="*/ 2147483647 h 21600"/>
              <a:gd name="T14" fmla="*/ 2147483647 w 21600"/>
              <a:gd name="T15" fmla="*/ 2147483647 h 21600"/>
              <a:gd name="T16" fmla="*/ 2147483647 w 21600"/>
              <a:gd name="T17" fmla="*/ 0 h 21600"/>
              <a:gd name="T18" fmla="*/ 2147483647 w 21600"/>
              <a:gd name="T19" fmla="*/ 0 h 21600"/>
              <a:gd name="T20" fmla="*/ 2147483647 w 21600"/>
              <a:gd name="T21" fmla="*/ 2147483647 h 21600"/>
              <a:gd name="T22" fmla="*/ 2147483647 w 21600"/>
              <a:gd name="T23" fmla="*/ 2147483647 h 21600"/>
              <a:gd name="T24" fmla="*/ 2147483647 w 21600"/>
              <a:gd name="T25" fmla="*/ 2147483647 h 21600"/>
              <a:gd name="T26" fmla="*/ 2147483647 w 21600"/>
              <a:gd name="T27" fmla="*/ 2147483647 h 21600"/>
              <a:gd name="T28" fmla="*/ 2147483647 w 21600"/>
              <a:gd name="T29" fmla="*/ 2147483647 h 21600"/>
              <a:gd name="T30" fmla="*/ 2147483647 w 21600"/>
              <a:gd name="T31" fmla="*/ 2147483647 h 21600"/>
              <a:gd name="T32" fmla="*/ 0 w 21600"/>
              <a:gd name="T33" fmla="*/ 2147483647 h 21600"/>
              <a:gd name="T34" fmla="*/ 0 w 21600"/>
              <a:gd name="T35" fmla="*/ 2147483647 h 21600"/>
              <a:gd name="T36" fmla="*/ 2147483647 w 21600"/>
              <a:gd name="T37" fmla="*/ 2147483647 h 21600"/>
              <a:gd name="T38" fmla="*/ 2147483647 w 21600"/>
              <a:gd name="T39" fmla="*/ 2147483647 h 21600"/>
              <a:gd name="T40" fmla="*/ 2147483647 w 21600"/>
              <a:gd name="T41" fmla="*/ 2147483647 h 21600"/>
              <a:gd name="T42" fmla="*/ 2147483647 w 21600"/>
              <a:gd name="T43" fmla="*/ 2147483647 h 21600"/>
              <a:gd name="T44" fmla="*/ 2147483647 w 21600"/>
              <a:gd name="T45" fmla="*/ 2147483647 h 21600"/>
              <a:gd name="T46" fmla="*/ 2147483647 w 21600"/>
              <a:gd name="T47" fmla="*/ 2147483647 h 21600"/>
              <a:gd name="T48" fmla="*/ 2147483647 w 21600"/>
              <a:gd name="T49" fmla="*/ 2147483647 h 21600"/>
              <a:gd name="T50" fmla="*/ 2147483647 w 21600"/>
              <a:gd name="T51" fmla="*/ 2147483647 h 21600"/>
              <a:gd name="T52" fmla="*/ 2147483647 w 21600"/>
              <a:gd name="T53" fmla="*/ 2147483647 h 21600"/>
              <a:gd name="T54" fmla="*/ 2147483647 w 21600"/>
              <a:gd name="T55" fmla="*/ 2147483647 h 21600"/>
              <a:gd name="T56" fmla="*/ 2147483647 w 21600"/>
              <a:gd name="T57" fmla="*/ 2147483647 h 21600"/>
              <a:gd name="T58" fmla="*/ 2147483647 w 21600"/>
              <a:gd name="T59" fmla="*/ 2147483647 h 21600"/>
              <a:gd name="T60" fmla="*/ 2147483647 w 21600"/>
              <a:gd name="T61" fmla="*/ 2147483647 h 21600"/>
              <a:gd name="T62" fmla="*/ 2147483647 w 21600"/>
              <a:gd name="T63" fmla="*/ 2147483647 h 21600"/>
              <a:gd name="T64" fmla="*/ 2147483647 w 21600"/>
              <a:gd name="T65" fmla="*/ 2147483647 h 21600"/>
              <a:gd name="T66" fmla="*/ 2147483647 w 21600"/>
              <a:gd name="T67" fmla="*/ 2147483647 h 21600"/>
              <a:gd name="T68" fmla="*/ 2147483647 w 21600"/>
              <a:gd name="T69" fmla="*/ 2147483647 h 21600"/>
              <a:gd name="T70" fmla="*/ 2147483647 w 21600"/>
              <a:gd name="T71" fmla="*/ 2147483647 h 21600"/>
              <a:gd name="T72" fmla="*/ 2147483647 w 21600"/>
              <a:gd name="T73" fmla="*/ 2147483647 h 21600"/>
              <a:gd name="T74" fmla="*/ 2147483647 w 21600"/>
              <a:gd name="T75" fmla="*/ 2147483647 h 21600"/>
              <a:gd name="T76" fmla="*/ 2147483647 w 21600"/>
              <a:gd name="T77" fmla="*/ 2147483647 h 21600"/>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21600" h="21600">
                <a:moveTo>
                  <a:pt x="21600" y="12212"/>
                </a:moveTo>
                <a:lnTo>
                  <a:pt x="21600" y="9388"/>
                </a:lnTo>
                <a:lnTo>
                  <a:pt x="19664" y="9388"/>
                </a:lnTo>
                <a:cubicBezTo>
                  <a:pt x="19482" y="8449"/>
                  <a:pt x="19008" y="6862"/>
                  <a:pt x="18310" y="5791"/>
                </a:cubicBezTo>
                <a:lnTo>
                  <a:pt x="19698" y="4411"/>
                </a:lnTo>
                <a:lnTo>
                  <a:pt x="17471" y="2193"/>
                </a:lnTo>
                <a:lnTo>
                  <a:pt x="15968" y="3514"/>
                </a:lnTo>
                <a:cubicBezTo>
                  <a:pt x="14929" y="2733"/>
                  <a:pt x="14090" y="2177"/>
                  <a:pt x="12212" y="1911"/>
                </a:cubicBezTo>
                <a:lnTo>
                  <a:pt x="12212" y="0"/>
                </a:lnTo>
                <a:lnTo>
                  <a:pt x="9388" y="0"/>
                </a:lnTo>
                <a:lnTo>
                  <a:pt x="9388" y="1844"/>
                </a:lnTo>
                <a:cubicBezTo>
                  <a:pt x="8449" y="2052"/>
                  <a:pt x="6837" y="2542"/>
                  <a:pt x="5757" y="3265"/>
                </a:cubicBezTo>
                <a:lnTo>
                  <a:pt x="4411" y="1902"/>
                </a:lnTo>
                <a:lnTo>
                  <a:pt x="2193" y="4129"/>
                </a:lnTo>
                <a:lnTo>
                  <a:pt x="3531" y="5649"/>
                </a:lnTo>
                <a:cubicBezTo>
                  <a:pt x="2783" y="6688"/>
                  <a:pt x="2251" y="7510"/>
                  <a:pt x="2002" y="9388"/>
                </a:cubicBezTo>
                <a:lnTo>
                  <a:pt x="0" y="9388"/>
                </a:lnTo>
                <a:lnTo>
                  <a:pt x="0" y="12212"/>
                </a:lnTo>
                <a:lnTo>
                  <a:pt x="1969" y="12212"/>
                </a:lnTo>
                <a:cubicBezTo>
                  <a:pt x="2185" y="13151"/>
                  <a:pt x="2667" y="14688"/>
                  <a:pt x="3373" y="15735"/>
                </a:cubicBezTo>
                <a:lnTo>
                  <a:pt x="1902" y="17189"/>
                </a:lnTo>
                <a:lnTo>
                  <a:pt x="4129" y="19407"/>
                </a:lnTo>
                <a:lnTo>
                  <a:pt x="5757" y="17961"/>
                </a:lnTo>
                <a:cubicBezTo>
                  <a:pt x="6771" y="18692"/>
                  <a:pt x="7510" y="19224"/>
                  <a:pt x="9388" y="19482"/>
                </a:cubicBezTo>
                <a:lnTo>
                  <a:pt x="9388" y="21600"/>
                </a:lnTo>
                <a:lnTo>
                  <a:pt x="12212" y="21600"/>
                </a:lnTo>
                <a:lnTo>
                  <a:pt x="12212" y="19540"/>
                </a:lnTo>
                <a:cubicBezTo>
                  <a:pt x="13151" y="19349"/>
                  <a:pt x="14663" y="18883"/>
                  <a:pt x="15710" y="18202"/>
                </a:cubicBezTo>
                <a:lnTo>
                  <a:pt x="17189" y="19698"/>
                </a:lnTo>
                <a:lnTo>
                  <a:pt x="19407" y="17471"/>
                </a:lnTo>
                <a:lnTo>
                  <a:pt x="17986" y="15859"/>
                </a:lnTo>
                <a:cubicBezTo>
                  <a:pt x="18742" y="14846"/>
                  <a:pt x="19291" y="14090"/>
                  <a:pt x="19564" y="12212"/>
                </a:cubicBezTo>
                <a:cubicBezTo>
                  <a:pt x="19564" y="12212"/>
                  <a:pt x="21600" y="12212"/>
                  <a:pt x="21600" y="12212"/>
                </a:cubicBezTo>
                <a:close/>
                <a:moveTo>
                  <a:pt x="10800" y="15153"/>
                </a:moveTo>
                <a:cubicBezTo>
                  <a:pt x="8341" y="15153"/>
                  <a:pt x="6339" y="13151"/>
                  <a:pt x="6339" y="10692"/>
                </a:cubicBezTo>
                <a:cubicBezTo>
                  <a:pt x="6339" y="8233"/>
                  <a:pt x="8341" y="6239"/>
                  <a:pt x="10800" y="6239"/>
                </a:cubicBezTo>
                <a:cubicBezTo>
                  <a:pt x="13259" y="6239"/>
                  <a:pt x="15253" y="8233"/>
                  <a:pt x="15253" y="10692"/>
                </a:cubicBezTo>
                <a:cubicBezTo>
                  <a:pt x="15253" y="13151"/>
                  <a:pt x="13259" y="15153"/>
                  <a:pt x="10800" y="15153"/>
                </a:cubicBezTo>
                <a:close/>
                <a:moveTo>
                  <a:pt x="10800" y="15153"/>
                </a:moveTo>
              </a:path>
            </a:pathLst>
          </a:custGeom>
          <a:solidFill>
            <a:srgbClr val="000000">
              <a:alpha val="17647"/>
            </a:srgbClr>
          </a:solidFill>
          <a:ln>
            <a:noFill/>
          </a:ln>
          <a:extLs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lstStyle/>
          <a:p>
            <a:endParaRPr lang="en-US"/>
          </a:p>
        </p:txBody>
      </p:sp>
    </p:spTree>
    <p:extLst>
      <p:ext uri="{BB962C8B-B14F-4D97-AF65-F5344CB8AC3E}">
        <p14:creationId xmlns:p14="http://schemas.microsoft.com/office/powerpoint/2010/main" val="26098614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3794" name="Slide Number Placeholder 3"/>
          <p:cNvSpPr>
            <a:spLocks noGrp="1"/>
          </p:cNvSpPr>
          <p:nvPr>
            <p:ph type="sldNum" sz="quarter" idx="10"/>
          </p:nvPr>
        </p:nvSpPr>
        <p:spPr>
          <a:noFill/>
        </p:spPr>
        <p:txBody>
          <a:bodyPr/>
          <a:lstStyle>
            <a:lvl1pPr eaLnBrk="0" hangingPunct="0">
              <a:defRPr sz="5600">
                <a:solidFill>
                  <a:srgbClr val="000000"/>
                </a:solidFill>
                <a:latin typeface="Gill Sans" charset="0"/>
                <a:ea typeface="ヒラギノ角ゴ ProN W3" charset="0"/>
                <a:cs typeface="ヒラギノ角ゴ ProN W3" charset="0"/>
                <a:sym typeface="Gill Sans" charset="0"/>
              </a:defRPr>
            </a:lvl1pPr>
            <a:lvl2pPr marL="742950" indent="-285750" eaLnBrk="0" hangingPunct="0">
              <a:defRPr sz="5600">
                <a:solidFill>
                  <a:srgbClr val="000000"/>
                </a:solidFill>
                <a:latin typeface="Gill Sans" charset="0"/>
                <a:ea typeface="ヒラギノ角ゴ ProN W3" charset="0"/>
                <a:cs typeface="ヒラギノ角ゴ ProN W3" charset="0"/>
                <a:sym typeface="Gill Sans" charset="0"/>
              </a:defRPr>
            </a:lvl2pPr>
            <a:lvl3pPr marL="1143000" indent="-228600" eaLnBrk="0" hangingPunct="0">
              <a:defRPr sz="5600">
                <a:solidFill>
                  <a:srgbClr val="000000"/>
                </a:solidFill>
                <a:latin typeface="Gill Sans" charset="0"/>
                <a:ea typeface="ヒラギノ角ゴ ProN W3" charset="0"/>
                <a:cs typeface="ヒラギノ角ゴ ProN W3" charset="0"/>
                <a:sym typeface="Gill Sans" charset="0"/>
              </a:defRPr>
            </a:lvl3pPr>
            <a:lvl4pPr marL="1600200" indent="-228600" eaLnBrk="0" hangingPunct="0">
              <a:defRPr sz="5600">
                <a:solidFill>
                  <a:srgbClr val="000000"/>
                </a:solidFill>
                <a:latin typeface="Gill Sans" charset="0"/>
                <a:ea typeface="ヒラギノ角ゴ ProN W3" charset="0"/>
                <a:cs typeface="ヒラギノ角ゴ ProN W3" charset="0"/>
                <a:sym typeface="Gill Sans" charset="0"/>
              </a:defRPr>
            </a:lvl4pPr>
            <a:lvl5pPr marL="2057400" indent="-228600" eaLnBrk="0" hangingPunct="0">
              <a:defRPr sz="5600">
                <a:solidFill>
                  <a:srgbClr val="000000"/>
                </a:solidFill>
                <a:latin typeface="Gill Sans" charset="0"/>
                <a:ea typeface="ヒラギノ角ゴ ProN W3" charset="0"/>
                <a:cs typeface="ヒラギノ角ゴ ProN W3" charset="0"/>
                <a:sym typeface="Gill Sans" charset="0"/>
              </a:defRPr>
            </a:lvl5pPr>
            <a:lvl6pPr marL="25146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6pPr>
            <a:lvl7pPr marL="29718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7pPr>
            <a:lvl8pPr marL="34290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8pPr>
            <a:lvl9pPr marL="38862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9pPr>
          </a:lstStyle>
          <a:p>
            <a:pPr eaLnBrk="1" hangingPunct="1"/>
            <a:fld id="{53E17822-309B-4095-ADDF-9B0E3C4AC09F}" type="slidenum">
              <a:rPr lang="en-US" sz="3600" smtClean="0">
                <a:solidFill>
                  <a:srgbClr val="139FD2"/>
                </a:solidFill>
                <a:latin typeface="Bebas Neue" pitchFamily="34" charset="0"/>
                <a:ea typeface="Bebas Neue" pitchFamily="34" charset="0"/>
                <a:cs typeface="Bebas Neue" pitchFamily="34" charset="0"/>
                <a:sym typeface="Bebas Neue" pitchFamily="34" charset="0"/>
              </a:rPr>
              <a:pPr eaLnBrk="1" hangingPunct="1"/>
              <a:t>88</a:t>
            </a:fld>
            <a:endParaRPr lang="en-US" sz="3600" smtClean="0">
              <a:solidFill>
                <a:srgbClr val="139FD2"/>
              </a:solidFill>
              <a:latin typeface="Bebas Neue" pitchFamily="34" charset="0"/>
              <a:ea typeface="Bebas Neue" pitchFamily="34" charset="0"/>
              <a:cs typeface="Bebas Neue" pitchFamily="34" charset="0"/>
              <a:sym typeface="Bebas Neue" pitchFamily="34" charset="0"/>
            </a:endParaRPr>
          </a:p>
        </p:txBody>
      </p:sp>
      <p:sp>
        <p:nvSpPr>
          <p:cNvPr id="33796" name="Rectangle 2"/>
          <p:cNvSpPr>
            <a:spLocks/>
          </p:cNvSpPr>
          <p:nvPr/>
        </p:nvSpPr>
        <p:spPr bwMode="auto">
          <a:xfrm>
            <a:off x="2427288" y="1079500"/>
            <a:ext cx="10515600"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14400" dirty="0" smtClean="0">
                <a:solidFill>
                  <a:srgbClr val="139FD2"/>
                </a:solidFill>
                <a:latin typeface="Bebas Neue" pitchFamily="34" charset="0"/>
                <a:ea typeface="Bebas Neue" pitchFamily="34" charset="0"/>
                <a:cs typeface="Bebas Neue" pitchFamily="34" charset="0"/>
                <a:sym typeface="Bebas Neue" pitchFamily="34" charset="0"/>
              </a:rPr>
              <a:t>Bitcoin trading</a:t>
            </a:r>
            <a:endParaRPr lang="en-US" sz="14400" dirty="0">
              <a:solidFill>
                <a:srgbClr val="139FD2"/>
              </a:solidFill>
              <a:latin typeface="Bebas Neue" pitchFamily="34" charset="0"/>
              <a:ea typeface="Bebas Neue" pitchFamily="34" charset="0"/>
              <a:cs typeface="Bebas Neue" pitchFamily="34" charset="0"/>
              <a:sym typeface="Bebas Neue" pitchFamily="34" charset="0"/>
            </a:endParaRPr>
          </a:p>
        </p:txBody>
      </p:sp>
      <p:grpSp>
        <p:nvGrpSpPr>
          <p:cNvPr id="33797" name="Group 5"/>
          <p:cNvGrpSpPr>
            <a:grpSpLocks/>
          </p:cNvGrpSpPr>
          <p:nvPr/>
        </p:nvGrpSpPr>
        <p:grpSpPr bwMode="auto">
          <a:xfrm>
            <a:off x="3543300" y="8077200"/>
            <a:ext cx="5943600" cy="914400"/>
            <a:chOff x="0" y="0"/>
            <a:chExt cx="3744" cy="576"/>
          </a:xfrm>
        </p:grpSpPr>
        <p:sp>
          <p:nvSpPr>
            <p:cNvPr id="33808" name="Line 3"/>
            <p:cNvSpPr>
              <a:spLocks noChangeShapeType="1"/>
            </p:cNvSpPr>
            <p:nvPr/>
          </p:nvSpPr>
          <p:spPr bwMode="auto">
            <a:xfrm>
              <a:off x="0" y="528"/>
              <a:ext cx="3744" cy="0"/>
            </a:xfrm>
            <a:prstGeom prst="line">
              <a:avLst/>
            </a:prstGeom>
            <a:noFill/>
            <a:ln w="114300">
              <a:solidFill>
                <a:srgbClr val="139FD2"/>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a:p>
          </p:txBody>
        </p:sp>
        <p:sp>
          <p:nvSpPr>
            <p:cNvPr id="33809" name="Rectangle 4"/>
            <p:cNvSpPr>
              <a:spLocks/>
            </p:cNvSpPr>
            <p:nvPr/>
          </p:nvSpPr>
          <p:spPr bwMode="auto">
            <a:xfrm>
              <a:off x="24" y="0"/>
              <a:ext cx="3296" cy="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buFontTx/>
                <a:buAutoNum type="arabicPeriod"/>
              </a:pPr>
              <a:r>
                <a:rPr lang="en-US" sz="4800" dirty="0">
                  <a:solidFill>
                    <a:srgbClr val="1E1D1D"/>
                  </a:solidFill>
                  <a:latin typeface="Bebas Neue" pitchFamily="34" charset="0"/>
                  <a:ea typeface="Bebas Neue" pitchFamily="34" charset="0"/>
                  <a:cs typeface="Bebas Neue" pitchFamily="34" charset="0"/>
                  <a:sym typeface="Bebas Neue" pitchFamily="34" charset="0"/>
                </a:rPr>
                <a:t> </a:t>
              </a:r>
              <a:r>
                <a:rPr lang="en-US" sz="4800" dirty="0" smtClean="0">
                  <a:solidFill>
                    <a:srgbClr val="1E1D1D"/>
                  </a:solidFill>
                  <a:latin typeface="Bebas Neue" pitchFamily="34" charset="0"/>
                  <a:ea typeface="Bebas Neue" pitchFamily="34" charset="0"/>
                  <a:cs typeface="Bebas Neue" pitchFamily="34" charset="0"/>
                  <a:sym typeface="Bebas Neue" pitchFamily="34" charset="0"/>
                </a:rPr>
                <a:t>create a wallet</a:t>
              </a:r>
              <a:endParaRPr lang="en-US" sz="4800" dirty="0">
                <a:solidFill>
                  <a:srgbClr val="1E1D1D"/>
                </a:solidFill>
                <a:latin typeface="Bebas Neue" pitchFamily="34" charset="0"/>
                <a:ea typeface="Bebas Neue" pitchFamily="34" charset="0"/>
                <a:cs typeface="Bebas Neue" pitchFamily="34" charset="0"/>
                <a:sym typeface="Bebas Neue" pitchFamily="34" charset="0"/>
              </a:endParaRPr>
            </a:p>
          </p:txBody>
        </p:sp>
      </p:grpSp>
      <p:grpSp>
        <p:nvGrpSpPr>
          <p:cNvPr id="33798" name="Group 8"/>
          <p:cNvGrpSpPr>
            <a:grpSpLocks/>
          </p:cNvGrpSpPr>
          <p:nvPr/>
        </p:nvGrpSpPr>
        <p:grpSpPr bwMode="auto">
          <a:xfrm>
            <a:off x="3543300" y="9601200"/>
            <a:ext cx="5943600" cy="914400"/>
            <a:chOff x="0" y="0"/>
            <a:chExt cx="3706" cy="576"/>
          </a:xfrm>
        </p:grpSpPr>
        <p:sp>
          <p:nvSpPr>
            <p:cNvPr id="33806" name="Line 6"/>
            <p:cNvSpPr>
              <a:spLocks noChangeShapeType="1"/>
            </p:cNvSpPr>
            <p:nvPr/>
          </p:nvSpPr>
          <p:spPr bwMode="auto">
            <a:xfrm>
              <a:off x="0" y="528"/>
              <a:ext cx="3706" cy="0"/>
            </a:xfrm>
            <a:prstGeom prst="line">
              <a:avLst/>
            </a:prstGeom>
            <a:noFill/>
            <a:ln w="114300">
              <a:solidFill>
                <a:srgbClr val="139FD2"/>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a:p>
          </p:txBody>
        </p:sp>
        <p:sp>
          <p:nvSpPr>
            <p:cNvPr id="33807" name="Rectangle 7"/>
            <p:cNvSpPr>
              <a:spLocks/>
            </p:cNvSpPr>
            <p:nvPr/>
          </p:nvSpPr>
          <p:spPr bwMode="auto">
            <a:xfrm>
              <a:off x="24" y="0"/>
              <a:ext cx="3360" cy="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buFontTx/>
                <a:buAutoNum type="arabicPeriod" startAt="2"/>
              </a:pPr>
              <a:r>
                <a:rPr lang="en-US" sz="4800" dirty="0">
                  <a:solidFill>
                    <a:srgbClr val="1E1D1D"/>
                  </a:solidFill>
                  <a:latin typeface="Bebas Neue" pitchFamily="34" charset="0"/>
                  <a:ea typeface="Bebas Neue" pitchFamily="34" charset="0"/>
                  <a:cs typeface="Bebas Neue" pitchFamily="34" charset="0"/>
                  <a:sym typeface="Bebas Neue" pitchFamily="34" charset="0"/>
                </a:rPr>
                <a:t> </a:t>
              </a:r>
              <a:r>
                <a:rPr lang="en-US" sz="4800" dirty="0" smtClean="0">
                  <a:solidFill>
                    <a:srgbClr val="1E1D1D"/>
                  </a:solidFill>
                  <a:latin typeface="Bebas Neue" pitchFamily="34" charset="0"/>
                  <a:ea typeface="Bebas Neue" pitchFamily="34" charset="0"/>
                  <a:cs typeface="Bebas Neue" pitchFamily="34" charset="0"/>
                  <a:sym typeface="Bebas Neue" pitchFamily="34" charset="0"/>
                </a:rPr>
                <a:t>online exchanges</a:t>
              </a:r>
              <a:endParaRPr lang="en-US" sz="4800" dirty="0">
                <a:solidFill>
                  <a:srgbClr val="1E1D1D"/>
                </a:solidFill>
                <a:latin typeface="Bebas Neue" pitchFamily="34" charset="0"/>
                <a:ea typeface="Bebas Neue" pitchFamily="34" charset="0"/>
                <a:cs typeface="Bebas Neue" pitchFamily="34" charset="0"/>
                <a:sym typeface="Bebas Neue" pitchFamily="34" charset="0"/>
              </a:endParaRPr>
            </a:p>
          </p:txBody>
        </p:sp>
      </p:grpSp>
      <p:grpSp>
        <p:nvGrpSpPr>
          <p:cNvPr id="33799" name="Group 11"/>
          <p:cNvGrpSpPr>
            <a:grpSpLocks/>
          </p:cNvGrpSpPr>
          <p:nvPr/>
        </p:nvGrpSpPr>
        <p:grpSpPr bwMode="auto">
          <a:xfrm>
            <a:off x="3543300" y="11125200"/>
            <a:ext cx="5943600" cy="914400"/>
            <a:chOff x="0" y="0"/>
            <a:chExt cx="3707" cy="576"/>
          </a:xfrm>
        </p:grpSpPr>
        <p:sp>
          <p:nvSpPr>
            <p:cNvPr id="33804" name="Line 9"/>
            <p:cNvSpPr>
              <a:spLocks noChangeShapeType="1"/>
            </p:cNvSpPr>
            <p:nvPr/>
          </p:nvSpPr>
          <p:spPr bwMode="auto">
            <a:xfrm>
              <a:off x="0" y="528"/>
              <a:ext cx="3707" cy="0"/>
            </a:xfrm>
            <a:prstGeom prst="line">
              <a:avLst/>
            </a:prstGeom>
            <a:noFill/>
            <a:ln w="114300">
              <a:solidFill>
                <a:srgbClr val="139FD2"/>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a:p>
          </p:txBody>
        </p:sp>
        <p:sp>
          <p:nvSpPr>
            <p:cNvPr id="33805" name="Rectangle 10"/>
            <p:cNvSpPr>
              <a:spLocks/>
            </p:cNvSpPr>
            <p:nvPr/>
          </p:nvSpPr>
          <p:spPr bwMode="auto">
            <a:xfrm>
              <a:off x="24" y="0"/>
              <a:ext cx="3360" cy="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buFontTx/>
                <a:buAutoNum type="arabicPeriod" startAt="3"/>
              </a:pPr>
              <a:r>
                <a:rPr lang="en-US" sz="4800" dirty="0">
                  <a:solidFill>
                    <a:srgbClr val="1E1D1D"/>
                  </a:solidFill>
                  <a:latin typeface="Bebas Neue" pitchFamily="34" charset="0"/>
                  <a:ea typeface="Bebas Neue" pitchFamily="34" charset="0"/>
                  <a:cs typeface="Bebas Neue" pitchFamily="34" charset="0"/>
                  <a:sym typeface="Bebas Neue" pitchFamily="34" charset="0"/>
                </a:rPr>
                <a:t> </a:t>
              </a:r>
              <a:r>
                <a:rPr lang="en-US" sz="4800" dirty="0" smtClean="0">
                  <a:solidFill>
                    <a:srgbClr val="1E1D1D"/>
                  </a:solidFill>
                  <a:latin typeface="Bebas Neue" pitchFamily="34" charset="0"/>
                  <a:ea typeface="Bebas Neue" pitchFamily="34" charset="0"/>
                  <a:cs typeface="Bebas Neue" pitchFamily="34" charset="0"/>
                  <a:sym typeface="Bebas Neue" pitchFamily="34" charset="0"/>
                </a:rPr>
                <a:t>physical exchange</a:t>
              </a:r>
              <a:endParaRPr lang="en-US" sz="4800" dirty="0">
                <a:solidFill>
                  <a:srgbClr val="1E1D1D"/>
                </a:solidFill>
                <a:latin typeface="Bebas Neue" pitchFamily="34" charset="0"/>
                <a:ea typeface="Bebas Neue" pitchFamily="34" charset="0"/>
                <a:cs typeface="Bebas Neue" pitchFamily="34" charset="0"/>
                <a:sym typeface="Bebas Neue" pitchFamily="34" charset="0"/>
              </a:endParaRPr>
            </a:p>
          </p:txBody>
        </p:sp>
      </p:grpSp>
      <p:grpSp>
        <p:nvGrpSpPr>
          <p:cNvPr id="33800" name="Group 15"/>
          <p:cNvGrpSpPr>
            <a:grpSpLocks/>
          </p:cNvGrpSpPr>
          <p:nvPr/>
        </p:nvGrpSpPr>
        <p:grpSpPr bwMode="auto">
          <a:xfrm>
            <a:off x="2451100" y="4343400"/>
            <a:ext cx="8751888" cy="2946400"/>
            <a:chOff x="0" y="72"/>
            <a:chExt cx="5513" cy="1856"/>
          </a:xfrm>
        </p:grpSpPr>
        <p:sp>
          <p:nvSpPr>
            <p:cNvPr id="33801" name="Line 12"/>
            <p:cNvSpPr>
              <a:spLocks noChangeShapeType="1"/>
            </p:cNvSpPr>
            <p:nvPr/>
          </p:nvSpPr>
          <p:spPr bwMode="auto">
            <a:xfrm>
              <a:off x="0" y="688"/>
              <a:ext cx="5472" cy="0"/>
            </a:xfrm>
            <a:prstGeom prst="line">
              <a:avLst/>
            </a:prstGeom>
            <a:noFill/>
            <a:ln w="114300">
              <a:solidFill>
                <a:srgbClr val="FDBE36"/>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a:p>
          </p:txBody>
        </p:sp>
        <p:sp>
          <p:nvSpPr>
            <p:cNvPr id="33802" name="Rectangle 13"/>
            <p:cNvSpPr>
              <a:spLocks/>
            </p:cNvSpPr>
            <p:nvPr/>
          </p:nvSpPr>
          <p:spPr bwMode="auto">
            <a:xfrm>
              <a:off x="24" y="72"/>
              <a:ext cx="5472" cy="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7200" dirty="0" smtClean="0">
                  <a:solidFill>
                    <a:srgbClr val="1E1D1D"/>
                  </a:solidFill>
                  <a:latin typeface="Bebas Neue" pitchFamily="34" charset="0"/>
                  <a:ea typeface="Bebas Neue" pitchFamily="34" charset="0"/>
                  <a:cs typeface="Bebas Neue" pitchFamily="34" charset="0"/>
                  <a:sym typeface="Bebas Neue" pitchFamily="34" charset="0"/>
                </a:rPr>
                <a:t>How does it work</a:t>
              </a:r>
              <a:endParaRPr lang="en-US" sz="7200" dirty="0">
                <a:solidFill>
                  <a:srgbClr val="1E1D1D"/>
                </a:solidFill>
                <a:latin typeface="Bebas Neue" pitchFamily="34" charset="0"/>
                <a:ea typeface="Bebas Neue" pitchFamily="34" charset="0"/>
                <a:cs typeface="Bebas Neue" pitchFamily="34" charset="0"/>
                <a:sym typeface="Bebas Neue" pitchFamily="34" charset="0"/>
              </a:endParaRPr>
            </a:p>
          </p:txBody>
        </p:sp>
        <p:sp>
          <p:nvSpPr>
            <p:cNvPr id="33803" name="Rectangle 14"/>
            <p:cNvSpPr>
              <a:spLocks/>
            </p:cNvSpPr>
            <p:nvPr/>
          </p:nvSpPr>
          <p:spPr bwMode="auto">
            <a:xfrm>
              <a:off x="41" y="896"/>
              <a:ext cx="5472" cy="10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r>
                <a:rPr lang="en-US" sz="3600" dirty="0" smtClean="0">
                  <a:solidFill>
                    <a:srgbClr val="1E1D1D"/>
                  </a:solidFill>
                  <a:latin typeface="Arial" charset="0"/>
                  <a:ea typeface="Helvetica Light" charset="0"/>
                  <a:cs typeface="Arial" charset="0"/>
                  <a:sym typeface="Helvetica Light" charset="0"/>
                </a:rPr>
                <a:t>Bticoin is a digital currency with the majority of exchanges been done online.</a:t>
              </a:r>
              <a:endParaRPr lang="en-US" sz="3600" dirty="0">
                <a:solidFill>
                  <a:srgbClr val="1E1D1D"/>
                </a:solidFill>
                <a:latin typeface="Arial" charset="0"/>
                <a:ea typeface="Helvetica Light" charset="0"/>
                <a:cs typeface="Arial" charset="0"/>
                <a:sym typeface="Helvetica Light" charset="0"/>
              </a:endParaRPr>
            </a:p>
          </p:txBody>
        </p:sp>
      </p:grpSp>
      <p:pic>
        <p:nvPicPr>
          <p:cNvPr id="18" name="Picture 3"/>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195300" y="-190500"/>
            <a:ext cx="11277600" cy="14160500"/>
          </a:xfrm>
          <a:prstGeom prst="rect">
            <a:avLst/>
          </a:prstGeom>
          <a:noFill/>
          <a:ln>
            <a:noFill/>
          </a:ln>
          <a:effectLst>
            <a:outerShdw blurRad="50800" dist="12700" algn="ctr" rotWithShape="0">
              <a:schemeClr val="bg2">
                <a:alpha val="50000"/>
              </a:scheme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a:tailEnd/>
              </a14:hiddenLine>
            </a:ext>
          </a:extLst>
        </p:spPr>
      </p:pic>
      <p:pic>
        <p:nvPicPr>
          <p:cNvPr id="3" name="Picture 2"/>
          <p:cNvPicPr>
            <a:picLocks noChangeAspect="1"/>
          </p:cNvPicPr>
          <p:nvPr/>
        </p:nvPicPr>
        <p:blipFill rotWithShape="1">
          <a:blip r:embed="rId4">
            <a:extLst>
              <a:ext uri="{28A0092B-C50C-407E-A947-70E740481C1C}">
                <a14:useLocalDpi xmlns:a14="http://schemas.microsoft.com/office/drawing/2010/main" val="0"/>
              </a:ext>
            </a:extLst>
          </a:blip>
          <a:srcRect t="2304" r="49603" b="5929"/>
          <a:stretch/>
        </p:blipFill>
        <p:spPr>
          <a:xfrm>
            <a:off x="13195300" y="-63062"/>
            <a:ext cx="11432540" cy="13746405"/>
          </a:xfrm>
          <a:prstGeom prst="rect">
            <a:avLst/>
          </a:prstGeom>
        </p:spPr>
      </p:pic>
    </p:spTree>
    <p:extLst>
      <p:ext uri="{BB962C8B-B14F-4D97-AF65-F5344CB8AC3E}">
        <p14:creationId xmlns:p14="http://schemas.microsoft.com/office/powerpoint/2010/main" val="41932803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32" fill="hold" nodeType="click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strVal val="4*#ppt_w"/>
                                          </p:val>
                                        </p:tav>
                                        <p:tav tm="100000">
                                          <p:val>
                                            <p:strVal val="#ppt_w"/>
                                          </p:val>
                                        </p:tav>
                                      </p:tavLst>
                                    </p:anim>
                                    <p:anim calcmode="lin" valueType="num">
                                      <p:cBhvr>
                                        <p:cTn id="8" dur="500" fill="hold"/>
                                        <p:tgtEl>
                                          <p:spTgt spid="18"/>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6866" name="Slide Number Placeholder 3"/>
          <p:cNvSpPr>
            <a:spLocks noGrp="1"/>
          </p:cNvSpPr>
          <p:nvPr>
            <p:ph type="sldNum" sz="quarter" idx="10"/>
          </p:nvPr>
        </p:nvSpPr>
        <p:spPr>
          <a:noFill/>
        </p:spPr>
        <p:txBody>
          <a:bodyPr/>
          <a:lstStyle>
            <a:lvl1pPr eaLnBrk="0" hangingPunct="0">
              <a:defRPr sz="5600">
                <a:solidFill>
                  <a:srgbClr val="000000"/>
                </a:solidFill>
                <a:latin typeface="Gill Sans" charset="0"/>
                <a:ea typeface="ヒラギノ角ゴ ProN W3" charset="0"/>
                <a:cs typeface="ヒラギノ角ゴ ProN W3" charset="0"/>
                <a:sym typeface="Gill Sans" charset="0"/>
              </a:defRPr>
            </a:lvl1pPr>
            <a:lvl2pPr marL="742950" indent="-285750" eaLnBrk="0" hangingPunct="0">
              <a:defRPr sz="5600">
                <a:solidFill>
                  <a:srgbClr val="000000"/>
                </a:solidFill>
                <a:latin typeface="Gill Sans" charset="0"/>
                <a:ea typeface="ヒラギノ角ゴ ProN W3" charset="0"/>
                <a:cs typeface="ヒラギノ角ゴ ProN W3" charset="0"/>
                <a:sym typeface="Gill Sans" charset="0"/>
              </a:defRPr>
            </a:lvl2pPr>
            <a:lvl3pPr marL="1143000" indent="-228600" eaLnBrk="0" hangingPunct="0">
              <a:defRPr sz="5600">
                <a:solidFill>
                  <a:srgbClr val="000000"/>
                </a:solidFill>
                <a:latin typeface="Gill Sans" charset="0"/>
                <a:ea typeface="ヒラギノ角ゴ ProN W3" charset="0"/>
                <a:cs typeface="ヒラギノ角ゴ ProN W3" charset="0"/>
                <a:sym typeface="Gill Sans" charset="0"/>
              </a:defRPr>
            </a:lvl3pPr>
            <a:lvl4pPr marL="1600200" indent="-228600" eaLnBrk="0" hangingPunct="0">
              <a:defRPr sz="5600">
                <a:solidFill>
                  <a:srgbClr val="000000"/>
                </a:solidFill>
                <a:latin typeface="Gill Sans" charset="0"/>
                <a:ea typeface="ヒラギノ角ゴ ProN W3" charset="0"/>
                <a:cs typeface="ヒラギノ角ゴ ProN W3" charset="0"/>
                <a:sym typeface="Gill Sans" charset="0"/>
              </a:defRPr>
            </a:lvl4pPr>
            <a:lvl5pPr marL="2057400" indent="-228600" eaLnBrk="0" hangingPunct="0">
              <a:defRPr sz="5600">
                <a:solidFill>
                  <a:srgbClr val="000000"/>
                </a:solidFill>
                <a:latin typeface="Gill Sans" charset="0"/>
                <a:ea typeface="ヒラギノ角ゴ ProN W3" charset="0"/>
                <a:cs typeface="ヒラギノ角ゴ ProN W3" charset="0"/>
                <a:sym typeface="Gill Sans" charset="0"/>
              </a:defRPr>
            </a:lvl5pPr>
            <a:lvl6pPr marL="25146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6pPr>
            <a:lvl7pPr marL="29718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7pPr>
            <a:lvl8pPr marL="34290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8pPr>
            <a:lvl9pPr marL="38862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9pPr>
          </a:lstStyle>
          <a:p>
            <a:pPr eaLnBrk="1" hangingPunct="1"/>
            <a:fld id="{1FA84FB9-3044-47A7-AC78-E9BCA55FB690}" type="slidenum">
              <a:rPr lang="en-US" sz="3600" smtClean="0">
                <a:solidFill>
                  <a:srgbClr val="139FD2"/>
                </a:solidFill>
                <a:latin typeface="Bebas Neue" pitchFamily="34" charset="0"/>
                <a:ea typeface="Bebas Neue" pitchFamily="34" charset="0"/>
                <a:cs typeface="Bebas Neue" pitchFamily="34" charset="0"/>
                <a:sym typeface="Bebas Neue" pitchFamily="34" charset="0"/>
              </a:rPr>
              <a:pPr eaLnBrk="1" hangingPunct="1"/>
              <a:t>89</a:t>
            </a:fld>
            <a:endParaRPr lang="en-US" sz="3600" smtClean="0">
              <a:solidFill>
                <a:srgbClr val="139FD2"/>
              </a:solidFill>
              <a:latin typeface="Bebas Neue" pitchFamily="34" charset="0"/>
              <a:ea typeface="Bebas Neue" pitchFamily="34" charset="0"/>
              <a:cs typeface="Bebas Neue" pitchFamily="34" charset="0"/>
              <a:sym typeface="Bebas Neue" pitchFamily="34" charset="0"/>
            </a:endParaRPr>
          </a:p>
        </p:txBody>
      </p:sp>
      <p:sp>
        <p:nvSpPr>
          <p:cNvPr id="36867" name="Rectangle 1"/>
          <p:cNvSpPr>
            <a:spLocks/>
          </p:cNvSpPr>
          <p:nvPr/>
        </p:nvSpPr>
        <p:spPr bwMode="auto">
          <a:xfrm>
            <a:off x="2427288" y="1079500"/>
            <a:ext cx="14630400"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14400" dirty="0" smtClean="0">
                <a:solidFill>
                  <a:srgbClr val="139FD2"/>
                </a:solidFill>
                <a:latin typeface="Bebas Neue" pitchFamily="34" charset="0"/>
                <a:ea typeface="Bebas Neue" pitchFamily="34" charset="0"/>
                <a:cs typeface="Bebas Neue" pitchFamily="34" charset="0"/>
                <a:sym typeface="Bebas Neue" pitchFamily="34" charset="0"/>
              </a:rPr>
              <a:t>bitcoin case study</a:t>
            </a:r>
            <a:endParaRPr lang="en-US" sz="14400" dirty="0">
              <a:solidFill>
                <a:srgbClr val="139FD2"/>
              </a:solidFill>
              <a:latin typeface="Bebas Neue" pitchFamily="34" charset="0"/>
              <a:ea typeface="Bebas Neue" pitchFamily="34" charset="0"/>
              <a:cs typeface="Bebas Neue" pitchFamily="34" charset="0"/>
              <a:sym typeface="Bebas Neue" pitchFamily="34" charset="0"/>
            </a:endParaRPr>
          </a:p>
        </p:txBody>
      </p:sp>
      <p:grpSp>
        <p:nvGrpSpPr>
          <p:cNvPr id="36869" name="Group 9"/>
          <p:cNvGrpSpPr>
            <a:grpSpLocks/>
          </p:cNvGrpSpPr>
          <p:nvPr/>
        </p:nvGrpSpPr>
        <p:grpSpPr bwMode="auto">
          <a:xfrm>
            <a:off x="13474700" y="4343400"/>
            <a:ext cx="8877300" cy="977900"/>
            <a:chOff x="0" y="72"/>
            <a:chExt cx="5592" cy="616"/>
          </a:xfrm>
        </p:grpSpPr>
        <p:sp>
          <p:nvSpPr>
            <p:cNvPr id="36870" name="Rectangle 5"/>
            <p:cNvSpPr>
              <a:spLocks/>
            </p:cNvSpPr>
            <p:nvPr/>
          </p:nvSpPr>
          <p:spPr bwMode="auto">
            <a:xfrm>
              <a:off x="120" y="72"/>
              <a:ext cx="5472" cy="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7200" dirty="0" smtClean="0">
                  <a:solidFill>
                    <a:srgbClr val="1E1D1D"/>
                  </a:solidFill>
                  <a:latin typeface="Bebas Neue" pitchFamily="34" charset="0"/>
                  <a:ea typeface="Bebas Neue" pitchFamily="34" charset="0"/>
                  <a:cs typeface="Bebas Neue" pitchFamily="34" charset="0"/>
                  <a:sym typeface="Bebas Neue" pitchFamily="34" charset="0"/>
                </a:rPr>
                <a:t>Why the media loves it</a:t>
              </a:r>
              <a:endParaRPr lang="en-US" sz="7200" dirty="0">
                <a:solidFill>
                  <a:srgbClr val="1E1D1D"/>
                </a:solidFill>
                <a:latin typeface="Bebas Neue" pitchFamily="34" charset="0"/>
                <a:ea typeface="Bebas Neue" pitchFamily="34" charset="0"/>
                <a:cs typeface="Bebas Neue" pitchFamily="34" charset="0"/>
                <a:sym typeface="Bebas Neue" pitchFamily="34" charset="0"/>
              </a:endParaRPr>
            </a:p>
          </p:txBody>
        </p:sp>
        <p:sp>
          <p:nvSpPr>
            <p:cNvPr id="36872" name="Line 7"/>
            <p:cNvSpPr>
              <a:spLocks noChangeShapeType="1"/>
            </p:cNvSpPr>
            <p:nvPr/>
          </p:nvSpPr>
          <p:spPr bwMode="auto">
            <a:xfrm>
              <a:off x="0" y="688"/>
              <a:ext cx="5472" cy="0"/>
            </a:xfrm>
            <a:prstGeom prst="line">
              <a:avLst/>
            </a:prstGeom>
            <a:noFill/>
            <a:ln w="114300">
              <a:solidFill>
                <a:srgbClr val="FDBE36"/>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a:p>
          </p:txBody>
        </p:sp>
      </p:grpSp>
      <p:grpSp>
        <p:nvGrpSpPr>
          <p:cNvPr id="12" name="Group 4"/>
          <p:cNvGrpSpPr>
            <a:grpSpLocks/>
          </p:cNvGrpSpPr>
          <p:nvPr/>
        </p:nvGrpSpPr>
        <p:grpSpPr bwMode="auto">
          <a:xfrm>
            <a:off x="2362200" y="4152900"/>
            <a:ext cx="10883900" cy="8420100"/>
            <a:chOff x="0" y="0"/>
            <a:chExt cx="6856" cy="5304"/>
          </a:xfrm>
        </p:grpSpPr>
        <p:pic>
          <p:nvPicPr>
            <p:cNvPr id="13"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8" y="96"/>
              <a:ext cx="6600" cy="49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a:tailEnd/>
                </a14:hiddenLine>
              </a:ext>
            </a:extLst>
          </p:spPr>
        </p:pic>
        <p:pic>
          <p:nvPicPr>
            <p:cNvPr id="14" name="Picture 3"/>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6856" cy="53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a:tailEnd/>
                </a14:hiddenLine>
              </a:ext>
            </a:extLst>
          </p:spPr>
        </p:pic>
      </p:grpSp>
      <p:sp>
        <p:nvSpPr>
          <p:cNvPr id="3" name="Rectangle 2"/>
          <p:cNvSpPr/>
          <p:nvPr/>
        </p:nvSpPr>
        <p:spPr>
          <a:xfrm>
            <a:off x="13665200" y="6114009"/>
            <a:ext cx="8686800" cy="4154984"/>
          </a:xfrm>
          <a:prstGeom prst="rect">
            <a:avLst/>
          </a:prstGeom>
        </p:spPr>
        <p:txBody>
          <a:bodyPr wrap="square">
            <a:spAutoFit/>
          </a:bodyPr>
          <a:lstStyle/>
          <a:p>
            <a:pPr marL="571500" indent="-571500" algn="l">
              <a:buClr>
                <a:srgbClr val="FDBE36"/>
              </a:buClr>
              <a:buFont typeface="Arial" panose="020B0604020202020204" pitchFamily="34" charset="0"/>
              <a:buChar char="•"/>
            </a:pPr>
            <a:endParaRPr lang="en-GB" sz="4400" dirty="0" smtClean="0">
              <a:solidFill>
                <a:srgbClr val="333333"/>
              </a:solidFill>
              <a:latin typeface="Arial" panose="020B0604020202020204" pitchFamily="34" charset="0"/>
              <a:cs typeface="Arial" panose="020B0604020202020204" pitchFamily="34" charset="0"/>
            </a:endParaRPr>
          </a:p>
          <a:p>
            <a:pPr marL="571500" indent="-571500" algn="l">
              <a:buClr>
                <a:srgbClr val="FDBE36"/>
              </a:buClr>
              <a:buFont typeface="Arial" panose="020B0604020202020204" pitchFamily="34" charset="0"/>
              <a:buChar char="•"/>
            </a:pPr>
            <a:r>
              <a:rPr lang="en-GB" sz="4400" dirty="0" smtClean="0">
                <a:solidFill>
                  <a:srgbClr val="333333"/>
                </a:solidFill>
                <a:latin typeface="Arial" panose="020B0604020202020204" pitchFamily="34" charset="0"/>
                <a:cs typeface="Arial" panose="020B0604020202020204" pitchFamily="34" charset="0"/>
              </a:rPr>
              <a:t>$27 Investment.</a:t>
            </a:r>
          </a:p>
          <a:p>
            <a:pPr marL="571500" indent="-571500" algn="l">
              <a:buClr>
                <a:srgbClr val="FDBE36"/>
              </a:buClr>
              <a:buFont typeface="Arial" panose="020B0604020202020204" pitchFamily="34" charset="0"/>
              <a:buChar char="•"/>
            </a:pPr>
            <a:endParaRPr lang="en-GB" sz="4400" dirty="0">
              <a:solidFill>
                <a:srgbClr val="333333"/>
              </a:solidFill>
              <a:latin typeface="Arial" panose="020B0604020202020204" pitchFamily="34" charset="0"/>
              <a:cs typeface="Arial" panose="020B0604020202020204" pitchFamily="34" charset="0"/>
            </a:endParaRPr>
          </a:p>
          <a:p>
            <a:pPr marL="571500" indent="-571500" algn="l">
              <a:buClr>
                <a:srgbClr val="FDBE36"/>
              </a:buClr>
              <a:buFont typeface="Arial" panose="020B0604020202020204" pitchFamily="34" charset="0"/>
              <a:buChar char="•"/>
            </a:pPr>
            <a:r>
              <a:rPr lang="en-GB" sz="4400" dirty="0" smtClean="0">
                <a:solidFill>
                  <a:srgbClr val="333333"/>
                </a:solidFill>
                <a:latin typeface="Arial" panose="020B0604020202020204" pitchFamily="34" charset="0"/>
                <a:cs typeface="Arial" panose="020B0604020202020204" pitchFamily="34" charset="0"/>
              </a:rPr>
              <a:t>5000 Bitcoins.</a:t>
            </a:r>
          </a:p>
          <a:p>
            <a:pPr marL="571500" indent="-571500" algn="l">
              <a:buClr>
                <a:srgbClr val="FDBE36"/>
              </a:buClr>
              <a:buFont typeface="Arial" panose="020B0604020202020204" pitchFamily="34" charset="0"/>
              <a:buChar char="•"/>
            </a:pPr>
            <a:endParaRPr lang="en-GB" sz="4400" dirty="0">
              <a:solidFill>
                <a:srgbClr val="333333"/>
              </a:solidFill>
              <a:latin typeface="Arial" panose="020B0604020202020204" pitchFamily="34" charset="0"/>
              <a:cs typeface="Arial" panose="020B0604020202020204" pitchFamily="34" charset="0"/>
            </a:endParaRPr>
          </a:p>
          <a:p>
            <a:pPr marL="571500" indent="-571500" algn="l">
              <a:buClr>
                <a:srgbClr val="FDBE36"/>
              </a:buClr>
              <a:buFont typeface="Arial" panose="020B0604020202020204" pitchFamily="34" charset="0"/>
              <a:buChar char="•"/>
            </a:pPr>
            <a:r>
              <a:rPr lang="en-GB" sz="4400" dirty="0" smtClean="0">
                <a:solidFill>
                  <a:srgbClr val="333333"/>
                </a:solidFill>
                <a:latin typeface="Arial" panose="020B0604020202020204" pitchFamily="34" charset="0"/>
                <a:cs typeface="Arial" panose="020B0604020202020204" pitchFamily="34" charset="0"/>
              </a:rPr>
              <a:t>$1 Million.</a:t>
            </a:r>
          </a:p>
        </p:txBody>
      </p:sp>
      <p:pic>
        <p:nvPicPr>
          <p:cNvPr id="4" name="Picture 3"/>
          <p:cNvPicPr>
            <a:picLocks noChangeAspect="1"/>
          </p:cNvPicPr>
          <p:nvPr/>
        </p:nvPicPr>
        <p:blipFill rotWithShape="1">
          <a:blip r:embed="rId5"/>
          <a:srcRect l="1917" t="-153" r="1356" b="-1"/>
          <a:stretch/>
        </p:blipFill>
        <p:spPr>
          <a:xfrm>
            <a:off x="2454442" y="4331368"/>
            <a:ext cx="10780295" cy="7835232"/>
          </a:xfrm>
          <a:prstGeom prst="rect">
            <a:avLst/>
          </a:prstGeom>
        </p:spPr>
      </p:pic>
    </p:spTree>
    <p:extLst>
      <p:ext uri="{BB962C8B-B14F-4D97-AF65-F5344CB8AC3E}">
        <p14:creationId xmlns:p14="http://schemas.microsoft.com/office/powerpoint/2010/main" val="32733310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32"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500" fill="hold"/>
                                        <p:tgtEl>
                                          <p:spTgt spid="12"/>
                                        </p:tgtEl>
                                        <p:attrNameLst>
                                          <p:attrName>ppt_w</p:attrName>
                                        </p:attrNameLst>
                                      </p:cBhvr>
                                      <p:tavLst>
                                        <p:tav tm="0">
                                          <p:val>
                                            <p:strVal val="4*#ppt_w"/>
                                          </p:val>
                                        </p:tav>
                                        <p:tav tm="100000">
                                          <p:val>
                                            <p:strVal val="#ppt_w"/>
                                          </p:val>
                                        </p:tav>
                                      </p:tavLst>
                                    </p:anim>
                                    <p:anim calcmode="lin" valueType="num">
                                      <p:cBhvr>
                                        <p:cTn id="8" dur="500" fill="hold"/>
                                        <p:tgtEl>
                                          <p:spTgt spid="12"/>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3794" name="Slide Number Placeholder 3"/>
          <p:cNvSpPr>
            <a:spLocks noGrp="1"/>
          </p:cNvSpPr>
          <p:nvPr>
            <p:ph type="sldNum" sz="quarter" idx="10"/>
          </p:nvPr>
        </p:nvSpPr>
        <p:spPr>
          <a:noFill/>
        </p:spPr>
        <p:txBody>
          <a:bodyPr/>
          <a:lstStyle>
            <a:lvl1pPr eaLnBrk="0" hangingPunct="0">
              <a:defRPr sz="5600">
                <a:solidFill>
                  <a:srgbClr val="000000"/>
                </a:solidFill>
                <a:latin typeface="Gill Sans" charset="0"/>
                <a:ea typeface="ヒラギノ角ゴ ProN W3" charset="0"/>
                <a:cs typeface="ヒラギノ角ゴ ProN W3" charset="0"/>
                <a:sym typeface="Gill Sans" charset="0"/>
              </a:defRPr>
            </a:lvl1pPr>
            <a:lvl2pPr marL="742950" indent="-285750" eaLnBrk="0" hangingPunct="0">
              <a:defRPr sz="5600">
                <a:solidFill>
                  <a:srgbClr val="000000"/>
                </a:solidFill>
                <a:latin typeface="Gill Sans" charset="0"/>
                <a:ea typeface="ヒラギノ角ゴ ProN W3" charset="0"/>
                <a:cs typeface="ヒラギノ角ゴ ProN W3" charset="0"/>
                <a:sym typeface="Gill Sans" charset="0"/>
              </a:defRPr>
            </a:lvl2pPr>
            <a:lvl3pPr marL="1143000" indent="-228600" eaLnBrk="0" hangingPunct="0">
              <a:defRPr sz="5600">
                <a:solidFill>
                  <a:srgbClr val="000000"/>
                </a:solidFill>
                <a:latin typeface="Gill Sans" charset="0"/>
                <a:ea typeface="ヒラギノ角ゴ ProN W3" charset="0"/>
                <a:cs typeface="ヒラギノ角ゴ ProN W3" charset="0"/>
                <a:sym typeface="Gill Sans" charset="0"/>
              </a:defRPr>
            </a:lvl3pPr>
            <a:lvl4pPr marL="1600200" indent="-228600" eaLnBrk="0" hangingPunct="0">
              <a:defRPr sz="5600">
                <a:solidFill>
                  <a:srgbClr val="000000"/>
                </a:solidFill>
                <a:latin typeface="Gill Sans" charset="0"/>
                <a:ea typeface="ヒラギノ角ゴ ProN W3" charset="0"/>
                <a:cs typeface="ヒラギノ角ゴ ProN W3" charset="0"/>
                <a:sym typeface="Gill Sans" charset="0"/>
              </a:defRPr>
            </a:lvl4pPr>
            <a:lvl5pPr marL="2057400" indent="-228600" eaLnBrk="0" hangingPunct="0">
              <a:defRPr sz="5600">
                <a:solidFill>
                  <a:srgbClr val="000000"/>
                </a:solidFill>
                <a:latin typeface="Gill Sans" charset="0"/>
                <a:ea typeface="ヒラギノ角ゴ ProN W3" charset="0"/>
                <a:cs typeface="ヒラギノ角ゴ ProN W3" charset="0"/>
                <a:sym typeface="Gill Sans" charset="0"/>
              </a:defRPr>
            </a:lvl5pPr>
            <a:lvl6pPr marL="25146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6pPr>
            <a:lvl7pPr marL="29718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7pPr>
            <a:lvl8pPr marL="34290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8pPr>
            <a:lvl9pPr marL="38862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9pPr>
          </a:lstStyle>
          <a:p>
            <a:pPr eaLnBrk="1" hangingPunct="1"/>
            <a:fld id="{53E17822-309B-4095-ADDF-9B0E3C4AC09F}" type="slidenum">
              <a:rPr lang="en-US" sz="3600" smtClean="0">
                <a:solidFill>
                  <a:srgbClr val="139FD2"/>
                </a:solidFill>
                <a:latin typeface="Bebas Neue" pitchFamily="34" charset="0"/>
                <a:ea typeface="Bebas Neue" pitchFamily="34" charset="0"/>
                <a:cs typeface="Bebas Neue" pitchFamily="34" charset="0"/>
                <a:sym typeface="Bebas Neue" pitchFamily="34" charset="0"/>
              </a:rPr>
              <a:pPr eaLnBrk="1" hangingPunct="1"/>
              <a:t>9</a:t>
            </a:fld>
            <a:endParaRPr lang="en-US" sz="3600" smtClean="0">
              <a:solidFill>
                <a:srgbClr val="139FD2"/>
              </a:solidFill>
              <a:latin typeface="Bebas Neue" pitchFamily="34" charset="0"/>
              <a:ea typeface="Bebas Neue" pitchFamily="34" charset="0"/>
              <a:cs typeface="Bebas Neue" pitchFamily="34" charset="0"/>
              <a:sym typeface="Bebas Neue" pitchFamily="34" charset="0"/>
            </a:endParaRPr>
          </a:p>
        </p:txBody>
      </p:sp>
      <p:sp>
        <p:nvSpPr>
          <p:cNvPr id="33796" name="Rectangle 2"/>
          <p:cNvSpPr>
            <a:spLocks/>
          </p:cNvSpPr>
          <p:nvPr/>
        </p:nvSpPr>
        <p:spPr bwMode="auto">
          <a:xfrm>
            <a:off x="2427288" y="1079500"/>
            <a:ext cx="10515600"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14400" dirty="0" smtClean="0">
                <a:solidFill>
                  <a:srgbClr val="139FD2"/>
                </a:solidFill>
                <a:latin typeface="Bebas Neue" pitchFamily="34" charset="0"/>
                <a:ea typeface="Bebas Neue" pitchFamily="34" charset="0"/>
                <a:cs typeface="Bebas Neue" pitchFamily="34" charset="0"/>
                <a:sym typeface="Bebas Neue" pitchFamily="34" charset="0"/>
              </a:rPr>
              <a:t>Traffic basics</a:t>
            </a:r>
            <a:endParaRPr lang="en-US" sz="14400" dirty="0">
              <a:solidFill>
                <a:srgbClr val="139FD2"/>
              </a:solidFill>
              <a:latin typeface="Bebas Neue" pitchFamily="34" charset="0"/>
              <a:ea typeface="Bebas Neue" pitchFamily="34" charset="0"/>
              <a:cs typeface="Bebas Neue" pitchFamily="34" charset="0"/>
              <a:sym typeface="Bebas Neue" pitchFamily="34" charset="0"/>
            </a:endParaRPr>
          </a:p>
        </p:txBody>
      </p:sp>
      <p:grpSp>
        <p:nvGrpSpPr>
          <p:cNvPr id="33797" name="Group 5"/>
          <p:cNvGrpSpPr>
            <a:grpSpLocks/>
          </p:cNvGrpSpPr>
          <p:nvPr/>
        </p:nvGrpSpPr>
        <p:grpSpPr bwMode="auto">
          <a:xfrm>
            <a:off x="3543300" y="8077200"/>
            <a:ext cx="5943600" cy="914400"/>
            <a:chOff x="0" y="0"/>
            <a:chExt cx="3744" cy="576"/>
          </a:xfrm>
        </p:grpSpPr>
        <p:sp>
          <p:nvSpPr>
            <p:cNvPr id="33808" name="Line 3"/>
            <p:cNvSpPr>
              <a:spLocks noChangeShapeType="1"/>
            </p:cNvSpPr>
            <p:nvPr/>
          </p:nvSpPr>
          <p:spPr bwMode="auto">
            <a:xfrm>
              <a:off x="0" y="528"/>
              <a:ext cx="3744" cy="0"/>
            </a:xfrm>
            <a:prstGeom prst="line">
              <a:avLst/>
            </a:prstGeom>
            <a:noFill/>
            <a:ln w="114300">
              <a:solidFill>
                <a:srgbClr val="139FD2"/>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a:p>
          </p:txBody>
        </p:sp>
        <p:sp>
          <p:nvSpPr>
            <p:cNvPr id="33809" name="Rectangle 4"/>
            <p:cNvSpPr>
              <a:spLocks/>
            </p:cNvSpPr>
            <p:nvPr/>
          </p:nvSpPr>
          <p:spPr bwMode="auto">
            <a:xfrm>
              <a:off x="24" y="0"/>
              <a:ext cx="3296" cy="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buFontTx/>
                <a:buAutoNum type="arabicPeriod"/>
              </a:pPr>
              <a:r>
                <a:rPr lang="en-US" sz="4400" dirty="0" smtClean="0">
                  <a:solidFill>
                    <a:srgbClr val="1E1D1D"/>
                  </a:solidFill>
                  <a:latin typeface="Bebas Neue" pitchFamily="34" charset="0"/>
                  <a:ea typeface="Bebas Neue" pitchFamily="34" charset="0"/>
                  <a:cs typeface="Bebas Neue" pitchFamily="34" charset="0"/>
                  <a:sym typeface="Bebas Neue" pitchFamily="34" charset="0"/>
                </a:rPr>
                <a:t> Not quantity but quality</a:t>
              </a:r>
              <a:endParaRPr lang="en-US" sz="4400" dirty="0">
                <a:solidFill>
                  <a:srgbClr val="1E1D1D"/>
                </a:solidFill>
                <a:latin typeface="Bebas Neue" pitchFamily="34" charset="0"/>
                <a:ea typeface="Bebas Neue" pitchFamily="34" charset="0"/>
                <a:cs typeface="Bebas Neue" pitchFamily="34" charset="0"/>
                <a:sym typeface="Bebas Neue" pitchFamily="34" charset="0"/>
              </a:endParaRPr>
            </a:p>
          </p:txBody>
        </p:sp>
      </p:grpSp>
      <p:grpSp>
        <p:nvGrpSpPr>
          <p:cNvPr id="33798" name="Group 8"/>
          <p:cNvGrpSpPr>
            <a:grpSpLocks/>
          </p:cNvGrpSpPr>
          <p:nvPr/>
        </p:nvGrpSpPr>
        <p:grpSpPr bwMode="auto">
          <a:xfrm>
            <a:off x="3543300" y="9601200"/>
            <a:ext cx="5943600" cy="914400"/>
            <a:chOff x="0" y="0"/>
            <a:chExt cx="3706" cy="576"/>
          </a:xfrm>
        </p:grpSpPr>
        <p:sp>
          <p:nvSpPr>
            <p:cNvPr id="33806" name="Line 6"/>
            <p:cNvSpPr>
              <a:spLocks noChangeShapeType="1"/>
            </p:cNvSpPr>
            <p:nvPr/>
          </p:nvSpPr>
          <p:spPr bwMode="auto">
            <a:xfrm>
              <a:off x="0" y="528"/>
              <a:ext cx="3706" cy="0"/>
            </a:xfrm>
            <a:prstGeom prst="line">
              <a:avLst/>
            </a:prstGeom>
            <a:noFill/>
            <a:ln w="114300">
              <a:solidFill>
                <a:srgbClr val="139FD2"/>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a:p>
          </p:txBody>
        </p:sp>
        <p:sp>
          <p:nvSpPr>
            <p:cNvPr id="33807" name="Rectangle 7"/>
            <p:cNvSpPr>
              <a:spLocks/>
            </p:cNvSpPr>
            <p:nvPr/>
          </p:nvSpPr>
          <p:spPr bwMode="auto">
            <a:xfrm>
              <a:off x="24" y="0"/>
              <a:ext cx="3360" cy="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buFontTx/>
                <a:buAutoNum type="arabicPeriod" startAt="2"/>
              </a:pPr>
              <a:r>
                <a:rPr lang="en-US" sz="4800" dirty="0">
                  <a:solidFill>
                    <a:srgbClr val="1E1D1D"/>
                  </a:solidFill>
                  <a:latin typeface="Bebas Neue" pitchFamily="34" charset="0"/>
                  <a:ea typeface="Bebas Neue" pitchFamily="34" charset="0"/>
                  <a:cs typeface="Bebas Neue" pitchFamily="34" charset="0"/>
                  <a:sym typeface="Bebas Neue" pitchFamily="34" charset="0"/>
                </a:rPr>
                <a:t> </a:t>
              </a:r>
              <a:r>
                <a:rPr lang="en-US" sz="4400" dirty="0" smtClean="0">
                  <a:solidFill>
                    <a:srgbClr val="1E1D1D"/>
                  </a:solidFill>
                  <a:latin typeface="Bebas Neue" pitchFamily="34" charset="0"/>
                  <a:ea typeface="Bebas Neue" pitchFamily="34" charset="0"/>
                  <a:cs typeface="Bebas Neue" pitchFamily="34" charset="0"/>
                  <a:sym typeface="Bebas Neue" pitchFamily="34" charset="0"/>
                </a:rPr>
                <a:t>focus on one platform  </a:t>
              </a:r>
              <a:endParaRPr lang="en-US" sz="4400" dirty="0">
                <a:solidFill>
                  <a:srgbClr val="1E1D1D"/>
                </a:solidFill>
                <a:latin typeface="Bebas Neue" pitchFamily="34" charset="0"/>
                <a:ea typeface="Bebas Neue" pitchFamily="34" charset="0"/>
                <a:cs typeface="Bebas Neue" pitchFamily="34" charset="0"/>
                <a:sym typeface="Bebas Neue" pitchFamily="34" charset="0"/>
              </a:endParaRPr>
            </a:p>
          </p:txBody>
        </p:sp>
      </p:grpSp>
      <p:grpSp>
        <p:nvGrpSpPr>
          <p:cNvPr id="33799" name="Group 11"/>
          <p:cNvGrpSpPr>
            <a:grpSpLocks/>
          </p:cNvGrpSpPr>
          <p:nvPr/>
        </p:nvGrpSpPr>
        <p:grpSpPr bwMode="auto">
          <a:xfrm>
            <a:off x="3543300" y="11125200"/>
            <a:ext cx="5943600" cy="914400"/>
            <a:chOff x="0" y="0"/>
            <a:chExt cx="3707" cy="576"/>
          </a:xfrm>
        </p:grpSpPr>
        <p:sp>
          <p:nvSpPr>
            <p:cNvPr id="33804" name="Line 9"/>
            <p:cNvSpPr>
              <a:spLocks noChangeShapeType="1"/>
            </p:cNvSpPr>
            <p:nvPr/>
          </p:nvSpPr>
          <p:spPr bwMode="auto">
            <a:xfrm>
              <a:off x="0" y="528"/>
              <a:ext cx="3707" cy="0"/>
            </a:xfrm>
            <a:prstGeom prst="line">
              <a:avLst/>
            </a:prstGeom>
            <a:noFill/>
            <a:ln w="114300">
              <a:solidFill>
                <a:srgbClr val="139FD2"/>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a:p>
          </p:txBody>
        </p:sp>
        <p:sp>
          <p:nvSpPr>
            <p:cNvPr id="33805" name="Rectangle 10"/>
            <p:cNvSpPr>
              <a:spLocks/>
            </p:cNvSpPr>
            <p:nvPr/>
          </p:nvSpPr>
          <p:spPr bwMode="auto">
            <a:xfrm>
              <a:off x="24" y="0"/>
              <a:ext cx="3360" cy="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buFontTx/>
                <a:buAutoNum type="arabicPeriod" startAt="3"/>
              </a:pPr>
              <a:r>
                <a:rPr lang="en-US" sz="4800" dirty="0" smtClean="0">
                  <a:solidFill>
                    <a:srgbClr val="1E1D1D"/>
                  </a:solidFill>
                  <a:latin typeface="Bebas Neue" pitchFamily="34" charset="0"/>
                  <a:ea typeface="Bebas Neue" pitchFamily="34" charset="0"/>
                  <a:cs typeface="Bebas Neue" pitchFamily="34" charset="0"/>
                  <a:sym typeface="Bebas Neue" pitchFamily="34" charset="0"/>
                </a:rPr>
                <a:t>Take action</a:t>
              </a:r>
              <a:endParaRPr lang="en-US" sz="4800" dirty="0">
                <a:solidFill>
                  <a:srgbClr val="1E1D1D"/>
                </a:solidFill>
                <a:latin typeface="Bebas Neue" pitchFamily="34" charset="0"/>
                <a:ea typeface="Bebas Neue" pitchFamily="34" charset="0"/>
                <a:cs typeface="Bebas Neue" pitchFamily="34" charset="0"/>
                <a:sym typeface="Bebas Neue" pitchFamily="34" charset="0"/>
              </a:endParaRPr>
            </a:p>
          </p:txBody>
        </p:sp>
      </p:grpSp>
      <p:grpSp>
        <p:nvGrpSpPr>
          <p:cNvPr id="33800" name="Group 15"/>
          <p:cNvGrpSpPr>
            <a:grpSpLocks/>
          </p:cNvGrpSpPr>
          <p:nvPr/>
        </p:nvGrpSpPr>
        <p:grpSpPr bwMode="auto">
          <a:xfrm>
            <a:off x="2451100" y="4343400"/>
            <a:ext cx="8751888" cy="2946400"/>
            <a:chOff x="0" y="72"/>
            <a:chExt cx="5513" cy="1856"/>
          </a:xfrm>
        </p:grpSpPr>
        <p:sp>
          <p:nvSpPr>
            <p:cNvPr id="33801" name="Line 12"/>
            <p:cNvSpPr>
              <a:spLocks noChangeShapeType="1"/>
            </p:cNvSpPr>
            <p:nvPr/>
          </p:nvSpPr>
          <p:spPr bwMode="auto">
            <a:xfrm>
              <a:off x="0" y="688"/>
              <a:ext cx="5472" cy="0"/>
            </a:xfrm>
            <a:prstGeom prst="line">
              <a:avLst/>
            </a:prstGeom>
            <a:noFill/>
            <a:ln w="114300">
              <a:solidFill>
                <a:srgbClr val="FDBE36"/>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a:p>
          </p:txBody>
        </p:sp>
        <p:sp>
          <p:nvSpPr>
            <p:cNvPr id="33802" name="Rectangle 13"/>
            <p:cNvSpPr>
              <a:spLocks/>
            </p:cNvSpPr>
            <p:nvPr/>
          </p:nvSpPr>
          <p:spPr bwMode="auto">
            <a:xfrm>
              <a:off x="24" y="72"/>
              <a:ext cx="5472" cy="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7200" dirty="0" smtClean="0">
                  <a:solidFill>
                    <a:srgbClr val="1E1D1D"/>
                  </a:solidFill>
                  <a:latin typeface="Bebas Neue" pitchFamily="34" charset="0"/>
                  <a:ea typeface="Bebas Neue" pitchFamily="34" charset="0"/>
                  <a:cs typeface="Bebas Neue" pitchFamily="34" charset="0"/>
                  <a:sym typeface="Bebas Neue" pitchFamily="34" charset="0"/>
                </a:rPr>
                <a:t>Key points</a:t>
              </a:r>
              <a:endParaRPr lang="en-US" sz="7200" dirty="0">
                <a:solidFill>
                  <a:srgbClr val="1E1D1D"/>
                </a:solidFill>
                <a:latin typeface="Bebas Neue" pitchFamily="34" charset="0"/>
                <a:ea typeface="Bebas Neue" pitchFamily="34" charset="0"/>
                <a:cs typeface="Bebas Neue" pitchFamily="34" charset="0"/>
                <a:sym typeface="Bebas Neue" pitchFamily="34" charset="0"/>
              </a:endParaRPr>
            </a:p>
          </p:txBody>
        </p:sp>
        <p:sp>
          <p:nvSpPr>
            <p:cNvPr id="33803" name="Rectangle 14"/>
            <p:cNvSpPr>
              <a:spLocks/>
            </p:cNvSpPr>
            <p:nvPr/>
          </p:nvSpPr>
          <p:spPr bwMode="auto">
            <a:xfrm>
              <a:off x="41" y="896"/>
              <a:ext cx="5472" cy="10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r>
                <a:rPr lang="en-US" sz="3600" dirty="0" smtClean="0">
                  <a:solidFill>
                    <a:srgbClr val="1E1D1D"/>
                  </a:solidFill>
                  <a:latin typeface="Arial" charset="0"/>
                  <a:ea typeface="Helvetica Light" charset="0"/>
                  <a:cs typeface="Arial" charset="0"/>
                  <a:sym typeface="Helvetica Light" charset="0"/>
                </a:rPr>
                <a:t>Traffic doesn’t have to be complicated, just understand basic math. Spend $1 and get $2 back, then you are on the right lines!</a:t>
              </a:r>
              <a:endParaRPr lang="en-US" sz="3600" dirty="0">
                <a:solidFill>
                  <a:srgbClr val="1E1D1D"/>
                </a:solidFill>
                <a:latin typeface="Arial" charset="0"/>
                <a:ea typeface="Helvetica Light" charset="0"/>
                <a:cs typeface="Arial" charset="0"/>
                <a:sym typeface="Helvetica Light" charset="0"/>
              </a:endParaRPr>
            </a:p>
          </p:txBody>
        </p:sp>
      </p:grpSp>
      <p:pic>
        <p:nvPicPr>
          <p:cNvPr id="3" name="Picture 2"/>
          <p:cNvPicPr>
            <a:picLocks noChangeAspect="1"/>
          </p:cNvPicPr>
          <p:nvPr/>
        </p:nvPicPr>
        <p:blipFill rotWithShape="1">
          <a:blip r:embed="rId3" cstate="print">
            <a:extLst>
              <a:ext uri="{28A0092B-C50C-407E-A947-70E740481C1C}">
                <a14:useLocalDpi xmlns:a14="http://schemas.microsoft.com/office/drawing/2010/main" val="0"/>
              </a:ext>
            </a:extLst>
          </a:blip>
          <a:srcRect t="4622" b="18577"/>
          <a:stretch/>
        </p:blipFill>
        <p:spPr>
          <a:xfrm>
            <a:off x="12703629" y="-65314"/>
            <a:ext cx="11964607" cy="13781314"/>
          </a:xfrm>
          <a:prstGeom prst="rect">
            <a:avLst/>
          </a:prstGeom>
        </p:spPr>
      </p:pic>
    </p:spTree>
    <p:extLst>
      <p:ext uri="{BB962C8B-B14F-4D97-AF65-F5344CB8AC3E}">
        <p14:creationId xmlns:p14="http://schemas.microsoft.com/office/powerpoint/2010/main" val="36289746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Slide Number Placeholder 3"/>
          <p:cNvSpPr>
            <a:spLocks noGrp="1"/>
          </p:cNvSpPr>
          <p:nvPr>
            <p:ph type="sldNum" sz="quarter" idx="10"/>
          </p:nvPr>
        </p:nvSpPr>
        <p:spPr>
          <a:noFill/>
        </p:spPr>
        <p:txBody>
          <a:bodyPr/>
          <a:lstStyle>
            <a:lvl1pPr eaLnBrk="0" hangingPunct="0">
              <a:defRPr sz="5600">
                <a:solidFill>
                  <a:srgbClr val="000000"/>
                </a:solidFill>
                <a:latin typeface="Gill Sans" charset="0"/>
                <a:ea typeface="ヒラギノ角ゴ ProN W3" charset="0"/>
                <a:cs typeface="ヒラギノ角ゴ ProN W3" charset="0"/>
                <a:sym typeface="Gill Sans" charset="0"/>
              </a:defRPr>
            </a:lvl1pPr>
            <a:lvl2pPr marL="742950" indent="-285750" eaLnBrk="0" hangingPunct="0">
              <a:defRPr sz="5600">
                <a:solidFill>
                  <a:srgbClr val="000000"/>
                </a:solidFill>
                <a:latin typeface="Gill Sans" charset="0"/>
                <a:ea typeface="ヒラギノ角ゴ ProN W3" charset="0"/>
                <a:cs typeface="ヒラギノ角ゴ ProN W3" charset="0"/>
                <a:sym typeface="Gill Sans" charset="0"/>
              </a:defRPr>
            </a:lvl2pPr>
            <a:lvl3pPr marL="1143000" indent="-228600" eaLnBrk="0" hangingPunct="0">
              <a:defRPr sz="5600">
                <a:solidFill>
                  <a:srgbClr val="000000"/>
                </a:solidFill>
                <a:latin typeface="Gill Sans" charset="0"/>
                <a:ea typeface="ヒラギノ角ゴ ProN W3" charset="0"/>
                <a:cs typeface="ヒラギノ角ゴ ProN W3" charset="0"/>
                <a:sym typeface="Gill Sans" charset="0"/>
              </a:defRPr>
            </a:lvl3pPr>
            <a:lvl4pPr marL="1600200" indent="-228600" eaLnBrk="0" hangingPunct="0">
              <a:defRPr sz="5600">
                <a:solidFill>
                  <a:srgbClr val="000000"/>
                </a:solidFill>
                <a:latin typeface="Gill Sans" charset="0"/>
                <a:ea typeface="ヒラギノ角ゴ ProN W3" charset="0"/>
                <a:cs typeface="ヒラギノ角ゴ ProN W3" charset="0"/>
                <a:sym typeface="Gill Sans" charset="0"/>
              </a:defRPr>
            </a:lvl4pPr>
            <a:lvl5pPr marL="2057400" indent="-228600" eaLnBrk="0" hangingPunct="0">
              <a:defRPr sz="5600">
                <a:solidFill>
                  <a:srgbClr val="000000"/>
                </a:solidFill>
                <a:latin typeface="Gill Sans" charset="0"/>
                <a:ea typeface="ヒラギノ角ゴ ProN W3" charset="0"/>
                <a:cs typeface="ヒラギノ角ゴ ProN W3" charset="0"/>
                <a:sym typeface="Gill Sans" charset="0"/>
              </a:defRPr>
            </a:lvl5pPr>
            <a:lvl6pPr marL="25146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6pPr>
            <a:lvl7pPr marL="29718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7pPr>
            <a:lvl8pPr marL="34290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8pPr>
            <a:lvl9pPr marL="38862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9pPr>
          </a:lstStyle>
          <a:p>
            <a:pPr eaLnBrk="1" hangingPunct="1"/>
            <a:fld id="{38C3216B-BEE7-4CC9-A998-90C52C5195F1}" type="slidenum">
              <a:rPr lang="en-US" sz="3600" smtClean="0">
                <a:solidFill>
                  <a:srgbClr val="139FD2"/>
                </a:solidFill>
                <a:latin typeface="Bebas Neue" pitchFamily="34" charset="0"/>
                <a:ea typeface="Bebas Neue" pitchFamily="34" charset="0"/>
                <a:cs typeface="Bebas Neue" pitchFamily="34" charset="0"/>
                <a:sym typeface="Bebas Neue" pitchFamily="34" charset="0"/>
              </a:rPr>
              <a:pPr eaLnBrk="1" hangingPunct="1"/>
              <a:t>90</a:t>
            </a:fld>
            <a:endParaRPr lang="en-US" sz="3600" smtClean="0">
              <a:solidFill>
                <a:srgbClr val="139FD2"/>
              </a:solidFill>
              <a:latin typeface="Bebas Neue" pitchFamily="34" charset="0"/>
              <a:ea typeface="Bebas Neue" pitchFamily="34" charset="0"/>
              <a:cs typeface="Bebas Neue" pitchFamily="34" charset="0"/>
              <a:sym typeface="Bebas Neue" pitchFamily="34" charset="0"/>
            </a:endParaRPr>
          </a:p>
        </p:txBody>
      </p:sp>
      <p:sp>
        <p:nvSpPr>
          <p:cNvPr id="45059" name="Rectangle 1"/>
          <p:cNvSpPr>
            <a:spLocks/>
          </p:cNvSpPr>
          <p:nvPr/>
        </p:nvSpPr>
        <p:spPr bwMode="auto">
          <a:xfrm>
            <a:off x="2427288" y="1079500"/>
            <a:ext cx="14630400"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14400" dirty="0" smtClean="0">
                <a:solidFill>
                  <a:srgbClr val="139FD2"/>
                </a:solidFill>
                <a:latin typeface="Bebas Neue" pitchFamily="34" charset="0"/>
                <a:ea typeface="Bebas Neue" pitchFamily="34" charset="0"/>
                <a:cs typeface="Bebas Neue" pitchFamily="34" charset="0"/>
                <a:sym typeface="Bebas Neue" pitchFamily="34" charset="0"/>
              </a:rPr>
              <a:t>Bitcoin strategies  </a:t>
            </a:r>
            <a:endParaRPr lang="en-US" sz="14400" dirty="0">
              <a:solidFill>
                <a:srgbClr val="139FD2"/>
              </a:solidFill>
              <a:latin typeface="Bebas Neue" pitchFamily="34" charset="0"/>
              <a:ea typeface="Bebas Neue" pitchFamily="34" charset="0"/>
              <a:cs typeface="Bebas Neue" pitchFamily="34" charset="0"/>
              <a:sym typeface="Bebas Neue" pitchFamily="34" charset="0"/>
            </a:endParaRPr>
          </a:p>
        </p:txBody>
      </p:sp>
      <p:sp>
        <p:nvSpPr>
          <p:cNvPr id="45060" name="Oval 2"/>
          <p:cNvSpPr>
            <a:spLocks/>
          </p:cNvSpPr>
          <p:nvPr/>
        </p:nvSpPr>
        <p:spPr bwMode="auto">
          <a:xfrm>
            <a:off x="14452600" y="5168900"/>
            <a:ext cx="6197600" cy="6197600"/>
          </a:xfrm>
          <a:prstGeom prst="ellipse">
            <a:avLst/>
          </a:prstGeom>
          <a:noFill/>
          <a:ln w="127000">
            <a:solidFill>
              <a:srgbClr val="E8E8E8"/>
            </a:solidFill>
            <a:prstDash val="sysDot"/>
            <a:miter lim="800000"/>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grpSp>
        <p:nvGrpSpPr>
          <p:cNvPr id="45065" name="Group 10"/>
          <p:cNvGrpSpPr>
            <a:grpSpLocks/>
          </p:cNvGrpSpPr>
          <p:nvPr/>
        </p:nvGrpSpPr>
        <p:grpSpPr bwMode="auto">
          <a:xfrm>
            <a:off x="2438400" y="4267200"/>
            <a:ext cx="8764588" cy="7404100"/>
            <a:chOff x="0" y="24"/>
            <a:chExt cx="5521" cy="4664"/>
          </a:xfrm>
        </p:grpSpPr>
        <p:sp>
          <p:nvSpPr>
            <p:cNvPr id="45066" name="Rectangle 7"/>
            <p:cNvSpPr>
              <a:spLocks/>
            </p:cNvSpPr>
            <p:nvPr/>
          </p:nvSpPr>
          <p:spPr bwMode="auto">
            <a:xfrm>
              <a:off x="32" y="24"/>
              <a:ext cx="5472" cy="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7200" dirty="0" smtClean="0">
                  <a:solidFill>
                    <a:srgbClr val="1E1D1D"/>
                  </a:solidFill>
                  <a:latin typeface="Bebas Neue" pitchFamily="34" charset="0"/>
                  <a:ea typeface="Bebas Neue" pitchFamily="34" charset="0"/>
                  <a:cs typeface="Bebas Neue" pitchFamily="34" charset="0"/>
                  <a:sym typeface="Bebas Neue" pitchFamily="34" charset="0"/>
                </a:rPr>
                <a:t>media</a:t>
              </a:r>
              <a:endParaRPr lang="en-US" sz="7200" dirty="0">
                <a:solidFill>
                  <a:srgbClr val="1E1D1D"/>
                </a:solidFill>
                <a:latin typeface="Bebas Neue" pitchFamily="34" charset="0"/>
                <a:ea typeface="Bebas Neue" pitchFamily="34" charset="0"/>
                <a:cs typeface="Bebas Neue" pitchFamily="34" charset="0"/>
                <a:sym typeface="Bebas Neue" pitchFamily="34" charset="0"/>
              </a:endParaRPr>
            </a:p>
          </p:txBody>
        </p:sp>
        <p:sp>
          <p:nvSpPr>
            <p:cNvPr id="50184" name="Rectangle 8"/>
            <p:cNvSpPr>
              <a:spLocks/>
            </p:cNvSpPr>
            <p:nvPr/>
          </p:nvSpPr>
          <p:spPr bwMode="auto">
            <a:xfrm>
              <a:off x="49" y="896"/>
              <a:ext cx="5472" cy="37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lstStyle/>
            <a:p>
              <a:pPr algn="l">
                <a:defRPr/>
              </a:pPr>
              <a:endParaRPr lang="en-US" sz="3600" dirty="0">
                <a:solidFill>
                  <a:srgbClr val="1E1D1D"/>
                </a:solidFill>
                <a:latin typeface="Arial" pitchFamily="34" charset="0"/>
                <a:ea typeface="Helvetica Light" charset="0"/>
                <a:cs typeface="Arial" pitchFamily="34" charset="0"/>
                <a:sym typeface="Helvetica Light" charset="0"/>
              </a:endParaRPr>
            </a:p>
            <a:p>
              <a:pPr algn="l">
                <a:defRPr/>
              </a:pPr>
              <a:endParaRPr lang="en-US" sz="3600" dirty="0">
                <a:solidFill>
                  <a:srgbClr val="1E1D1D"/>
                </a:solidFill>
                <a:latin typeface="Arial" pitchFamily="34" charset="0"/>
                <a:ea typeface="Helvetica Light" charset="0"/>
                <a:cs typeface="Arial" pitchFamily="34" charset="0"/>
                <a:sym typeface="Helvetica Light" charset="0"/>
              </a:endParaRPr>
            </a:p>
            <a:p>
              <a:pPr marL="977900" indent="-635000" algn="l">
                <a:buClr>
                  <a:srgbClr val="139FD2"/>
                </a:buClr>
                <a:buSzPct val="125000"/>
                <a:buFont typeface="Helvetica Light" charset="0"/>
                <a:buChar char="•"/>
                <a:defRPr/>
              </a:pPr>
              <a:r>
                <a:rPr lang="en-US" sz="3600" dirty="0" smtClean="0">
                  <a:solidFill>
                    <a:srgbClr val="1E1D1D"/>
                  </a:solidFill>
                  <a:latin typeface="Arial" pitchFamily="34" charset="0"/>
                  <a:ea typeface="Helvetica Light" charset="0"/>
                  <a:cs typeface="Arial" pitchFamily="34" charset="0"/>
                  <a:sym typeface="Helvetica Light" charset="0"/>
                </a:rPr>
                <a:t>Accept Bitcoin.</a:t>
              </a:r>
            </a:p>
            <a:p>
              <a:pPr marL="977900" indent="-635000" algn="l">
                <a:buClr>
                  <a:srgbClr val="139FD2"/>
                </a:buClr>
                <a:buSzPct val="125000"/>
                <a:buFont typeface="Helvetica Light" charset="0"/>
                <a:buChar char="•"/>
                <a:defRPr/>
              </a:pPr>
              <a:endParaRPr lang="en-US" sz="3600" dirty="0" smtClean="0">
                <a:solidFill>
                  <a:srgbClr val="1E1D1D"/>
                </a:solidFill>
                <a:latin typeface="Arial" pitchFamily="34" charset="0"/>
                <a:ea typeface="Helvetica Light" charset="0"/>
                <a:cs typeface="Arial" pitchFamily="34" charset="0"/>
                <a:sym typeface="Helvetica Light" charset="0"/>
              </a:endParaRPr>
            </a:p>
            <a:p>
              <a:pPr marL="977900" indent="-635000" algn="l">
                <a:buClr>
                  <a:srgbClr val="139FD2"/>
                </a:buClr>
                <a:buSzPct val="125000"/>
                <a:buFont typeface="Helvetica Light" charset="0"/>
                <a:buChar char="•"/>
                <a:defRPr/>
              </a:pPr>
              <a:r>
                <a:rPr lang="en-US" sz="3600" dirty="0" smtClean="0">
                  <a:solidFill>
                    <a:srgbClr val="1E1D1D"/>
                  </a:solidFill>
                  <a:latin typeface="Arial" pitchFamily="34" charset="0"/>
                  <a:ea typeface="Helvetica Light" charset="0"/>
                  <a:cs typeface="Arial" pitchFamily="34" charset="0"/>
                  <a:sym typeface="Helvetica Light" charset="0"/>
                </a:rPr>
                <a:t>Contact Media.</a:t>
              </a:r>
            </a:p>
            <a:p>
              <a:pPr marL="977900" indent="-635000" algn="l">
                <a:buClr>
                  <a:srgbClr val="139FD2"/>
                </a:buClr>
                <a:buSzPct val="125000"/>
                <a:buFont typeface="Helvetica Light" charset="0"/>
                <a:buChar char="•"/>
                <a:defRPr/>
              </a:pPr>
              <a:endParaRPr lang="en-US" sz="3600" dirty="0" smtClean="0">
                <a:solidFill>
                  <a:srgbClr val="1E1D1D"/>
                </a:solidFill>
                <a:latin typeface="Arial" pitchFamily="34" charset="0"/>
                <a:ea typeface="Helvetica Light" charset="0"/>
                <a:cs typeface="Arial" pitchFamily="34" charset="0"/>
                <a:sym typeface="Helvetica Light" charset="0"/>
              </a:endParaRPr>
            </a:p>
            <a:p>
              <a:pPr marL="977900" indent="-635000" algn="l">
                <a:buClr>
                  <a:srgbClr val="139FD2"/>
                </a:buClr>
                <a:buSzPct val="125000"/>
                <a:buFont typeface="Helvetica Light" charset="0"/>
                <a:buChar char="•"/>
                <a:defRPr/>
              </a:pPr>
              <a:r>
                <a:rPr lang="en-US" sz="3600" dirty="0" smtClean="0">
                  <a:solidFill>
                    <a:srgbClr val="1E1D1D"/>
                  </a:solidFill>
                  <a:latin typeface="Arial" pitchFamily="34" charset="0"/>
                  <a:ea typeface="Helvetica Light" charset="0"/>
                  <a:cs typeface="Arial" pitchFamily="34" charset="0"/>
                  <a:sym typeface="Helvetica Light" charset="0"/>
                </a:rPr>
                <a:t>Give Interviews.</a:t>
              </a:r>
            </a:p>
            <a:p>
              <a:pPr marL="977900" indent="-635000" algn="l">
                <a:buClr>
                  <a:srgbClr val="139FD2"/>
                </a:buClr>
                <a:buSzPct val="125000"/>
                <a:buFont typeface="Helvetica Light" charset="0"/>
                <a:buChar char="•"/>
                <a:defRPr/>
              </a:pPr>
              <a:endParaRPr lang="en-US" sz="3600" dirty="0" smtClean="0">
                <a:solidFill>
                  <a:srgbClr val="1E1D1D"/>
                </a:solidFill>
                <a:latin typeface="Arial" pitchFamily="34" charset="0"/>
                <a:ea typeface="Helvetica Light" charset="0"/>
                <a:cs typeface="Arial" pitchFamily="34" charset="0"/>
                <a:sym typeface="Helvetica Light" charset="0"/>
              </a:endParaRPr>
            </a:p>
            <a:p>
              <a:pPr marL="977900" indent="-635000" algn="l">
                <a:buClr>
                  <a:srgbClr val="139FD2"/>
                </a:buClr>
                <a:buSzPct val="125000"/>
                <a:buFont typeface="Helvetica Light" charset="0"/>
                <a:buChar char="•"/>
                <a:defRPr/>
              </a:pPr>
              <a:r>
                <a:rPr lang="en-US" sz="3600" dirty="0" smtClean="0">
                  <a:solidFill>
                    <a:srgbClr val="1E1D1D"/>
                  </a:solidFill>
                  <a:latin typeface="Arial" pitchFamily="34" charset="0"/>
                  <a:ea typeface="Helvetica Light" charset="0"/>
                  <a:cs typeface="Arial" pitchFamily="34" charset="0"/>
                  <a:sym typeface="Helvetica Light" charset="0"/>
                </a:rPr>
                <a:t>Generate Traffic</a:t>
              </a:r>
            </a:p>
            <a:p>
              <a:pPr marL="342900" algn="l">
                <a:buClr>
                  <a:srgbClr val="139FD2"/>
                </a:buClr>
                <a:buSzPct val="125000"/>
                <a:defRPr/>
              </a:pPr>
              <a:endParaRPr lang="en-US" sz="3600" dirty="0">
                <a:solidFill>
                  <a:srgbClr val="1E1D1D"/>
                </a:solidFill>
                <a:latin typeface="Arial" pitchFamily="34" charset="0"/>
                <a:ea typeface="Helvetica Light" charset="0"/>
                <a:cs typeface="Arial" pitchFamily="34" charset="0"/>
                <a:sym typeface="Helvetica Light" charset="0"/>
              </a:endParaRPr>
            </a:p>
            <a:p>
              <a:pPr marL="342900" algn="l">
                <a:buClr>
                  <a:srgbClr val="139FD2"/>
                </a:buClr>
                <a:buSzPct val="125000"/>
                <a:defRPr/>
              </a:pPr>
              <a:endParaRPr lang="en-US" sz="3600" dirty="0">
                <a:solidFill>
                  <a:srgbClr val="1E1D1D"/>
                </a:solidFill>
                <a:latin typeface="Arial" pitchFamily="34" charset="0"/>
                <a:ea typeface="Helvetica Light" charset="0"/>
                <a:cs typeface="Arial" pitchFamily="34" charset="0"/>
                <a:sym typeface="Helvetica Light" charset="0"/>
              </a:endParaRPr>
            </a:p>
            <a:p>
              <a:pPr algn="l">
                <a:defRPr/>
              </a:pPr>
              <a:endParaRPr lang="en-US" sz="3600" dirty="0">
                <a:solidFill>
                  <a:srgbClr val="1E1D1D"/>
                </a:solidFill>
                <a:latin typeface="Arial" pitchFamily="34" charset="0"/>
                <a:ea typeface="Helvetica Light" charset="0"/>
                <a:cs typeface="Arial" pitchFamily="34" charset="0"/>
                <a:sym typeface="Helvetica Light" charset="0"/>
              </a:endParaRPr>
            </a:p>
          </p:txBody>
        </p:sp>
        <p:sp>
          <p:nvSpPr>
            <p:cNvPr id="45068" name="Line 9"/>
            <p:cNvSpPr>
              <a:spLocks noChangeShapeType="1"/>
            </p:cNvSpPr>
            <p:nvPr/>
          </p:nvSpPr>
          <p:spPr bwMode="auto">
            <a:xfrm>
              <a:off x="0" y="656"/>
              <a:ext cx="5472" cy="0"/>
            </a:xfrm>
            <a:prstGeom prst="line">
              <a:avLst/>
            </a:prstGeom>
            <a:noFill/>
            <a:ln w="114300">
              <a:solidFill>
                <a:srgbClr val="139FD2"/>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a:p>
          </p:txBody>
        </p:sp>
      </p:grpSp>
      <p:grpSp>
        <p:nvGrpSpPr>
          <p:cNvPr id="4" name="Group 3"/>
          <p:cNvGrpSpPr/>
          <p:nvPr/>
        </p:nvGrpSpPr>
        <p:grpSpPr>
          <a:xfrm>
            <a:off x="16154400" y="4279900"/>
            <a:ext cx="2794000" cy="2794000"/>
            <a:chOff x="16154400" y="4279900"/>
            <a:chExt cx="2794000" cy="2794000"/>
          </a:xfrm>
        </p:grpSpPr>
        <p:sp>
          <p:nvSpPr>
            <p:cNvPr id="45063" name="Oval 5"/>
            <p:cNvSpPr>
              <a:spLocks/>
            </p:cNvSpPr>
            <p:nvPr/>
          </p:nvSpPr>
          <p:spPr bwMode="auto">
            <a:xfrm>
              <a:off x="16154400" y="4279900"/>
              <a:ext cx="2794000" cy="2794000"/>
            </a:xfrm>
            <a:prstGeom prst="ellipse">
              <a:avLst/>
            </a:prstGeom>
            <a:solidFill>
              <a:srgbClr val="139FD2"/>
            </a:solidFill>
            <a:ln w="25400">
              <a:solidFill>
                <a:srgbClr val="139FD2"/>
              </a:solidFill>
              <a:miter lim="800000"/>
              <a:headEnd/>
              <a:tailEnd/>
            </a:ln>
          </p:spPr>
          <p:txBody>
            <a:bodyPr lIns="508000" tIns="508000" rIns="508000" bIns="508000" anchor="ctr"/>
            <a:lstStyle/>
            <a:p>
              <a:pPr>
                <a:lnSpc>
                  <a:spcPct val="70000"/>
                </a:lnSpc>
              </a:pPr>
              <a:endParaRPr lang="en-US" sz="4000" dirty="0">
                <a:solidFill>
                  <a:srgbClr val="FFFFFF"/>
                </a:solidFill>
                <a:latin typeface="Bebas Neue" pitchFamily="34" charset="0"/>
                <a:ea typeface="Bebas Neue" pitchFamily="34" charset="0"/>
                <a:cs typeface="Bebas Neue" pitchFamily="34" charset="0"/>
                <a:sym typeface="Bebas Neue" pitchFamily="34" charset="0"/>
              </a:endParaRPr>
            </a:p>
          </p:txBody>
        </p:sp>
        <p:sp>
          <p:nvSpPr>
            <p:cNvPr id="3" name="Rectangle 2"/>
            <p:cNvSpPr/>
            <p:nvPr/>
          </p:nvSpPr>
          <p:spPr>
            <a:xfrm>
              <a:off x="16329030" y="5339884"/>
              <a:ext cx="2520000" cy="674031"/>
            </a:xfrm>
            <a:prstGeom prst="rect">
              <a:avLst/>
            </a:prstGeom>
          </p:spPr>
          <p:txBody>
            <a:bodyPr wrap="square">
              <a:spAutoFit/>
            </a:bodyPr>
            <a:lstStyle/>
            <a:p>
              <a:pPr>
                <a:lnSpc>
                  <a:spcPct val="70000"/>
                </a:lnSpc>
              </a:pPr>
              <a:r>
                <a:rPr lang="en-US" sz="5400" dirty="0" smtClean="0">
                  <a:solidFill>
                    <a:srgbClr val="FFFFFF"/>
                  </a:solidFill>
                  <a:latin typeface="Bebas Neue" pitchFamily="34" charset="0"/>
                  <a:ea typeface="Bebas Neue" pitchFamily="34" charset="0"/>
                  <a:cs typeface="Bebas Neue" pitchFamily="34" charset="0"/>
                  <a:sym typeface="Bebas Neue" pitchFamily="34" charset="0"/>
                </a:rPr>
                <a:t> bitcoin</a:t>
              </a:r>
              <a:endParaRPr lang="en-US" sz="5400" dirty="0">
                <a:solidFill>
                  <a:srgbClr val="FFFFFF"/>
                </a:solidFill>
                <a:latin typeface="Bebas Neue" pitchFamily="34" charset="0"/>
                <a:ea typeface="Bebas Neue" pitchFamily="34" charset="0"/>
                <a:cs typeface="Bebas Neue" pitchFamily="34" charset="0"/>
                <a:sym typeface="Bebas Neue" pitchFamily="34" charset="0"/>
              </a:endParaRPr>
            </a:p>
          </p:txBody>
        </p:sp>
      </p:grpSp>
      <p:grpSp>
        <p:nvGrpSpPr>
          <p:cNvPr id="5" name="Group 4"/>
          <p:cNvGrpSpPr/>
          <p:nvPr/>
        </p:nvGrpSpPr>
        <p:grpSpPr>
          <a:xfrm>
            <a:off x="19050000" y="6870700"/>
            <a:ext cx="2794000" cy="2794000"/>
            <a:chOff x="19050000" y="6870700"/>
            <a:chExt cx="2794000" cy="2794000"/>
          </a:xfrm>
        </p:grpSpPr>
        <p:sp>
          <p:nvSpPr>
            <p:cNvPr id="45062" name="Oval 4"/>
            <p:cNvSpPr>
              <a:spLocks/>
            </p:cNvSpPr>
            <p:nvPr/>
          </p:nvSpPr>
          <p:spPr bwMode="auto">
            <a:xfrm>
              <a:off x="19050000" y="6870700"/>
              <a:ext cx="2794000" cy="2794000"/>
            </a:xfrm>
            <a:prstGeom prst="ellipse">
              <a:avLst/>
            </a:prstGeom>
            <a:solidFill>
              <a:srgbClr val="D31E25"/>
            </a:solidFill>
            <a:ln w="25400">
              <a:solidFill>
                <a:srgbClr val="D31E25"/>
              </a:solidFill>
              <a:miter lim="800000"/>
              <a:headEnd/>
              <a:tailEnd/>
            </a:ln>
          </p:spPr>
          <p:txBody>
            <a:bodyPr lIns="508000" tIns="508000" rIns="508000" bIns="508000" anchor="ctr"/>
            <a:lstStyle/>
            <a:p>
              <a:pPr>
                <a:lnSpc>
                  <a:spcPct val="70000"/>
                </a:lnSpc>
              </a:pPr>
              <a:endParaRPr lang="en-US" sz="4000" dirty="0">
                <a:solidFill>
                  <a:srgbClr val="FFFFFF"/>
                </a:solidFill>
                <a:latin typeface="Bebas Neue" pitchFamily="34" charset="0"/>
                <a:ea typeface="Bebas Neue" pitchFamily="34" charset="0"/>
                <a:cs typeface="Bebas Neue" pitchFamily="34" charset="0"/>
                <a:sym typeface="Bebas Neue" pitchFamily="34" charset="0"/>
              </a:endParaRPr>
            </a:p>
          </p:txBody>
        </p:sp>
        <p:sp>
          <p:nvSpPr>
            <p:cNvPr id="16" name="Rectangle 15"/>
            <p:cNvSpPr/>
            <p:nvPr/>
          </p:nvSpPr>
          <p:spPr>
            <a:xfrm>
              <a:off x="19187000" y="8015700"/>
              <a:ext cx="2520000" cy="674031"/>
            </a:xfrm>
            <a:prstGeom prst="rect">
              <a:avLst/>
            </a:prstGeom>
          </p:spPr>
          <p:txBody>
            <a:bodyPr wrap="square">
              <a:spAutoFit/>
            </a:bodyPr>
            <a:lstStyle/>
            <a:p>
              <a:pPr>
                <a:lnSpc>
                  <a:spcPct val="70000"/>
                </a:lnSpc>
              </a:pPr>
              <a:r>
                <a:rPr lang="en-GB" sz="5400" dirty="0" smtClean="0">
                  <a:solidFill>
                    <a:srgbClr val="FFFFFF"/>
                  </a:solidFill>
                  <a:latin typeface="Bebas Neue" pitchFamily="34" charset="0"/>
                  <a:ea typeface="Bebas Neue" pitchFamily="34" charset="0"/>
                  <a:cs typeface="Bebas Neue" pitchFamily="34" charset="0"/>
                  <a:sym typeface="Bebas Neue" pitchFamily="34" charset="0"/>
                </a:rPr>
                <a:t> media</a:t>
              </a:r>
              <a:endParaRPr lang="en-US" sz="5400" dirty="0">
                <a:solidFill>
                  <a:srgbClr val="FFFFFF"/>
                </a:solidFill>
                <a:latin typeface="Bebas Neue" pitchFamily="34" charset="0"/>
                <a:ea typeface="Bebas Neue" pitchFamily="34" charset="0"/>
                <a:cs typeface="Bebas Neue" pitchFamily="34" charset="0"/>
                <a:sym typeface="Bebas Neue" pitchFamily="34" charset="0"/>
              </a:endParaRPr>
            </a:p>
          </p:txBody>
        </p:sp>
      </p:grpSp>
      <p:grpSp>
        <p:nvGrpSpPr>
          <p:cNvPr id="7" name="Group 6"/>
          <p:cNvGrpSpPr/>
          <p:nvPr/>
        </p:nvGrpSpPr>
        <p:grpSpPr>
          <a:xfrm>
            <a:off x="16154400" y="9525000"/>
            <a:ext cx="2794000" cy="2794000"/>
            <a:chOff x="16154400" y="9525000"/>
            <a:chExt cx="2794000" cy="2794000"/>
          </a:xfrm>
        </p:grpSpPr>
        <p:sp>
          <p:nvSpPr>
            <p:cNvPr id="45064" name="Oval 6"/>
            <p:cNvSpPr>
              <a:spLocks/>
            </p:cNvSpPr>
            <p:nvPr/>
          </p:nvSpPr>
          <p:spPr bwMode="auto">
            <a:xfrm>
              <a:off x="16154400" y="9525000"/>
              <a:ext cx="2794000" cy="2794000"/>
            </a:xfrm>
            <a:prstGeom prst="ellipse">
              <a:avLst/>
            </a:prstGeom>
            <a:solidFill>
              <a:srgbClr val="70AE45"/>
            </a:solidFill>
            <a:ln w="25400">
              <a:solidFill>
                <a:srgbClr val="70AE45"/>
              </a:solidFill>
              <a:miter lim="800000"/>
              <a:headEnd/>
              <a:tailEnd/>
            </a:ln>
          </p:spPr>
          <p:txBody>
            <a:bodyPr lIns="508000" tIns="508000" rIns="508000" bIns="508000" anchor="ctr"/>
            <a:lstStyle/>
            <a:p>
              <a:pPr>
                <a:lnSpc>
                  <a:spcPct val="70000"/>
                </a:lnSpc>
              </a:pPr>
              <a:endParaRPr lang="en-US" sz="4000" dirty="0">
                <a:solidFill>
                  <a:srgbClr val="FFFFFF"/>
                </a:solidFill>
                <a:latin typeface="Bebas Neue" pitchFamily="34" charset="0"/>
                <a:ea typeface="Bebas Neue" pitchFamily="34" charset="0"/>
                <a:cs typeface="Bebas Neue" pitchFamily="34" charset="0"/>
                <a:sym typeface="Bebas Neue" pitchFamily="34" charset="0"/>
              </a:endParaRPr>
            </a:p>
          </p:txBody>
        </p:sp>
        <p:sp>
          <p:nvSpPr>
            <p:cNvPr id="19" name="Rectangle 18"/>
            <p:cNvSpPr/>
            <p:nvPr/>
          </p:nvSpPr>
          <p:spPr>
            <a:xfrm>
              <a:off x="16329030" y="10584984"/>
              <a:ext cx="2520000" cy="736355"/>
            </a:xfrm>
            <a:prstGeom prst="rect">
              <a:avLst/>
            </a:prstGeom>
          </p:spPr>
          <p:txBody>
            <a:bodyPr wrap="square">
              <a:spAutoFit/>
            </a:bodyPr>
            <a:lstStyle/>
            <a:p>
              <a:pPr>
                <a:lnSpc>
                  <a:spcPct val="70000"/>
                </a:lnSpc>
              </a:pPr>
              <a:r>
                <a:rPr lang="en-GB" sz="5400" dirty="0" smtClean="0">
                  <a:solidFill>
                    <a:srgbClr val="FFFFFF"/>
                  </a:solidFill>
                  <a:latin typeface="Bebas Neue" pitchFamily="34" charset="0"/>
                  <a:ea typeface="Bebas Neue" pitchFamily="34" charset="0"/>
                  <a:cs typeface="Bebas Neue" pitchFamily="34" charset="0"/>
                  <a:sym typeface="Bebas Neue" pitchFamily="34" charset="0"/>
                </a:rPr>
                <a:t>publicity</a:t>
              </a:r>
              <a:endParaRPr lang="en-US" sz="5400" dirty="0">
                <a:solidFill>
                  <a:srgbClr val="FFFFFF"/>
                </a:solidFill>
                <a:latin typeface="Bebas Neue" pitchFamily="34" charset="0"/>
                <a:ea typeface="Bebas Neue" pitchFamily="34" charset="0"/>
                <a:cs typeface="Bebas Neue" pitchFamily="34" charset="0"/>
                <a:sym typeface="Bebas Neue" pitchFamily="34" charset="0"/>
              </a:endParaRPr>
            </a:p>
          </p:txBody>
        </p:sp>
      </p:grpSp>
      <p:grpSp>
        <p:nvGrpSpPr>
          <p:cNvPr id="6" name="Group 5"/>
          <p:cNvGrpSpPr/>
          <p:nvPr/>
        </p:nvGrpSpPr>
        <p:grpSpPr>
          <a:xfrm>
            <a:off x="13258800" y="6870700"/>
            <a:ext cx="2794000" cy="2794000"/>
            <a:chOff x="13258800" y="6870700"/>
            <a:chExt cx="2794000" cy="2794000"/>
          </a:xfrm>
        </p:grpSpPr>
        <p:sp>
          <p:nvSpPr>
            <p:cNvPr id="45061" name="Oval 3"/>
            <p:cNvSpPr>
              <a:spLocks/>
            </p:cNvSpPr>
            <p:nvPr/>
          </p:nvSpPr>
          <p:spPr bwMode="auto">
            <a:xfrm>
              <a:off x="13258800" y="6870700"/>
              <a:ext cx="2794000" cy="2794000"/>
            </a:xfrm>
            <a:prstGeom prst="ellipse">
              <a:avLst/>
            </a:prstGeom>
            <a:solidFill>
              <a:srgbClr val="FDBE36"/>
            </a:solidFill>
            <a:ln w="25400">
              <a:solidFill>
                <a:srgbClr val="FDBE36"/>
              </a:solidFill>
              <a:miter lim="800000"/>
              <a:headEnd/>
              <a:tailEnd/>
            </a:ln>
          </p:spPr>
          <p:txBody>
            <a:bodyPr lIns="508000" tIns="508000" rIns="508000" bIns="508000" anchor="ctr"/>
            <a:lstStyle/>
            <a:p>
              <a:pPr>
                <a:lnSpc>
                  <a:spcPct val="70000"/>
                </a:lnSpc>
              </a:pPr>
              <a:endParaRPr lang="en-US" sz="4000" dirty="0">
                <a:solidFill>
                  <a:srgbClr val="FFFFFF"/>
                </a:solidFill>
                <a:latin typeface="Bebas Neue" pitchFamily="34" charset="0"/>
                <a:ea typeface="Bebas Neue" pitchFamily="34" charset="0"/>
                <a:cs typeface="Bebas Neue" pitchFamily="34" charset="0"/>
                <a:sym typeface="Bebas Neue" pitchFamily="34" charset="0"/>
              </a:endParaRPr>
            </a:p>
          </p:txBody>
        </p:sp>
        <p:sp>
          <p:nvSpPr>
            <p:cNvPr id="20" name="Rectangle 19"/>
            <p:cNvSpPr/>
            <p:nvPr/>
          </p:nvSpPr>
          <p:spPr>
            <a:xfrm>
              <a:off x="13395800" y="8015700"/>
              <a:ext cx="2520000" cy="674031"/>
            </a:xfrm>
            <a:prstGeom prst="rect">
              <a:avLst/>
            </a:prstGeom>
          </p:spPr>
          <p:txBody>
            <a:bodyPr wrap="square">
              <a:spAutoFit/>
            </a:bodyPr>
            <a:lstStyle/>
            <a:p>
              <a:pPr>
                <a:lnSpc>
                  <a:spcPct val="70000"/>
                </a:lnSpc>
              </a:pPr>
              <a:r>
                <a:rPr lang="en-US" sz="5400" dirty="0" smtClean="0">
                  <a:solidFill>
                    <a:srgbClr val="FFFFFF"/>
                  </a:solidFill>
                  <a:latin typeface="Bebas Neue" pitchFamily="34" charset="0"/>
                  <a:ea typeface="Bebas Neue" pitchFamily="34" charset="0"/>
                  <a:cs typeface="Bebas Neue" pitchFamily="34" charset="0"/>
                  <a:sym typeface="Bebas Neue" pitchFamily="34" charset="0"/>
                </a:rPr>
                <a:t>traffic</a:t>
              </a:r>
              <a:endParaRPr lang="en-US" sz="5400" dirty="0">
                <a:solidFill>
                  <a:srgbClr val="FFFFFF"/>
                </a:solidFill>
                <a:latin typeface="Bebas Neue" pitchFamily="34" charset="0"/>
                <a:ea typeface="Bebas Neue" pitchFamily="34" charset="0"/>
                <a:cs typeface="Bebas Neue" pitchFamily="34" charset="0"/>
                <a:sym typeface="Bebas Neue" pitchFamily="34" charset="0"/>
              </a:endParaRPr>
            </a:p>
          </p:txBody>
        </p:sp>
      </p:grpSp>
    </p:spTree>
    <p:extLst>
      <p:ext uri="{BB962C8B-B14F-4D97-AF65-F5344CB8AC3E}">
        <p14:creationId xmlns:p14="http://schemas.microsoft.com/office/powerpoint/2010/main" val="33132764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290" name="Slide Number Placeholder 3"/>
          <p:cNvSpPr>
            <a:spLocks noGrp="1"/>
          </p:cNvSpPr>
          <p:nvPr>
            <p:ph type="sldNum" sz="quarter" idx="10"/>
          </p:nvPr>
        </p:nvSpPr>
        <p:spPr>
          <a:noFill/>
        </p:spPr>
        <p:txBody>
          <a:bodyPr/>
          <a:lstStyle>
            <a:lvl1pPr eaLnBrk="0" hangingPunct="0">
              <a:defRPr sz="5600">
                <a:solidFill>
                  <a:srgbClr val="000000"/>
                </a:solidFill>
                <a:latin typeface="Gill Sans" charset="0"/>
                <a:ea typeface="ヒラギノ角ゴ ProN W3" charset="0"/>
                <a:cs typeface="ヒラギノ角ゴ ProN W3" charset="0"/>
                <a:sym typeface="Gill Sans" charset="0"/>
              </a:defRPr>
            </a:lvl1pPr>
            <a:lvl2pPr marL="742950" indent="-285750" eaLnBrk="0" hangingPunct="0">
              <a:defRPr sz="5600">
                <a:solidFill>
                  <a:srgbClr val="000000"/>
                </a:solidFill>
                <a:latin typeface="Gill Sans" charset="0"/>
                <a:ea typeface="ヒラギノ角ゴ ProN W3" charset="0"/>
                <a:cs typeface="ヒラギノ角ゴ ProN W3" charset="0"/>
                <a:sym typeface="Gill Sans" charset="0"/>
              </a:defRPr>
            </a:lvl2pPr>
            <a:lvl3pPr marL="1143000" indent="-228600" eaLnBrk="0" hangingPunct="0">
              <a:defRPr sz="5600">
                <a:solidFill>
                  <a:srgbClr val="000000"/>
                </a:solidFill>
                <a:latin typeface="Gill Sans" charset="0"/>
                <a:ea typeface="ヒラギノ角ゴ ProN W3" charset="0"/>
                <a:cs typeface="ヒラギノ角ゴ ProN W3" charset="0"/>
                <a:sym typeface="Gill Sans" charset="0"/>
              </a:defRPr>
            </a:lvl3pPr>
            <a:lvl4pPr marL="1600200" indent="-228600" eaLnBrk="0" hangingPunct="0">
              <a:defRPr sz="5600">
                <a:solidFill>
                  <a:srgbClr val="000000"/>
                </a:solidFill>
                <a:latin typeface="Gill Sans" charset="0"/>
                <a:ea typeface="ヒラギノ角ゴ ProN W3" charset="0"/>
                <a:cs typeface="ヒラギノ角ゴ ProN W3" charset="0"/>
                <a:sym typeface="Gill Sans" charset="0"/>
              </a:defRPr>
            </a:lvl4pPr>
            <a:lvl5pPr marL="2057400" indent="-228600" eaLnBrk="0" hangingPunct="0">
              <a:defRPr sz="5600">
                <a:solidFill>
                  <a:srgbClr val="000000"/>
                </a:solidFill>
                <a:latin typeface="Gill Sans" charset="0"/>
                <a:ea typeface="ヒラギノ角ゴ ProN W3" charset="0"/>
                <a:cs typeface="ヒラギノ角ゴ ProN W3" charset="0"/>
                <a:sym typeface="Gill Sans" charset="0"/>
              </a:defRPr>
            </a:lvl5pPr>
            <a:lvl6pPr marL="25146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6pPr>
            <a:lvl7pPr marL="29718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7pPr>
            <a:lvl8pPr marL="34290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8pPr>
            <a:lvl9pPr marL="38862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9pPr>
          </a:lstStyle>
          <a:p>
            <a:pPr eaLnBrk="1" hangingPunct="1"/>
            <a:fld id="{9AEA6E64-A88D-44D2-8E1A-F022D9792D24}" type="slidenum">
              <a:rPr lang="en-US" sz="3600" smtClean="0">
                <a:solidFill>
                  <a:srgbClr val="139FD2"/>
                </a:solidFill>
                <a:latin typeface="Bebas Neue" pitchFamily="34" charset="0"/>
                <a:ea typeface="Bebas Neue" pitchFamily="34" charset="0"/>
                <a:cs typeface="Bebas Neue" pitchFamily="34" charset="0"/>
                <a:sym typeface="Bebas Neue" pitchFamily="34" charset="0"/>
              </a:rPr>
              <a:pPr eaLnBrk="1" hangingPunct="1"/>
              <a:t>91</a:t>
            </a:fld>
            <a:endParaRPr lang="en-US" sz="3600" smtClean="0">
              <a:solidFill>
                <a:srgbClr val="139FD2"/>
              </a:solidFill>
              <a:latin typeface="Bebas Neue" pitchFamily="34" charset="0"/>
              <a:ea typeface="Bebas Neue" pitchFamily="34" charset="0"/>
              <a:cs typeface="Bebas Neue" pitchFamily="34" charset="0"/>
              <a:sym typeface="Bebas Neue" pitchFamily="34" charset="0"/>
            </a:endParaRPr>
          </a:p>
        </p:txBody>
      </p:sp>
      <p:sp>
        <p:nvSpPr>
          <p:cNvPr id="12291" name="Rectangle 1"/>
          <p:cNvSpPr>
            <a:spLocks/>
          </p:cNvSpPr>
          <p:nvPr/>
        </p:nvSpPr>
        <p:spPr bwMode="auto">
          <a:xfrm>
            <a:off x="2427288" y="1079500"/>
            <a:ext cx="14630400"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14400" dirty="0" smtClean="0">
                <a:solidFill>
                  <a:srgbClr val="139FD2"/>
                </a:solidFill>
                <a:latin typeface="Bebas Neue" pitchFamily="34" charset="0"/>
                <a:ea typeface="Bebas Neue" pitchFamily="34" charset="0"/>
                <a:cs typeface="Bebas Neue" pitchFamily="34" charset="0"/>
                <a:sym typeface="Bebas Neue" pitchFamily="34" charset="0"/>
              </a:rPr>
              <a:t>Bitcoin strategies</a:t>
            </a:r>
            <a:endParaRPr lang="en-US" sz="14400" dirty="0">
              <a:solidFill>
                <a:srgbClr val="139FD2"/>
              </a:solidFill>
              <a:latin typeface="Bebas Neue" pitchFamily="34" charset="0"/>
              <a:ea typeface="Bebas Neue" pitchFamily="34" charset="0"/>
              <a:cs typeface="Bebas Neue" pitchFamily="34" charset="0"/>
              <a:sym typeface="Bebas Neue" pitchFamily="34" charset="0"/>
            </a:endParaRPr>
          </a:p>
        </p:txBody>
      </p:sp>
      <p:sp>
        <p:nvSpPr>
          <p:cNvPr id="12292" name="Rectangle 2"/>
          <p:cNvSpPr>
            <a:spLocks/>
          </p:cNvSpPr>
          <p:nvPr/>
        </p:nvSpPr>
        <p:spPr bwMode="auto">
          <a:xfrm>
            <a:off x="10515600" y="10972800"/>
            <a:ext cx="6019800" cy="812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7200" dirty="0" smtClean="0">
                <a:solidFill>
                  <a:srgbClr val="D31E25"/>
                </a:solidFill>
                <a:latin typeface="Bebas Neue" pitchFamily="34" charset="0"/>
                <a:ea typeface="Bebas Neue" pitchFamily="34" charset="0"/>
                <a:cs typeface="Bebas Neue" pitchFamily="34" charset="0"/>
                <a:sym typeface="Bebas Neue" pitchFamily="34" charset="0"/>
              </a:rPr>
              <a:t>Display logo</a:t>
            </a:r>
            <a:endParaRPr lang="en-US" sz="7200" dirty="0">
              <a:solidFill>
                <a:srgbClr val="D31E25"/>
              </a:solidFill>
              <a:latin typeface="Bebas Neue" pitchFamily="34" charset="0"/>
              <a:ea typeface="Bebas Neue" pitchFamily="34" charset="0"/>
              <a:cs typeface="Bebas Neue" pitchFamily="34" charset="0"/>
              <a:sym typeface="Bebas Neue" pitchFamily="34" charset="0"/>
            </a:endParaRPr>
          </a:p>
        </p:txBody>
      </p:sp>
      <p:sp>
        <p:nvSpPr>
          <p:cNvPr id="12293" name="Rectangle 3"/>
          <p:cNvSpPr>
            <a:spLocks/>
          </p:cNvSpPr>
          <p:nvPr/>
        </p:nvSpPr>
        <p:spPr bwMode="auto">
          <a:xfrm>
            <a:off x="7504723" y="8229600"/>
            <a:ext cx="2590799" cy="965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7200" dirty="0" smtClean="0">
                <a:solidFill>
                  <a:srgbClr val="70AE45"/>
                </a:solidFill>
                <a:latin typeface="Bebas Neue" pitchFamily="34" charset="0"/>
                <a:ea typeface="Bebas Neue" pitchFamily="34" charset="0"/>
                <a:cs typeface="Bebas Neue" pitchFamily="34" charset="0"/>
                <a:sym typeface="Bebas Neue" pitchFamily="34" charset="0"/>
              </a:rPr>
              <a:t>accept</a:t>
            </a:r>
            <a:endParaRPr lang="en-US" sz="7200" dirty="0">
              <a:solidFill>
                <a:srgbClr val="70AE45"/>
              </a:solidFill>
              <a:latin typeface="Bebas Neue" pitchFamily="34" charset="0"/>
              <a:ea typeface="Bebas Neue" pitchFamily="34" charset="0"/>
              <a:cs typeface="Bebas Neue" pitchFamily="34" charset="0"/>
              <a:sym typeface="Bebas Neue" pitchFamily="34" charset="0"/>
            </a:endParaRPr>
          </a:p>
        </p:txBody>
      </p:sp>
      <p:sp>
        <p:nvSpPr>
          <p:cNvPr id="12294" name="Rectangle 4"/>
          <p:cNvSpPr>
            <a:spLocks/>
          </p:cNvSpPr>
          <p:nvPr/>
        </p:nvSpPr>
        <p:spPr bwMode="auto">
          <a:xfrm>
            <a:off x="3089275" y="5737519"/>
            <a:ext cx="3781424" cy="965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7200" dirty="0" smtClean="0">
                <a:solidFill>
                  <a:srgbClr val="139FD2"/>
                </a:solidFill>
                <a:latin typeface="Bebas Neue" pitchFamily="34" charset="0"/>
                <a:ea typeface="Bebas Neue" pitchFamily="34" charset="0"/>
                <a:cs typeface="Bebas Neue" pitchFamily="34" charset="0"/>
                <a:sym typeface="Bebas Neue" pitchFamily="34" charset="0"/>
              </a:rPr>
              <a:t>Advertise</a:t>
            </a:r>
            <a:endParaRPr lang="en-US" sz="7200" dirty="0">
              <a:solidFill>
                <a:srgbClr val="139FD2"/>
              </a:solidFill>
              <a:latin typeface="Bebas Neue" pitchFamily="34" charset="0"/>
              <a:ea typeface="Bebas Neue" pitchFamily="34" charset="0"/>
              <a:cs typeface="Bebas Neue" pitchFamily="34" charset="0"/>
              <a:sym typeface="Bebas Neue" pitchFamily="34" charset="0"/>
            </a:endParaRPr>
          </a:p>
        </p:txBody>
      </p:sp>
      <p:sp>
        <p:nvSpPr>
          <p:cNvPr id="12295" name="Rectangle 5"/>
          <p:cNvSpPr>
            <a:spLocks/>
          </p:cNvSpPr>
          <p:nvPr/>
        </p:nvSpPr>
        <p:spPr bwMode="auto">
          <a:xfrm>
            <a:off x="2603500" y="11303000"/>
            <a:ext cx="5092700" cy="965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7200" dirty="0" smtClean="0">
                <a:solidFill>
                  <a:srgbClr val="FDBE36"/>
                </a:solidFill>
                <a:latin typeface="Bebas Neue" pitchFamily="34" charset="0"/>
                <a:ea typeface="Bebas Neue" pitchFamily="34" charset="0"/>
                <a:cs typeface="Bebas Neue" pitchFamily="34" charset="0"/>
                <a:sym typeface="Bebas Neue" pitchFamily="34" charset="0"/>
              </a:rPr>
              <a:t>Want to spend</a:t>
            </a:r>
            <a:endParaRPr lang="en-US" sz="7200" dirty="0">
              <a:solidFill>
                <a:srgbClr val="FDBE36"/>
              </a:solidFill>
              <a:latin typeface="Bebas Neue" pitchFamily="34" charset="0"/>
              <a:ea typeface="Bebas Neue" pitchFamily="34" charset="0"/>
              <a:cs typeface="Bebas Neue" pitchFamily="34" charset="0"/>
              <a:sym typeface="Bebas Neue" pitchFamily="34" charset="0"/>
            </a:endParaRPr>
          </a:p>
        </p:txBody>
      </p:sp>
      <p:grpSp>
        <p:nvGrpSpPr>
          <p:cNvPr id="12296" name="Group 11"/>
          <p:cNvGrpSpPr>
            <a:grpSpLocks/>
          </p:cNvGrpSpPr>
          <p:nvPr/>
        </p:nvGrpSpPr>
        <p:grpSpPr bwMode="auto">
          <a:xfrm>
            <a:off x="3541713" y="5334000"/>
            <a:ext cx="13660437" cy="2835275"/>
            <a:chOff x="117" y="-7"/>
            <a:chExt cx="8604" cy="1785"/>
          </a:xfrm>
        </p:grpSpPr>
        <p:sp>
          <p:nvSpPr>
            <p:cNvPr id="12321" name="Line 6"/>
            <p:cNvSpPr>
              <a:spLocks noChangeShapeType="1"/>
            </p:cNvSpPr>
            <p:nvPr/>
          </p:nvSpPr>
          <p:spPr bwMode="auto">
            <a:xfrm>
              <a:off x="2414" y="-7"/>
              <a:ext cx="1952" cy="0"/>
            </a:xfrm>
            <a:prstGeom prst="line">
              <a:avLst/>
            </a:prstGeom>
            <a:noFill/>
            <a:ln w="114300">
              <a:solidFill>
                <a:srgbClr val="139FD2"/>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a:p>
          </p:txBody>
        </p:sp>
        <p:sp>
          <p:nvSpPr>
            <p:cNvPr id="12322" name="Line 7"/>
            <p:cNvSpPr>
              <a:spLocks noChangeShapeType="1"/>
            </p:cNvSpPr>
            <p:nvPr/>
          </p:nvSpPr>
          <p:spPr bwMode="auto">
            <a:xfrm flipV="1">
              <a:off x="4366" y="-7"/>
              <a:ext cx="1727" cy="8"/>
            </a:xfrm>
            <a:prstGeom prst="line">
              <a:avLst/>
            </a:prstGeom>
            <a:noFill/>
            <a:ln w="114300">
              <a:solidFill>
                <a:srgbClr val="139FD2"/>
              </a:solidFill>
              <a:miter lim="800000"/>
              <a:headEnd/>
              <a:tailEnd type="oval" w="med" len="med"/>
            </a:ln>
            <a:extLst>
              <a:ext uri="{909E8E84-426E-40DD-AFC4-6F175D3DCCD1}">
                <a14:hiddenFill xmlns:a14="http://schemas.microsoft.com/office/drawing/2010/main">
                  <a:noFill/>
                </a14:hiddenFill>
              </a:ext>
            </a:extLst>
          </p:spPr>
          <p:txBody>
            <a:bodyPr lIns="0" tIns="0" rIns="0" bIns="0"/>
            <a:lstStyle/>
            <a:p>
              <a:endParaRPr lang="en-US"/>
            </a:p>
          </p:txBody>
        </p:sp>
        <p:sp>
          <p:nvSpPr>
            <p:cNvPr id="12323" name="Line 8"/>
            <p:cNvSpPr>
              <a:spLocks noChangeShapeType="1"/>
            </p:cNvSpPr>
            <p:nvPr/>
          </p:nvSpPr>
          <p:spPr bwMode="auto">
            <a:xfrm>
              <a:off x="117" y="-7"/>
              <a:ext cx="2271" cy="0"/>
            </a:xfrm>
            <a:prstGeom prst="line">
              <a:avLst/>
            </a:prstGeom>
            <a:noFill/>
            <a:ln w="114300">
              <a:solidFill>
                <a:srgbClr val="139FD2"/>
              </a:solidFill>
              <a:miter lim="800000"/>
              <a:headEnd type="oval" w="med" len="med"/>
              <a:tailEnd/>
            </a:ln>
            <a:extLst>
              <a:ext uri="{909E8E84-426E-40DD-AFC4-6F175D3DCCD1}">
                <a14:hiddenFill xmlns:a14="http://schemas.microsoft.com/office/drawing/2010/main">
                  <a:noFill/>
                </a14:hiddenFill>
              </a:ext>
            </a:extLst>
          </p:spPr>
          <p:txBody>
            <a:bodyPr lIns="0" tIns="0" rIns="0" bIns="0"/>
            <a:lstStyle/>
            <a:p>
              <a:endParaRPr lang="en-US"/>
            </a:p>
          </p:txBody>
        </p:sp>
        <p:sp>
          <p:nvSpPr>
            <p:cNvPr id="12324" name="Line 9"/>
            <p:cNvSpPr>
              <a:spLocks noChangeShapeType="1"/>
            </p:cNvSpPr>
            <p:nvPr/>
          </p:nvSpPr>
          <p:spPr bwMode="auto">
            <a:xfrm>
              <a:off x="6082" y="13"/>
              <a:ext cx="11" cy="1765"/>
            </a:xfrm>
            <a:prstGeom prst="line">
              <a:avLst/>
            </a:prstGeom>
            <a:noFill/>
            <a:ln w="114300">
              <a:solidFill>
                <a:srgbClr val="139FD2"/>
              </a:solidFill>
              <a:miter lim="800000"/>
              <a:headEnd/>
              <a:tailEnd type="oval" w="med" len="med"/>
            </a:ln>
            <a:extLst>
              <a:ext uri="{909E8E84-426E-40DD-AFC4-6F175D3DCCD1}">
                <a14:hiddenFill xmlns:a14="http://schemas.microsoft.com/office/drawing/2010/main">
                  <a:noFill/>
                </a14:hiddenFill>
              </a:ext>
            </a:extLst>
          </p:spPr>
          <p:txBody>
            <a:bodyPr lIns="0" tIns="0" rIns="0" bIns="0"/>
            <a:lstStyle/>
            <a:p>
              <a:endParaRPr lang="en-US"/>
            </a:p>
          </p:txBody>
        </p:sp>
        <p:sp>
          <p:nvSpPr>
            <p:cNvPr id="12325" name="Line 10"/>
            <p:cNvSpPr>
              <a:spLocks noChangeShapeType="1"/>
            </p:cNvSpPr>
            <p:nvPr/>
          </p:nvSpPr>
          <p:spPr bwMode="auto">
            <a:xfrm rot="10800000" flipH="1">
              <a:off x="6133" y="1768"/>
              <a:ext cx="2588" cy="0"/>
            </a:xfrm>
            <a:prstGeom prst="line">
              <a:avLst/>
            </a:prstGeom>
            <a:noFill/>
            <a:ln w="114300">
              <a:solidFill>
                <a:srgbClr val="139FD2"/>
              </a:solidFill>
              <a:miter lim="800000"/>
              <a:headEnd/>
              <a:tailEnd type="oval" w="med" len="med"/>
            </a:ln>
            <a:extLst>
              <a:ext uri="{909E8E84-426E-40DD-AFC4-6F175D3DCCD1}">
                <a14:hiddenFill xmlns:a14="http://schemas.microsoft.com/office/drawing/2010/main">
                  <a:noFill/>
                </a14:hiddenFill>
              </a:ext>
            </a:extLst>
          </p:spPr>
          <p:txBody>
            <a:bodyPr lIns="0" tIns="0" rIns="0" bIns="0"/>
            <a:lstStyle/>
            <a:p>
              <a:endParaRPr lang="en-US"/>
            </a:p>
          </p:txBody>
        </p:sp>
      </p:grpSp>
      <p:grpSp>
        <p:nvGrpSpPr>
          <p:cNvPr id="12297" name="Group 16"/>
          <p:cNvGrpSpPr>
            <a:grpSpLocks/>
          </p:cNvGrpSpPr>
          <p:nvPr/>
        </p:nvGrpSpPr>
        <p:grpSpPr bwMode="auto">
          <a:xfrm>
            <a:off x="7213600" y="5346700"/>
            <a:ext cx="9991725" cy="3949700"/>
            <a:chOff x="0" y="96"/>
            <a:chExt cx="6294" cy="2488"/>
          </a:xfrm>
        </p:grpSpPr>
        <p:sp>
          <p:nvSpPr>
            <p:cNvPr id="12317" name="Line 12"/>
            <p:cNvSpPr>
              <a:spLocks noChangeShapeType="1"/>
            </p:cNvSpPr>
            <p:nvPr/>
          </p:nvSpPr>
          <p:spPr bwMode="auto">
            <a:xfrm rot="10800000" flipH="1">
              <a:off x="1936" y="96"/>
              <a:ext cx="0" cy="2488"/>
            </a:xfrm>
            <a:prstGeom prst="line">
              <a:avLst/>
            </a:prstGeom>
            <a:noFill/>
            <a:ln w="114300">
              <a:solidFill>
                <a:srgbClr val="70AE45"/>
              </a:solidFill>
              <a:miter lim="800000"/>
              <a:headEnd type="oval" w="med" len="med"/>
              <a:tailEnd type="oval" w="med" len="med"/>
            </a:ln>
            <a:extLst>
              <a:ext uri="{909E8E84-426E-40DD-AFC4-6F175D3DCCD1}">
                <a14:hiddenFill xmlns:a14="http://schemas.microsoft.com/office/drawing/2010/main">
                  <a:noFill/>
                </a14:hiddenFill>
              </a:ext>
            </a:extLst>
          </p:spPr>
          <p:txBody>
            <a:bodyPr lIns="0" tIns="0" rIns="0" bIns="0"/>
            <a:lstStyle/>
            <a:p>
              <a:endParaRPr lang="en-US"/>
            </a:p>
          </p:txBody>
        </p:sp>
        <p:sp>
          <p:nvSpPr>
            <p:cNvPr id="12318" name="Line 13"/>
            <p:cNvSpPr>
              <a:spLocks noChangeShapeType="1"/>
            </p:cNvSpPr>
            <p:nvPr/>
          </p:nvSpPr>
          <p:spPr bwMode="auto">
            <a:xfrm flipV="1">
              <a:off x="0" y="2584"/>
              <a:ext cx="1936" cy="0"/>
            </a:xfrm>
            <a:prstGeom prst="line">
              <a:avLst/>
            </a:prstGeom>
            <a:noFill/>
            <a:ln w="114300">
              <a:solidFill>
                <a:srgbClr val="70AE45"/>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a:p>
          </p:txBody>
        </p:sp>
        <p:sp>
          <p:nvSpPr>
            <p:cNvPr id="12319" name="Line 14"/>
            <p:cNvSpPr>
              <a:spLocks noChangeShapeType="1"/>
            </p:cNvSpPr>
            <p:nvPr/>
          </p:nvSpPr>
          <p:spPr bwMode="auto">
            <a:xfrm>
              <a:off x="1936" y="2584"/>
              <a:ext cx="1717" cy="0"/>
            </a:xfrm>
            <a:prstGeom prst="line">
              <a:avLst/>
            </a:prstGeom>
            <a:noFill/>
            <a:ln w="114300">
              <a:solidFill>
                <a:srgbClr val="70AE45"/>
              </a:solidFill>
              <a:miter lim="800000"/>
              <a:headEnd/>
              <a:tailEnd type="oval" w="med" len="med"/>
            </a:ln>
            <a:extLst>
              <a:ext uri="{909E8E84-426E-40DD-AFC4-6F175D3DCCD1}">
                <a14:hiddenFill xmlns:a14="http://schemas.microsoft.com/office/drawing/2010/main">
                  <a:noFill/>
                </a14:hiddenFill>
              </a:ext>
            </a:extLst>
          </p:spPr>
          <p:txBody>
            <a:bodyPr lIns="0" tIns="0" rIns="0" bIns="0"/>
            <a:lstStyle/>
            <a:p>
              <a:endParaRPr lang="en-US"/>
            </a:p>
          </p:txBody>
        </p:sp>
        <p:sp>
          <p:nvSpPr>
            <p:cNvPr id="12320" name="Line 15"/>
            <p:cNvSpPr>
              <a:spLocks noChangeShapeType="1"/>
            </p:cNvSpPr>
            <p:nvPr/>
          </p:nvSpPr>
          <p:spPr bwMode="auto">
            <a:xfrm>
              <a:off x="3744" y="2584"/>
              <a:ext cx="2550" cy="0"/>
            </a:xfrm>
            <a:prstGeom prst="line">
              <a:avLst/>
            </a:prstGeom>
            <a:noFill/>
            <a:ln w="114300">
              <a:solidFill>
                <a:srgbClr val="70AE45"/>
              </a:solidFill>
              <a:miter lim="800000"/>
              <a:headEnd/>
              <a:tailEnd type="oval" w="med" len="med"/>
            </a:ln>
            <a:extLst>
              <a:ext uri="{909E8E84-426E-40DD-AFC4-6F175D3DCCD1}">
                <a14:hiddenFill xmlns:a14="http://schemas.microsoft.com/office/drawing/2010/main">
                  <a:noFill/>
                </a14:hiddenFill>
              </a:ext>
            </a:extLst>
          </p:spPr>
          <p:txBody>
            <a:bodyPr lIns="0" tIns="0" rIns="0" bIns="0"/>
            <a:lstStyle/>
            <a:p>
              <a:endParaRPr lang="en-US"/>
            </a:p>
          </p:txBody>
        </p:sp>
      </p:grpSp>
      <p:grpSp>
        <p:nvGrpSpPr>
          <p:cNvPr id="12298" name="Group 23"/>
          <p:cNvGrpSpPr>
            <a:grpSpLocks/>
          </p:cNvGrpSpPr>
          <p:nvPr/>
        </p:nvGrpSpPr>
        <p:grpSpPr bwMode="auto">
          <a:xfrm>
            <a:off x="7134225" y="4749800"/>
            <a:ext cx="10039350" cy="5767388"/>
            <a:chOff x="0" y="0"/>
            <a:chExt cx="6324" cy="3633"/>
          </a:xfrm>
        </p:grpSpPr>
        <p:sp>
          <p:nvSpPr>
            <p:cNvPr id="12311" name="Line 17"/>
            <p:cNvSpPr>
              <a:spLocks noChangeShapeType="1"/>
            </p:cNvSpPr>
            <p:nvPr/>
          </p:nvSpPr>
          <p:spPr bwMode="auto">
            <a:xfrm rot="10800000" flipH="1">
              <a:off x="8" y="388"/>
              <a:ext cx="0" cy="2394"/>
            </a:xfrm>
            <a:prstGeom prst="line">
              <a:avLst/>
            </a:prstGeom>
            <a:noFill/>
            <a:ln w="114300">
              <a:solidFill>
                <a:srgbClr val="D31E25"/>
              </a:solidFill>
              <a:miter lim="800000"/>
              <a:headEnd/>
              <a:tailEnd type="oval" w="med" len="med"/>
            </a:ln>
            <a:extLst>
              <a:ext uri="{909E8E84-426E-40DD-AFC4-6F175D3DCCD1}">
                <a14:hiddenFill xmlns:a14="http://schemas.microsoft.com/office/drawing/2010/main">
                  <a:noFill/>
                </a14:hiddenFill>
              </a:ext>
            </a:extLst>
          </p:spPr>
          <p:txBody>
            <a:bodyPr lIns="0" tIns="0" rIns="0" bIns="0"/>
            <a:lstStyle/>
            <a:p>
              <a:endParaRPr lang="en-US"/>
            </a:p>
          </p:txBody>
        </p:sp>
        <p:sp>
          <p:nvSpPr>
            <p:cNvPr id="12312" name="Line 18"/>
            <p:cNvSpPr>
              <a:spLocks noChangeShapeType="1"/>
            </p:cNvSpPr>
            <p:nvPr/>
          </p:nvSpPr>
          <p:spPr bwMode="auto">
            <a:xfrm rot="10800000" flipH="1">
              <a:off x="0" y="0"/>
              <a:ext cx="0" cy="331"/>
            </a:xfrm>
            <a:prstGeom prst="line">
              <a:avLst/>
            </a:prstGeom>
            <a:noFill/>
            <a:ln w="114300">
              <a:solidFill>
                <a:srgbClr val="D31E25"/>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a:p>
          </p:txBody>
        </p:sp>
        <p:sp>
          <p:nvSpPr>
            <p:cNvPr id="12313" name="Line 19"/>
            <p:cNvSpPr>
              <a:spLocks noChangeShapeType="1"/>
            </p:cNvSpPr>
            <p:nvPr/>
          </p:nvSpPr>
          <p:spPr bwMode="auto">
            <a:xfrm rot="10800000">
              <a:off x="0" y="2960"/>
              <a:ext cx="8" cy="673"/>
            </a:xfrm>
            <a:prstGeom prst="line">
              <a:avLst/>
            </a:prstGeom>
            <a:noFill/>
            <a:ln w="114300">
              <a:solidFill>
                <a:srgbClr val="D31E25"/>
              </a:solidFill>
              <a:miter lim="800000"/>
              <a:headEnd type="oval" w="med" len="med"/>
              <a:tailEnd/>
            </a:ln>
            <a:extLst>
              <a:ext uri="{909E8E84-426E-40DD-AFC4-6F175D3DCCD1}">
                <a14:hiddenFill xmlns:a14="http://schemas.microsoft.com/office/drawing/2010/main">
                  <a:noFill/>
                </a14:hiddenFill>
              </a:ext>
            </a:extLst>
          </p:spPr>
          <p:txBody>
            <a:bodyPr lIns="0" tIns="0" rIns="0" bIns="0"/>
            <a:lstStyle/>
            <a:p>
              <a:endParaRPr lang="en-US"/>
            </a:p>
          </p:txBody>
        </p:sp>
        <p:sp>
          <p:nvSpPr>
            <p:cNvPr id="12314" name="Line 20"/>
            <p:cNvSpPr>
              <a:spLocks noChangeShapeType="1"/>
            </p:cNvSpPr>
            <p:nvPr/>
          </p:nvSpPr>
          <p:spPr bwMode="auto">
            <a:xfrm flipH="1">
              <a:off x="66" y="3632"/>
              <a:ext cx="1979" cy="0"/>
            </a:xfrm>
            <a:prstGeom prst="line">
              <a:avLst/>
            </a:prstGeom>
            <a:noFill/>
            <a:ln w="114300">
              <a:solidFill>
                <a:srgbClr val="D31E25"/>
              </a:solidFill>
              <a:miter lim="800000"/>
              <a:headEnd type="oval" w="med" len="med"/>
              <a:tailEnd/>
            </a:ln>
            <a:extLst>
              <a:ext uri="{909E8E84-426E-40DD-AFC4-6F175D3DCCD1}">
                <a14:hiddenFill xmlns:a14="http://schemas.microsoft.com/office/drawing/2010/main">
                  <a:noFill/>
                </a14:hiddenFill>
              </a:ext>
            </a:extLst>
          </p:spPr>
          <p:txBody>
            <a:bodyPr lIns="0" tIns="0" rIns="0" bIns="0"/>
            <a:lstStyle/>
            <a:p>
              <a:endParaRPr lang="en-US"/>
            </a:p>
          </p:txBody>
        </p:sp>
        <p:sp>
          <p:nvSpPr>
            <p:cNvPr id="12315" name="Line 21"/>
            <p:cNvSpPr>
              <a:spLocks noChangeShapeType="1"/>
            </p:cNvSpPr>
            <p:nvPr/>
          </p:nvSpPr>
          <p:spPr bwMode="auto">
            <a:xfrm flipH="1">
              <a:off x="2130" y="3632"/>
              <a:ext cx="1610" cy="0"/>
            </a:xfrm>
            <a:prstGeom prst="line">
              <a:avLst/>
            </a:prstGeom>
            <a:noFill/>
            <a:ln w="114300">
              <a:solidFill>
                <a:srgbClr val="D31E25"/>
              </a:solidFill>
              <a:miter lim="800000"/>
              <a:headEnd type="oval" w="med" len="med"/>
              <a:tailEnd/>
            </a:ln>
            <a:extLst>
              <a:ext uri="{909E8E84-426E-40DD-AFC4-6F175D3DCCD1}">
                <a14:hiddenFill xmlns:a14="http://schemas.microsoft.com/office/drawing/2010/main">
                  <a:noFill/>
                </a14:hiddenFill>
              </a:ext>
            </a:extLst>
          </p:spPr>
          <p:txBody>
            <a:bodyPr lIns="0" tIns="0" rIns="0" bIns="0"/>
            <a:lstStyle/>
            <a:p>
              <a:endParaRPr lang="en-US"/>
            </a:p>
          </p:txBody>
        </p:sp>
        <p:sp>
          <p:nvSpPr>
            <p:cNvPr id="12316" name="Line 22"/>
            <p:cNvSpPr>
              <a:spLocks noChangeShapeType="1"/>
            </p:cNvSpPr>
            <p:nvPr/>
          </p:nvSpPr>
          <p:spPr bwMode="auto">
            <a:xfrm flipH="1">
              <a:off x="3714" y="3632"/>
              <a:ext cx="2610" cy="0"/>
            </a:xfrm>
            <a:prstGeom prst="line">
              <a:avLst/>
            </a:prstGeom>
            <a:noFill/>
            <a:ln w="114300">
              <a:solidFill>
                <a:srgbClr val="D31E25"/>
              </a:solidFill>
              <a:miter lim="800000"/>
              <a:headEnd type="oval" w="med" len="med"/>
              <a:tailEnd/>
            </a:ln>
            <a:extLst>
              <a:ext uri="{909E8E84-426E-40DD-AFC4-6F175D3DCCD1}">
                <a14:hiddenFill xmlns:a14="http://schemas.microsoft.com/office/drawing/2010/main">
                  <a:noFill/>
                </a14:hiddenFill>
              </a:ext>
            </a:extLst>
          </p:spPr>
          <p:txBody>
            <a:bodyPr lIns="0" tIns="0" rIns="0" bIns="0"/>
            <a:lstStyle/>
            <a:p>
              <a:endParaRPr lang="en-US"/>
            </a:p>
          </p:txBody>
        </p:sp>
      </p:grpSp>
      <p:grpSp>
        <p:nvGrpSpPr>
          <p:cNvPr id="12299" name="Group 34"/>
          <p:cNvGrpSpPr>
            <a:grpSpLocks/>
          </p:cNvGrpSpPr>
          <p:nvPr/>
        </p:nvGrpSpPr>
        <p:grpSpPr bwMode="auto">
          <a:xfrm>
            <a:off x="2784475" y="4540250"/>
            <a:ext cx="14400213" cy="6462713"/>
            <a:chOff x="0" y="105"/>
            <a:chExt cx="9071" cy="4070"/>
          </a:xfrm>
        </p:grpSpPr>
        <p:sp>
          <p:nvSpPr>
            <p:cNvPr id="12301" name="Line 24"/>
            <p:cNvSpPr>
              <a:spLocks noChangeShapeType="1"/>
            </p:cNvSpPr>
            <p:nvPr/>
          </p:nvSpPr>
          <p:spPr bwMode="auto">
            <a:xfrm flipV="1">
              <a:off x="8" y="3100"/>
              <a:ext cx="2750" cy="0"/>
            </a:xfrm>
            <a:prstGeom prst="line">
              <a:avLst/>
            </a:prstGeom>
            <a:noFill/>
            <a:ln w="114300">
              <a:solidFill>
                <a:srgbClr val="FDBE36"/>
              </a:solidFill>
              <a:miter lim="800000"/>
              <a:headEnd/>
              <a:tailEnd type="oval" w="med" len="med"/>
            </a:ln>
            <a:extLst>
              <a:ext uri="{909E8E84-426E-40DD-AFC4-6F175D3DCCD1}">
                <a14:hiddenFill xmlns:a14="http://schemas.microsoft.com/office/drawing/2010/main">
                  <a:noFill/>
                </a14:hiddenFill>
              </a:ext>
            </a:extLst>
          </p:spPr>
          <p:txBody>
            <a:bodyPr lIns="0" tIns="0" rIns="0" bIns="0"/>
            <a:lstStyle/>
            <a:p>
              <a:endParaRPr lang="en-US"/>
            </a:p>
          </p:txBody>
        </p:sp>
        <p:grpSp>
          <p:nvGrpSpPr>
            <p:cNvPr id="12302" name="Group 33"/>
            <p:cNvGrpSpPr>
              <a:grpSpLocks/>
            </p:cNvGrpSpPr>
            <p:nvPr/>
          </p:nvGrpSpPr>
          <p:grpSpPr bwMode="auto">
            <a:xfrm>
              <a:off x="0" y="105"/>
              <a:ext cx="9071" cy="4070"/>
              <a:chOff x="0" y="105"/>
              <a:chExt cx="9071" cy="4070"/>
            </a:xfrm>
          </p:grpSpPr>
          <p:sp>
            <p:nvSpPr>
              <p:cNvPr id="12303" name="Line 25"/>
              <p:cNvSpPr>
                <a:spLocks noChangeShapeType="1"/>
              </p:cNvSpPr>
              <p:nvPr/>
            </p:nvSpPr>
            <p:spPr bwMode="auto">
              <a:xfrm flipH="1">
                <a:off x="116" y="125"/>
                <a:ext cx="2628" cy="0"/>
              </a:xfrm>
              <a:prstGeom prst="line">
                <a:avLst/>
              </a:prstGeom>
              <a:noFill/>
              <a:ln w="114300">
                <a:solidFill>
                  <a:srgbClr val="FDBE36"/>
                </a:solidFill>
                <a:miter lim="800000"/>
                <a:headEnd type="oval" w="med" len="med"/>
                <a:tailEnd/>
              </a:ln>
              <a:extLst>
                <a:ext uri="{909E8E84-426E-40DD-AFC4-6F175D3DCCD1}">
                  <a14:hiddenFill xmlns:a14="http://schemas.microsoft.com/office/drawing/2010/main">
                    <a:noFill/>
                  </a14:hiddenFill>
                </a:ext>
              </a:extLst>
            </p:spPr>
            <p:txBody>
              <a:bodyPr lIns="0" tIns="0" rIns="0" bIns="0"/>
              <a:lstStyle/>
              <a:p>
                <a:endParaRPr lang="en-US"/>
              </a:p>
            </p:txBody>
          </p:sp>
          <p:sp>
            <p:nvSpPr>
              <p:cNvPr id="12304" name="Line 26"/>
              <p:cNvSpPr>
                <a:spLocks noChangeShapeType="1"/>
              </p:cNvSpPr>
              <p:nvPr/>
            </p:nvSpPr>
            <p:spPr bwMode="auto">
              <a:xfrm>
                <a:off x="8" y="105"/>
                <a:ext cx="0" cy="1508"/>
              </a:xfrm>
              <a:prstGeom prst="line">
                <a:avLst/>
              </a:prstGeom>
              <a:noFill/>
              <a:ln w="114300">
                <a:solidFill>
                  <a:srgbClr val="FDBE36"/>
                </a:solidFill>
                <a:miter lim="800000"/>
                <a:headEnd type="oval" w="med" len="med"/>
                <a:tailEnd type="oval" w="med" len="med"/>
              </a:ln>
              <a:extLst>
                <a:ext uri="{909E8E84-426E-40DD-AFC4-6F175D3DCCD1}">
                  <a14:hiddenFill xmlns:a14="http://schemas.microsoft.com/office/drawing/2010/main">
                    <a:noFill/>
                  </a14:hiddenFill>
                </a:ext>
              </a:extLst>
            </p:spPr>
            <p:txBody>
              <a:bodyPr lIns="0" tIns="0" rIns="0" bIns="0"/>
              <a:lstStyle/>
              <a:p>
                <a:endParaRPr lang="en-US"/>
              </a:p>
            </p:txBody>
          </p:sp>
          <p:sp>
            <p:nvSpPr>
              <p:cNvPr id="12305" name="Line 27"/>
              <p:cNvSpPr>
                <a:spLocks noChangeShapeType="1"/>
              </p:cNvSpPr>
              <p:nvPr/>
            </p:nvSpPr>
            <p:spPr bwMode="auto">
              <a:xfrm>
                <a:off x="8" y="1589"/>
                <a:ext cx="0" cy="1511"/>
              </a:xfrm>
              <a:prstGeom prst="line">
                <a:avLst/>
              </a:prstGeom>
              <a:noFill/>
              <a:ln w="114300">
                <a:solidFill>
                  <a:srgbClr val="FDBE36"/>
                </a:solidFill>
                <a:miter lim="800000"/>
                <a:headEnd/>
                <a:tailEnd type="oval" w="med" len="med"/>
              </a:ln>
              <a:extLst>
                <a:ext uri="{909E8E84-426E-40DD-AFC4-6F175D3DCCD1}">
                  <a14:hiddenFill xmlns:a14="http://schemas.microsoft.com/office/drawing/2010/main">
                    <a:noFill/>
                  </a14:hiddenFill>
                </a:ext>
              </a:extLst>
            </p:spPr>
            <p:txBody>
              <a:bodyPr lIns="0" tIns="0" rIns="0" bIns="0"/>
              <a:lstStyle/>
              <a:p>
                <a:endParaRPr lang="en-US"/>
              </a:p>
            </p:txBody>
          </p:sp>
          <p:sp>
            <p:nvSpPr>
              <p:cNvPr id="12306" name="Line 28"/>
              <p:cNvSpPr>
                <a:spLocks noChangeShapeType="1"/>
              </p:cNvSpPr>
              <p:nvPr/>
            </p:nvSpPr>
            <p:spPr bwMode="auto">
              <a:xfrm>
                <a:off x="0" y="3196"/>
                <a:ext cx="0" cy="979"/>
              </a:xfrm>
              <a:prstGeom prst="line">
                <a:avLst/>
              </a:prstGeom>
              <a:noFill/>
              <a:ln w="114300">
                <a:solidFill>
                  <a:srgbClr val="FDBE36"/>
                </a:solidFill>
                <a:miter lim="800000"/>
                <a:headEnd/>
                <a:tailEnd type="oval" w="med" len="med"/>
              </a:ln>
              <a:extLst>
                <a:ext uri="{909E8E84-426E-40DD-AFC4-6F175D3DCCD1}">
                  <a14:hiddenFill xmlns:a14="http://schemas.microsoft.com/office/drawing/2010/main">
                    <a:noFill/>
                  </a14:hiddenFill>
                </a:ext>
              </a:extLst>
            </p:spPr>
            <p:txBody>
              <a:bodyPr lIns="0" tIns="0" rIns="0" bIns="0"/>
              <a:lstStyle/>
              <a:p>
                <a:endParaRPr lang="en-US"/>
              </a:p>
            </p:txBody>
          </p:sp>
          <p:sp>
            <p:nvSpPr>
              <p:cNvPr id="12307" name="Line 29"/>
              <p:cNvSpPr>
                <a:spLocks noChangeShapeType="1"/>
              </p:cNvSpPr>
              <p:nvPr/>
            </p:nvSpPr>
            <p:spPr bwMode="auto">
              <a:xfrm flipH="1">
                <a:off x="2768" y="125"/>
                <a:ext cx="2079" cy="0"/>
              </a:xfrm>
              <a:prstGeom prst="line">
                <a:avLst/>
              </a:prstGeom>
              <a:noFill/>
              <a:ln w="114300">
                <a:solidFill>
                  <a:srgbClr val="FDBE36"/>
                </a:solidFill>
                <a:miter lim="800000"/>
                <a:headEnd type="oval" w="med" len="med"/>
                <a:tailEnd/>
              </a:ln>
              <a:extLst>
                <a:ext uri="{909E8E84-426E-40DD-AFC4-6F175D3DCCD1}">
                  <a14:hiddenFill xmlns:a14="http://schemas.microsoft.com/office/drawing/2010/main">
                    <a:noFill/>
                  </a14:hiddenFill>
                </a:ext>
              </a:extLst>
            </p:spPr>
            <p:txBody>
              <a:bodyPr lIns="0" tIns="0" rIns="0" bIns="0"/>
              <a:lstStyle/>
              <a:p>
                <a:endParaRPr lang="en-US"/>
              </a:p>
            </p:txBody>
          </p:sp>
          <p:sp>
            <p:nvSpPr>
              <p:cNvPr id="12308" name="Line 30"/>
              <p:cNvSpPr>
                <a:spLocks noChangeShapeType="1"/>
              </p:cNvSpPr>
              <p:nvPr/>
            </p:nvSpPr>
            <p:spPr bwMode="auto">
              <a:xfrm rot="10800000" flipH="1">
                <a:off x="7462" y="221"/>
                <a:ext cx="0" cy="1376"/>
              </a:xfrm>
              <a:prstGeom prst="line">
                <a:avLst/>
              </a:prstGeom>
              <a:noFill/>
              <a:ln w="114300">
                <a:solidFill>
                  <a:srgbClr val="FDBE36"/>
                </a:solidFill>
                <a:miter lim="800000"/>
                <a:headEnd type="oval" w="med" len="med"/>
                <a:tailEnd/>
              </a:ln>
              <a:extLst>
                <a:ext uri="{909E8E84-426E-40DD-AFC4-6F175D3DCCD1}">
                  <a14:hiddenFill xmlns:a14="http://schemas.microsoft.com/office/drawing/2010/main">
                    <a:noFill/>
                  </a14:hiddenFill>
                </a:ext>
              </a:extLst>
            </p:spPr>
            <p:txBody>
              <a:bodyPr lIns="0" tIns="0" rIns="0" bIns="0"/>
              <a:lstStyle/>
              <a:p>
                <a:endParaRPr lang="en-US"/>
              </a:p>
            </p:txBody>
          </p:sp>
          <p:sp>
            <p:nvSpPr>
              <p:cNvPr id="12309" name="Line 31"/>
              <p:cNvSpPr>
                <a:spLocks noChangeShapeType="1"/>
              </p:cNvSpPr>
              <p:nvPr/>
            </p:nvSpPr>
            <p:spPr bwMode="auto">
              <a:xfrm flipH="1">
                <a:off x="4944" y="125"/>
                <a:ext cx="2514" cy="0"/>
              </a:xfrm>
              <a:prstGeom prst="line">
                <a:avLst/>
              </a:prstGeom>
              <a:noFill/>
              <a:ln w="114300">
                <a:solidFill>
                  <a:srgbClr val="FDBE36"/>
                </a:solidFill>
                <a:miter lim="800000"/>
                <a:headEnd type="oval" w="med" len="med"/>
                <a:tailEnd/>
              </a:ln>
              <a:extLst>
                <a:ext uri="{909E8E84-426E-40DD-AFC4-6F175D3DCCD1}">
                  <a14:hiddenFill xmlns:a14="http://schemas.microsoft.com/office/drawing/2010/main">
                    <a:noFill/>
                  </a14:hiddenFill>
                </a:ext>
              </a:extLst>
            </p:spPr>
            <p:txBody>
              <a:bodyPr lIns="0" tIns="0" rIns="0" bIns="0"/>
              <a:lstStyle/>
              <a:p>
                <a:endParaRPr lang="en-US"/>
              </a:p>
            </p:txBody>
          </p:sp>
          <p:sp>
            <p:nvSpPr>
              <p:cNvPr id="12310" name="Line 32"/>
              <p:cNvSpPr>
                <a:spLocks noChangeShapeType="1"/>
              </p:cNvSpPr>
              <p:nvPr/>
            </p:nvSpPr>
            <p:spPr bwMode="auto">
              <a:xfrm flipH="1">
                <a:off x="7462" y="1613"/>
                <a:ext cx="1609" cy="0"/>
              </a:xfrm>
              <a:prstGeom prst="line">
                <a:avLst/>
              </a:prstGeom>
              <a:noFill/>
              <a:ln w="114300">
                <a:solidFill>
                  <a:srgbClr val="FDBE36"/>
                </a:solidFill>
                <a:miter lim="800000"/>
                <a:headEnd type="oval" w="med" len="med"/>
                <a:tailEnd/>
              </a:ln>
              <a:extLst>
                <a:ext uri="{909E8E84-426E-40DD-AFC4-6F175D3DCCD1}">
                  <a14:hiddenFill xmlns:a14="http://schemas.microsoft.com/office/drawing/2010/main">
                    <a:noFill/>
                  </a14:hiddenFill>
                </a:ext>
              </a:extLst>
            </p:spPr>
            <p:txBody>
              <a:bodyPr lIns="0" tIns="0" rIns="0" bIns="0"/>
              <a:lstStyle/>
              <a:p>
                <a:endParaRPr lang="en-US"/>
              </a:p>
            </p:txBody>
          </p:sp>
        </p:grpSp>
      </p:grpSp>
      <p:sp>
        <p:nvSpPr>
          <p:cNvPr id="12300" name="Oval 35"/>
          <p:cNvSpPr>
            <a:spLocks/>
          </p:cNvSpPr>
          <p:nvPr/>
        </p:nvSpPr>
        <p:spPr bwMode="auto">
          <a:xfrm>
            <a:off x="17741900" y="6896100"/>
            <a:ext cx="4089400" cy="4089400"/>
          </a:xfrm>
          <a:prstGeom prst="ellipse">
            <a:avLst/>
          </a:prstGeom>
          <a:solidFill>
            <a:srgbClr val="D31E25"/>
          </a:solidFill>
          <a:ln w="25400">
            <a:solidFill>
              <a:srgbClr val="D31E25"/>
            </a:solidFill>
            <a:miter lim="800000"/>
            <a:headEnd/>
            <a:tailEnd/>
          </a:ln>
        </p:spPr>
        <p:txBody>
          <a:bodyPr lIns="508000" tIns="508000" rIns="508000" bIns="508000" anchor="ctr"/>
          <a:lstStyle/>
          <a:p>
            <a:pPr>
              <a:lnSpc>
                <a:spcPct val="70000"/>
              </a:lnSpc>
            </a:pPr>
            <a:r>
              <a:rPr lang="en-US" sz="6000" dirty="0" smtClean="0">
                <a:solidFill>
                  <a:srgbClr val="FFFFFF"/>
                </a:solidFill>
                <a:latin typeface="Bebas Neue" pitchFamily="34" charset="0"/>
                <a:ea typeface="Bebas Neue" pitchFamily="34" charset="0"/>
                <a:cs typeface="Bebas Neue" pitchFamily="34" charset="0"/>
                <a:sym typeface="Bebas Neue" pitchFamily="34" charset="0"/>
              </a:rPr>
              <a:t>traffic</a:t>
            </a:r>
            <a:endParaRPr lang="en-US" sz="6000" dirty="0">
              <a:solidFill>
                <a:srgbClr val="FFFFFF"/>
              </a:solidFill>
              <a:latin typeface="Bebas Neue" pitchFamily="34" charset="0"/>
              <a:ea typeface="Bebas Neue" pitchFamily="34" charset="0"/>
              <a:cs typeface="Bebas Neue" pitchFamily="34" charset="0"/>
              <a:sym typeface="Bebas Neue" pitchFamily="34" charset="0"/>
            </a:endParaRPr>
          </a:p>
        </p:txBody>
      </p:sp>
    </p:spTree>
    <p:extLst>
      <p:ext uri="{BB962C8B-B14F-4D97-AF65-F5344CB8AC3E}">
        <p14:creationId xmlns:p14="http://schemas.microsoft.com/office/powerpoint/2010/main" val="9423962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314" name="Slide Number Placeholder 3"/>
          <p:cNvSpPr>
            <a:spLocks noGrp="1"/>
          </p:cNvSpPr>
          <p:nvPr>
            <p:ph type="sldNum" sz="quarter" idx="10"/>
          </p:nvPr>
        </p:nvSpPr>
        <p:spPr>
          <a:noFill/>
        </p:spPr>
        <p:txBody>
          <a:bodyPr/>
          <a:lstStyle>
            <a:lvl1pPr eaLnBrk="0" hangingPunct="0">
              <a:defRPr sz="5600">
                <a:solidFill>
                  <a:srgbClr val="000000"/>
                </a:solidFill>
                <a:latin typeface="Gill Sans" charset="0"/>
                <a:ea typeface="ヒラギノ角ゴ ProN W3" charset="0"/>
                <a:cs typeface="ヒラギノ角ゴ ProN W3" charset="0"/>
                <a:sym typeface="Gill Sans" charset="0"/>
              </a:defRPr>
            </a:lvl1pPr>
            <a:lvl2pPr marL="742950" indent="-285750" eaLnBrk="0" hangingPunct="0">
              <a:defRPr sz="5600">
                <a:solidFill>
                  <a:srgbClr val="000000"/>
                </a:solidFill>
                <a:latin typeface="Gill Sans" charset="0"/>
                <a:ea typeface="ヒラギノ角ゴ ProN W3" charset="0"/>
                <a:cs typeface="ヒラギノ角ゴ ProN W3" charset="0"/>
                <a:sym typeface="Gill Sans" charset="0"/>
              </a:defRPr>
            </a:lvl2pPr>
            <a:lvl3pPr marL="1143000" indent="-228600" eaLnBrk="0" hangingPunct="0">
              <a:defRPr sz="5600">
                <a:solidFill>
                  <a:srgbClr val="000000"/>
                </a:solidFill>
                <a:latin typeface="Gill Sans" charset="0"/>
                <a:ea typeface="ヒラギノ角ゴ ProN W3" charset="0"/>
                <a:cs typeface="ヒラギノ角ゴ ProN W3" charset="0"/>
                <a:sym typeface="Gill Sans" charset="0"/>
              </a:defRPr>
            </a:lvl3pPr>
            <a:lvl4pPr marL="1600200" indent="-228600" eaLnBrk="0" hangingPunct="0">
              <a:defRPr sz="5600">
                <a:solidFill>
                  <a:srgbClr val="000000"/>
                </a:solidFill>
                <a:latin typeface="Gill Sans" charset="0"/>
                <a:ea typeface="ヒラギノ角ゴ ProN W3" charset="0"/>
                <a:cs typeface="ヒラギノ角ゴ ProN W3" charset="0"/>
                <a:sym typeface="Gill Sans" charset="0"/>
              </a:defRPr>
            </a:lvl4pPr>
            <a:lvl5pPr marL="2057400" indent="-228600" eaLnBrk="0" hangingPunct="0">
              <a:defRPr sz="5600">
                <a:solidFill>
                  <a:srgbClr val="000000"/>
                </a:solidFill>
                <a:latin typeface="Gill Sans" charset="0"/>
                <a:ea typeface="ヒラギノ角ゴ ProN W3" charset="0"/>
                <a:cs typeface="ヒラギノ角ゴ ProN W3" charset="0"/>
                <a:sym typeface="Gill Sans" charset="0"/>
              </a:defRPr>
            </a:lvl5pPr>
            <a:lvl6pPr marL="25146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6pPr>
            <a:lvl7pPr marL="29718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7pPr>
            <a:lvl8pPr marL="34290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8pPr>
            <a:lvl9pPr marL="38862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9pPr>
          </a:lstStyle>
          <a:p>
            <a:pPr eaLnBrk="1" hangingPunct="1"/>
            <a:fld id="{D49608CD-D1BF-49A8-9CC0-EA1CC314FA5A}" type="slidenum">
              <a:rPr lang="en-US" sz="3600" smtClean="0">
                <a:solidFill>
                  <a:srgbClr val="139FD2"/>
                </a:solidFill>
                <a:latin typeface="Bebas Neue" pitchFamily="34" charset="0"/>
                <a:ea typeface="Bebas Neue" pitchFamily="34" charset="0"/>
                <a:cs typeface="Bebas Neue" pitchFamily="34" charset="0"/>
                <a:sym typeface="Bebas Neue" pitchFamily="34" charset="0"/>
              </a:rPr>
              <a:pPr eaLnBrk="1" hangingPunct="1"/>
              <a:t>92</a:t>
            </a:fld>
            <a:endParaRPr lang="en-US" sz="3600" smtClean="0">
              <a:solidFill>
                <a:srgbClr val="139FD2"/>
              </a:solidFill>
              <a:latin typeface="Bebas Neue" pitchFamily="34" charset="0"/>
              <a:ea typeface="Bebas Neue" pitchFamily="34" charset="0"/>
              <a:cs typeface="Bebas Neue" pitchFamily="34" charset="0"/>
              <a:sym typeface="Bebas Neue" pitchFamily="34" charset="0"/>
            </a:endParaRPr>
          </a:p>
        </p:txBody>
      </p:sp>
      <p:grpSp>
        <p:nvGrpSpPr>
          <p:cNvPr id="13315" name="Group 4"/>
          <p:cNvGrpSpPr>
            <a:grpSpLocks/>
          </p:cNvGrpSpPr>
          <p:nvPr/>
        </p:nvGrpSpPr>
        <p:grpSpPr bwMode="auto">
          <a:xfrm>
            <a:off x="2451100" y="4343400"/>
            <a:ext cx="8751888" cy="7327900"/>
            <a:chOff x="0" y="72"/>
            <a:chExt cx="5513" cy="4616"/>
          </a:xfrm>
        </p:grpSpPr>
        <p:sp>
          <p:nvSpPr>
            <p:cNvPr id="13326" name="Rectangle 1"/>
            <p:cNvSpPr>
              <a:spLocks/>
            </p:cNvSpPr>
            <p:nvPr/>
          </p:nvSpPr>
          <p:spPr bwMode="auto">
            <a:xfrm>
              <a:off x="24" y="72"/>
              <a:ext cx="5472" cy="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endParaRPr lang="en-US" sz="7200" dirty="0">
                <a:solidFill>
                  <a:srgbClr val="1E1D1D"/>
                </a:solidFill>
                <a:latin typeface="Bebas Neue" pitchFamily="34" charset="0"/>
                <a:ea typeface="Bebas Neue" pitchFamily="34" charset="0"/>
                <a:cs typeface="Bebas Neue" pitchFamily="34" charset="0"/>
                <a:sym typeface="Bebas Neue" pitchFamily="34" charset="0"/>
              </a:endParaRPr>
            </a:p>
          </p:txBody>
        </p:sp>
        <p:sp>
          <p:nvSpPr>
            <p:cNvPr id="18434" name="Rectangle 2"/>
            <p:cNvSpPr>
              <a:spLocks/>
            </p:cNvSpPr>
            <p:nvPr/>
          </p:nvSpPr>
          <p:spPr bwMode="auto">
            <a:xfrm>
              <a:off x="41" y="896"/>
              <a:ext cx="5472" cy="37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lstStyle/>
            <a:p>
              <a:pPr marL="914400" indent="-571500" algn="l">
                <a:buClr>
                  <a:srgbClr val="D31E25"/>
                </a:buClr>
                <a:buSzPct val="125000"/>
                <a:buFont typeface="Arial" pitchFamily="34" charset="0"/>
                <a:buChar char="•"/>
                <a:defRPr/>
              </a:pPr>
              <a:endParaRPr lang="en-GB" sz="4800" dirty="0" smtClean="0">
                <a:solidFill>
                  <a:srgbClr val="1E1D1D"/>
                </a:solidFill>
                <a:latin typeface="Arial" pitchFamily="34" charset="0"/>
                <a:ea typeface="Helvetica Light" charset="0"/>
                <a:cs typeface="Arial" pitchFamily="34" charset="0"/>
                <a:sym typeface="Helvetica Light" charset="0"/>
              </a:endParaRPr>
            </a:p>
            <a:p>
              <a:pPr marL="914400" indent="-571500" algn="l">
                <a:buClr>
                  <a:srgbClr val="D31E25"/>
                </a:buClr>
                <a:buSzPct val="125000"/>
                <a:buFont typeface="Arial" pitchFamily="34" charset="0"/>
                <a:buChar char="•"/>
                <a:defRPr/>
              </a:pPr>
              <a:r>
                <a:rPr lang="en-GB" sz="4800" dirty="0" smtClean="0">
                  <a:solidFill>
                    <a:srgbClr val="1E1D1D"/>
                  </a:solidFill>
                  <a:latin typeface="Arial" pitchFamily="34" charset="0"/>
                  <a:ea typeface="Helvetica Light" charset="0"/>
                  <a:cs typeface="Arial" pitchFamily="34" charset="0"/>
                  <a:sym typeface="Helvetica Light" charset="0"/>
                </a:rPr>
                <a:t>Create a simple video.</a:t>
              </a:r>
            </a:p>
            <a:p>
              <a:pPr marL="914400" indent="-571500" algn="l">
                <a:buClr>
                  <a:srgbClr val="D31E25"/>
                </a:buClr>
                <a:buSzPct val="125000"/>
                <a:buFont typeface="Arial" pitchFamily="34" charset="0"/>
                <a:buChar char="•"/>
                <a:defRPr/>
              </a:pPr>
              <a:endParaRPr lang="en-GB" sz="4800" dirty="0">
                <a:solidFill>
                  <a:srgbClr val="1E1D1D"/>
                </a:solidFill>
                <a:latin typeface="Arial" pitchFamily="34" charset="0"/>
                <a:ea typeface="Helvetica Light" charset="0"/>
                <a:cs typeface="Arial" pitchFamily="34" charset="0"/>
                <a:sym typeface="Helvetica Light" charset="0"/>
              </a:endParaRPr>
            </a:p>
            <a:p>
              <a:pPr marL="914400" indent="-571500" algn="l">
                <a:buClr>
                  <a:srgbClr val="D31E25"/>
                </a:buClr>
                <a:buSzPct val="125000"/>
                <a:buFont typeface="Arial" pitchFamily="34" charset="0"/>
                <a:buChar char="•"/>
                <a:defRPr/>
              </a:pPr>
              <a:r>
                <a:rPr lang="en-GB" sz="4800" dirty="0" smtClean="0">
                  <a:solidFill>
                    <a:srgbClr val="1E1D1D"/>
                  </a:solidFill>
                  <a:latin typeface="Arial" pitchFamily="34" charset="0"/>
                  <a:ea typeface="Helvetica Light" charset="0"/>
                  <a:cs typeface="Arial" pitchFamily="34" charset="0"/>
                  <a:sym typeface="Helvetica Light" charset="0"/>
                </a:rPr>
                <a:t>Explain the process.</a:t>
              </a:r>
            </a:p>
            <a:p>
              <a:pPr marL="914400" indent="-571500" algn="l">
                <a:buClr>
                  <a:srgbClr val="D31E25"/>
                </a:buClr>
                <a:buSzPct val="125000"/>
                <a:buFont typeface="Arial" pitchFamily="34" charset="0"/>
                <a:buChar char="•"/>
                <a:defRPr/>
              </a:pPr>
              <a:endParaRPr lang="en-GB" sz="4800" dirty="0">
                <a:solidFill>
                  <a:srgbClr val="1E1D1D"/>
                </a:solidFill>
                <a:latin typeface="Arial" pitchFamily="34" charset="0"/>
                <a:ea typeface="Helvetica Light" charset="0"/>
                <a:cs typeface="Arial" pitchFamily="34" charset="0"/>
                <a:sym typeface="Helvetica Light" charset="0"/>
              </a:endParaRPr>
            </a:p>
            <a:p>
              <a:pPr marL="914400" indent="-571500" algn="l">
                <a:buClr>
                  <a:srgbClr val="D31E25"/>
                </a:buClr>
                <a:buSzPct val="125000"/>
                <a:buFont typeface="Arial" pitchFamily="34" charset="0"/>
                <a:buChar char="•"/>
                <a:defRPr/>
              </a:pPr>
              <a:r>
                <a:rPr lang="en-GB" sz="4800" dirty="0" smtClean="0">
                  <a:solidFill>
                    <a:srgbClr val="1E1D1D"/>
                  </a:solidFill>
                  <a:latin typeface="Arial" pitchFamily="34" charset="0"/>
                  <a:ea typeface="Helvetica Light" charset="0"/>
                  <a:cs typeface="Arial" pitchFamily="34" charset="0"/>
                  <a:sym typeface="Helvetica Light" charset="0"/>
                </a:rPr>
                <a:t>Submit to YouTube.</a:t>
              </a:r>
            </a:p>
            <a:p>
              <a:pPr marL="914400" indent="-571500" algn="l">
                <a:buClr>
                  <a:srgbClr val="D31E25"/>
                </a:buClr>
                <a:buSzPct val="125000"/>
                <a:buFont typeface="Arial" pitchFamily="34" charset="0"/>
                <a:buChar char="•"/>
                <a:defRPr/>
              </a:pPr>
              <a:endParaRPr lang="en-GB" sz="4800" dirty="0">
                <a:solidFill>
                  <a:srgbClr val="1E1D1D"/>
                </a:solidFill>
                <a:latin typeface="Arial" pitchFamily="34" charset="0"/>
                <a:ea typeface="Helvetica Light" charset="0"/>
                <a:cs typeface="Arial" pitchFamily="34" charset="0"/>
                <a:sym typeface="Helvetica Light" charset="0"/>
              </a:endParaRPr>
            </a:p>
            <a:p>
              <a:pPr marL="914400" indent="-571500" algn="l">
                <a:buClr>
                  <a:srgbClr val="D31E25"/>
                </a:buClr>
                <a:buSzPct val="125000"/>
                <a:buFont typeface="Arial" pitchFamily="34" charset="0"/>
                <a:buChar char="•"/>
                <a:defRPr/>
              </a:pPr>
              <a:r>
                <a:rPr lang="en-GB" sz="4800" dirty="0" smtClean="0">
                  <a:solidFill>
                    <a:srgbClr val="1E1D1D"/>
                  </a:solidFill>
                  <a:latin typeface="Arial" pitchFamily="34" charset="0"/>
                  <a:ea typeface="Helvetica Light" charset="0"/>
                  <a:cs typeface="Arial" pitchFamily="34" charset="0"/>
                  <a:sym typeface="Helvetica Light" charset="0"/>
                </a:rPr>
                <a:t>Generate traffic.</a:t>
              </a:r>
              <a:endParaRPr lang="en-GB" sz="4800" dirty="0">
                <a:solidFill>
                  <a:srgbClr val="1E1D1D"/>
                </a:solidFill>
                <a:latin typeface="Arial" pitchFamily="34" charset="0"/>
                <a:ea typeface="Helvetica Light" charset="0"/>
                <a:cs typeface="Arial" pitchFamily="34" charset="0"/>
                <a:sym typeface="Helvetica Light" charset="0"/>
              </a:endParaRPr>
            </a:p>
          </p:txBody>
        </p:sp>
        <p:sp>
          <p:nvSpPr>
            <p:cNvPr id="13328" name="Line 3"/>
            <p:cNvSpPr>
              <a:spLocks noChangeShapeType="1"/>
            </p:cNvSpPr>
            <p:nvPr/>
          </p:nvSpPr>
          <p:spPr bwMode="auto">
            <a:xfrm>
              <a:off x="0" y="688"/>
              <a:ext cx="5472" cy="0"/>
            </a:xfrm>
            <a:prstGeom prst="line">
              <a:avLst/>
            </a:prstGeom>
            <a:noFill/>
            <a:ln w="114300">
              <a:solidFill>
                <a:srgbClr val="D31E25"/>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a:p>
          </p:txBody>
        </p:sp>
      </p:grpSp>
      <p:grpSp>
        <p:nvGrpSpPr>
          <p:cNvPr id="13316" name="Group 7"/>
          <p:cNvGrpSpPr>
            <a:grpSpLocks/>
          </p:cNvGrpSpPr>
          <p:nvPr/>
        </p:nvGrpSpPr>
        <p:grpSpPr bwMode="auto">
          <a:xfrm>
            <a:off x="12941300" y="6553200"/>
            <a:ext cx="8724900" cy="965200"/>
            <a:chOff x="0" y="80"/>
            <a:chExt cx="5496" cy="608"/>
          </a:xfrm>
        </p:grpSpPr>
        <p:sp>
          <p:nvSpPr>
            <p:cNvPr id="13324" name="Line 5"/>
            <p:cNvSpPr>
              <a:spLocks noChangeShapeType="1"/>
            </p:cNvSpPr>
            <p:nvPr/>
          </p:nvSpPr>
          <p:spPr bwMode="auto">
            <a:xfrm>
              <a:off x="0" y="688"/>
              <a:ext cx="5472" cy="0"/>
            </a:xfrm>
            <a:prstGeom prst="line">
              <a:avLst/>
            </a:prstGeom>
            <a:noFill/>
            <a:ln w="114300">
              <a:solidFill>
                <a:srgbClr val="FDBE36"/>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a:p>
          </p:txBody>
        </p:sp>
        <p:sp>
          <p:nvSpPr>
            <p:cNvPr id="13325" name="Rectangle 6"/>
            <p:cNvSpPr>
              <a:spLocks/>
            </p:cNvSpPr>
            <p:nvPr/>
          </p:nvSpPr>
          <p:spPr bwMode="auto">
            <a:xfrm>
              <a:off x="24" y="80"/>
              <a:ext cx="5472" cy="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buFontTx/>
                <a:buAutoNum type="arabicPeriod"/>
              </a:pPr>
              <a:r>
                <a:rPr lang="en-US" sz="7200" dirty="0">
                  <a:solidFill>
                    <a:srgbClr val="1E1D1D"/>
                  </a:solidFill>
                  <a:latin typeface="Bebas Neue" pitchFamily="34" charset="0"/>
                  <a:ea typeface="Bebas Neue" pitchFamily="34" charset="0"/>
                  <a:cs typeface="Bebas Neue" pitchFamily="34" charset="0"/>
                  <a:sym typeface="Bebas Neue" pitchFamily="34" charset="0"/>
                </a:rPr>
                <a:t> </a:t>
              </a:r>
              <a:r>
                <a:rPr lang="en-US" sz="7200" dirty="0" smtClean="0">
                  <a:solidFill>
                    <a:srgbClr val="1E1D1D"/>
                  </a:solidFill>
                  <a:latin typeface="Bebas Neue" pitchFamily="34" charset="0"/>
                  <a:ea typeface="Bebas Neue" pitchFamily="34" charset="0"/>
                  <a:cs typeface="Bebas Neue" pitchFamily="34" charset="0"/>
                  <a:sym typeface="Bebas Neue" pitchFamily="34" charset="0"/>
                </a:rPr>
                <a:t>advertise your business</a:t>
              </a:r>
              <a:endParaRPr lang="en-US" sz="7200" dirty="0">
                <a:solidFill>
                  <a:srgbClr val="1E1D1D"/>
                </a:solidFill>
                <a:latin typeface="Bebas Neue" pitchFamily="34" charset="0"/>
                <a:ea typeface="Bebas Neue" pitchFamily="34" charset="0"/>
                <a:cs typeface="Bebas Neue" pitchFamily="34" charset="0"/>
                <a:sym typeface="Bebas Neue" pitchFamily="34" charset="0"/>
              </a:endParaRPr>
            </a:p>
          </p:txBody>
        </p:sp>
      </p:grpSp>
      <p:grpSp>
        <p:nvGrpSpPr>
          <p:cNvPr id="13317" name="Group 10"/>
          <p:cNvGrpSpPr>
            <a:grpSpLocks/>
          </p:cNvGrpSpPr>
          <p:nvPr/>
        </p:nvGrpSpPr>
        <p:grpSpPr bwMode="auto">
          <a:xfrm>
            <a:off x="12941300" y="8077200"/>
            <a:ext cx="8724900" cy="965200"/>
            <a:chOff x="0" y="80"/>
            <a:chExt cx="5496" cy="608"/>
          </a:xfrm>
        </p:grpSpPr>
        <p:sp>
          <p:nvSpPr>
            <p:cNvPr id="13322" name="Line 8"/>
            <p:cNvSpPr>
              <a:spLocks noChangeShapeType="1"/>
            </p:cNvSpPr>
            <p:nvPr/>
          </p:nvSpPr>
          <p:spPr bwMode="auto">
            <a:xfrm>
              <a:off x="0" y="688"/>
              <a:ext cx="5472" cy="0"/>
            </a:xfrm>
            <a:prstGeom prst="line">
              <a:avLst/>
            </a:prstGeom>
            <a:noFill/>
            <a:ln w="114300">
              <a:solidFill>
                <a:srgbClr val="139FD2"/>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a:p>
          </p:txBody>
        </p:sp>
        <p:sp>
          <p:nvSpPr>
            <p:cNvPr id="13323" name="Rectangle 9"/>
            <p:cNvSpPr>
              <a:spLocks/>
            </p:cNvSpPr>
            <p:nvPr/>
          </p:nvSpPr>
          <p:spPr bwMode="auto">
            <a:xfrm>
              <a:off x="24" y="80"/>
              <a:ext cx="5472" cy="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buFontTx/>
                <a:buAutoNum type="arabicPeriod" startAt="2"/>
              </a:pPr>
              <a:r>
                <a:rPr lang="en-US" sz="7200" dirty="0" smtClean="0">
                  <a:solidFill>
                    <a:srgbClr val="1E1D1D"/>
                  </a:solidFill>
                  <a:latin typeface="Bebas Neue" pitchFamily="34" charset="0"/>
                  <a:ea typeface="Bebas Neue" pitchFamily="34" charset="0"/>
                  <a:cs typeface="Bebas Neue" pitchFamily="34" charset="0"/>
                  <a:sym typeface="Bebas Neue" pitchFamily="34" charset="0"/>
                </a:rPr>
                <a:t> Organic traffic</a:t>
              </a:r>
              <a:endParaRPr lang="en-US" sz="7200" dirty="0">
                <a:solidFill>
                  <a:srgbClr val="1E1D1D"/>
                </a:solidFill>
                <a:latin typeface="Bebas Neue" pitchFamily="34" charset="0"/>
                <a:ea typeface="Bebas Neue" pitchFamily="34" charset="0"/>
                <a:cs typeface="Bebas Neue" pitchFamily="34" charset="0"/>
                <a:sym typeface="Bebas Neue" pitchFamily="34" charset="0"/>
              </a:endParaRPr>
            </a:p>
          </p:txBody>
        </p:sp>
      </p:grpSp>
      <p:grpSp>
        <p:nvGrpSpPr>
          <p:cNvPr id="13318" name="Group 13"/>
          <p:cNvGrpSpPr>
            <a:grpSpLocks/>
          </p:cNvGrpSpPr>
          <p:nvPr/>
        </p:nvGrpSpPr>
        <p:grpSpPr bwMode="auto">
          <a:xfrm>
            <a:off x="12941300" y="9601200"/>
            <a:ext cx="8724900" cy="965200"/>
            <a:chOff x="0" y="80"/>
            <a:chExt cx="5496" cy="608"/>
          </a:xfrm>
        </p:grpSpPr>
        <p:sp>
          <p:nvSpPr>
            <p:cNvPr id="13320" name="Line 11"/>
            <p:cNvSpPr>
              <a:spLocks noChangeShapeType="1"/>
            </p:cNvSpPr>
            <p:nvPr/>
          </p:nvSpPr>
          <p:spPr bwMode="auto">
            <a:xfrm>
              <a:off x="0" y="688"/>
              <a:ext cx="5472" cy="0"/>
            </a:xfrm>
            <a:prstGeom prst="line">
              <a:avLst/>
            </a:prstGeom>
            <a:noFill/>
            <a:ln w="114300">
              <a:solidFill>
                <a:srgbClr val="70AE45"/>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a:p>
          </p:txBody>
        </p:sp>
        <p:sp>
          <p:nvSpPr>
            <p:cNvPr id="13321" name="Rectangle 12"/>
            <p:cNvSpPr>
              <a:spLocks/>
            </p:cNvSpPr>
            <p:nvPr/>
          </p:nvSpPr>
          <p:spPr bwMode="auto">
            <a:xfrm>
              <a:off x="24" y="80"/>
              <a:ext cx="5472" cy="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buFontTx/>
                <a:buAutoNum type="arabicPeriod" startAt="3"/>
              </a:pPr>
              <a:r>
                <a:rPr lang="en-US" sz="7200" dirty="0">
                  <a:solidFill>
                    <a:srgbClr val="1E1D1D"/>
                  </a:solidFill>
                  <a:latin typeface="Bebas Neue" pitchFamily="34" charset="0"/>
                  <a:ea typeface="Bebas Neue" pitchFamily="34" charset="0"/>
                  <a:cs typeface="Bebas Neue" pitchFamily="34" charset="0"/>
                  <a:sym typeface="Bebas Neue" pitchFamily="34" charset="0"/>
                </a:rPr>
                <a:t> </a:t>
              </a:r>
              <a:r>
                <a:rPr lang="en-US" sz="7200" dirty="0" smtClean="0">
                  <a:solidFill>
                    <a:srgbClr val="1E1D1D"/>
                  </a:solidFill>
                  <a:latin typeface="Bebas Neue" pitchFamily="34" charset="0"/>
                  <a:ea typeface="Bebas Neue" pitchFamily="34" charset="0"/>
                  <a:cs typeface="Bebas Neue" pitchFamily="34" charset="0"/>
                  <a:sym typeface="Bebas Neue" pitchFamily="34" charset="0"/>
                </a:rPr>
                <a:t>share to Facebook</a:t>
              </a:r>
              <a:endParaRPr lang="en-US" sz="7200" dirty="0">
                <a:solidFill>
                  <a:srgbClr val="1E1D1D"/>
                </a:solidFill>
                <a:latin typeface="Bebas Neue" pitchFamily="34" charset="0"/>
                <a:ea typeface="Bebas Neue" pitchFamily="34" charset="0"/>
                <a:cs typeface="Bebas Neue" pitchFamily="34" charset="0"/>
                <a:sym typeface="Bebas Neue" pitchFamily="34" charset="0"/>
              </a:endParaRPr>
            </a:p>
          </p:txBody>
        </p:sp>
      </p:grpSp>
      <p:sp>
        <p:nvSpPr>
          <p:cNvPr id="13319" name="Rectangle 14"/>
          <p:cNvSpPr>
            <a:spLocks/>
          </p:cNvSpPr>
          <p:nvPr/>
        </p:nvSpPr>
        <p:spPr bwMode="auto">
          <a:xfrm>
            <a:off x="2438400" y="1104900"/>
            <a:ext cx="14630400"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14400" dirty="0" smtClean="0">
                <a:solidFill>
                  <a:srgbClr val="139FD2"/>
                </a:solidFill>
                <a:latin typeface="Bebas Neue" pitchFamily="34" charset="0"/>
                <a:ea typeface="Bebas Neue" pitchFamily="34" charset="0"/>
                <a:cs typeface="Bebas Neue" pitchFamily="34" charset="0"/>
                <a:sym typeface="Bebas Neue" pitchFamily="34" charset="0"/>
              </a:rPr>
              <a:t>video </a:t>
            </a:r>
            <a:endParaRPr lang="en-US" sz="14400" dirty="0">
              <a:solidFill>
                <a:srgbClr val="139FD2"/>
              </a:solidFill>
              <a:latin typeface="Bebas Neue" pitchFamily="34" charset="0"/>
              <a:ea typeface="Bebas Neue" pitchFamily="34" charset="0"/>
              <a:cs typeface="Bebas Neue" pitchFamily="34" charset="0"/>
              <a:sym typeface="Bebas Neue" pitchFamily="34" charset="0"/>
            </a:endParaRPr>
          </a:p>
        </p:txBody>
      </p:sp>
      <p:pic>
        <p:nvPicPr>
          <p:cNvPr id="2" name="Picture 1"/>
          <p:cNvPicPr>
            <a:picLocks noChangeAspect="1"/>
          </p:cNvPicPr>
          <p:nvPr/>
        </p:nvPicPr>
        <p:blipFill rotWithShape="1">
          <a:blip r:embed="rId3"/>
          <a:srcRect t="14025" r="10537" b="13223"/>
          <a:stretch/>
        </p:blipFill>
        <p:spPr>
          <a:xfrm>
            <a:off x="2438400" y="3481347"/>
            <a:ext cx="2448000" cy="1724106"/>
          </a:xfrm>
          <a:prstGeom prst="rect">
            <a:avLst/>
          </a:prstGeom>
        </p:spPr>
      </p:pic>
    </p:spTree>
    <p:extLst>
      <p:ext uri="{BB962C8B-B14F-4D97-AF65-F5344CB8AC3E}">
        <p14:creationId xmlns:p14="http://schemas.microsoft.com/office/powerpoint/2010/main" val="4690128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Slide Number Placeholder 3"/>
          <p:cNvSpPr>
            <a:spLocks noGrp="1"/>
          </p:cNvSpPr>
          <p:nvPr>
            <p:ph type="sldNum" sz="quarter" idx="10"/>
          </p:nvPr>
        </p:nvSpPr>
        <p:spPr>
          <a:noFill/>
        </p:spPr>
        <p:txBody>
          <a:bodyPr/>
          <a:lstStyle>
            <a:lvl1pPr eaLnBrk="0" hangingPunct="0">
              <a:defRPr sz="5600">
                <a:solidFill>
                  <a:srgbClr val="000000"/>
                </a:solidFill>
                <a:latin typeface="Gill Sans" charset="0"/>
                <a:ea typeface="ヒラギノ角ゴ ProN W3" charset="0"/>
                <a:cs typeface="ヒラギノ角ゴ ProN W3" charset="0"/>
                <a:sym typeface="Gill Sans" charset="0"/>
              </a:defRPr>
            </a:lvl1pPr>
            <a:lvl2pPr marL="742950" indent="-285750" eaLnBrk="0" hangingPunct="0">
              <a:defRPr sz="5600">
                <a:solidFill>
                  <a:srgbClr val="000000"/>
                </a:solidFill>
                <a:latin typeface="Gill Sans" charset="0"/>
                <a:ea typeface="ヒラギノ角ゴ ProN W3" charset="0"/>
                <a:cs typeface="ヒラギノ角ゴ ProN W3" charset="0"/>
                <a:sym typeface="Gill Sans" charset="0"/>
              </a:defRPr>
            </a:lvl2pPr>
            <a:lvl3pPr marL="1143000" indent="-228600" eaLnBrk="0" hangingPunct="0">
              <a:defRPr sz="5600">
                <a:solidFill>
                  <a:srgbClr val="000000"/>
                </a:solidFill>
                <a:latin typeface="Gill Sans" charset="0"/>
                <a:ea typeface="ヒラギノ角ゴ ProN W3" charset="0"/>
                <a:cs typeface="ヒラギノ角ゴ ProN W3" charset="0"/>
                <a:sym typeface="Gill Sans" charset="0"/>
              </a:defRPr>
            </a:lvl3pPr>
            <a:lvl4pPr marL="1600200" indent="-228600" eaLnBrk="0" hangingPunct="0">
              <a:defRPr sz="5600">
                <a:solidFill>
                  <a:srgbClr val="000000"/>
                </a:solidFill>
                <a:latin typeface="Gill Sans" charset="0"/>
                <a:ea typeface="ヒラギノ角ゴ ProN W3" charset="0"/>
                <a:cs typeface="ヒラギノ角ゴ ProN W3" charset="0"/>
                <a:sym typeface="Gill Sans" charset="0"/>
              </a:defRPr>
            </a:lvl4pPr>
            <a:lvl5pPr marL="2057400" indent="-228600" eaLnBrk="0" hangingPunct="0">
              <a:defRPr sz="5600">
                <a:solidFill>
                  <a:srgbClr val="000000"/>
                </a:solidFill>
                <a:latin typeface="Gill Sans" charset="0"/>
                <a:ea typeface="ヒラギノ角ゴ ProN W3" charset="0"/>
                <a:cs typeface="ヒラギノ角ゴ ProN W3" charset="0"/>
                <a:sym typeface="Gill Sans" charset="0"/>
              </a:defRPr>
            </a:lvl5pPr>
            <a:lvl6pPr marL="25146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6pPr>
            <a:lvl7pPr marL="29718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7pPr>
            <a:lvl8pPr marL="34290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8pPr>
            <a:lvl9pPr marL="38862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9pPr>
          </a:lstStyle>
          <a:p>
            <a:pPr eaLnBrk="1" hangingPunct="1"/>
            <a:fld id="{31266F40-6EF5-47BB-B1E5-344610E89D57}" type="slidenum">
              <a:rPr lang="en-US" sz="3600" smtClean="0">
                <a:solidFill>
                  <a:srgbClr val="139FD2"/>
                </a:solidFill>
                <a:latin typeface="Bebas Neue" pitchFamily="34" charset="0"/>
                <a:ea typeface="Bebas Neue" pitchFamily="34" charset="0"/>
                <a:cs typeface="Bebas Neue" pitchFamily="34" charset="0"/>
                <a:sym typeface="Bebas Neue" pitchFamily="34" charset="0"/>
              </a:rPr>
              <a:pPr eaLnBrk="1" hangingPunct="1"/>
              <a:t>93</a:t>
            </a:fld>
            <a:endParaRPr lang="en-US" sz="3600" smtClean="0">
              <a:solidFill>
                <a:srgbClr val="139FD2"/>
              </a:solidFill>
              <a:latin typeface="Bebas Neue" pitchFamily="34" charset="0"/>
              <a:ea typeface="Bebas Neue" pitchFamily="34" charset="0"/>
              <a:cs typeface="Bebas Neue" pitchFamily="34" charset="0"/>
              <a:sym typeface="Bebas Neue" pitchFamily="34" charset="0"/>
            </a:endParaRPr>
          </a:p>
        </p:txBody>
      </p:sp>
      <p:sp>
        <p:nvSpPr>
          <p:cNvPr id="7171" name="Rectangle 1"/>
          <p:cNvSpPr>
            <a:spLocks/>
          </p:cNvSpPr>
          <p:nvPr/>
        </p:nvSpPr>
        <p:spPr bwMode="auto">
          <a:xfrm>
            <a:off x="2438400" y="1104900"/>
            <a:ext cx="14630400"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14400" dirty="0" smtClean="0">
                <a:solidFill>
                  <a:srgbClr val="139FD2"/>
                </a:solidFill>
                <a:latin typeface="Bebas Neue" pitchFamily="34" charset="0"/>
                <a:ea typeface="Bebas Neue" pitchFamily="34" charset="0"/>
                <a:cs typeface="Bebas Neue" pitchFamily="34" charset="0"/>
                <a:sym typeface="Bebas Neue" pitchFamily="34" charset="0"/>
              </a:rPr>
              <a:t>conclusion</a:t>
            </a:r>
            <a:endParaRPr lang="en-US" sz="14400" dirty="0">
              <a:solidFill>
                <a:srgbClr val="139FD2"/>
              </a:solidFill>
              <a:latin typeface="Bebas Neue" pitchFamily="34" charset="0"/>
              <a:ea typeface="Bebas Neue" pitchFamily="34" charset="0"/>
              <a:cs typeface="Bebas Neue" pitchFamily="34" charset="0"/>
              <a:sym typeface="Bebas Neue" pitchFamily="34" charset="0"/>
            </a:endParaRPr>
          </a:p>
        </p:txBody>
      </p:sp>
      <p:grpSp>
        <p:nvGrpSpPr>
          <p:cNvPr id="7172" name="Group 1"/>
          <p:cNvGrpSpPr>
            <a:grpSpLocks/>
          </p:cNvGrpSpPr>
          <p:nvPr/>
        </p:nvGrpSpPr>
        <p:grpSpPr bwMode="auto">
          <a:xfrm>
            <a:off x="2451100" y="4343400"/>
            <a:ext cx="8751888" cy="3810000"/>
            <a:chOff x="2451099" y="4343400"/>
            <a:chExt cx="8751889" cy="3810000"/>
          </a:xfrm>
        </p:grpSpPr>
        <p:sp>
          <p:nvSpPr>
            <p:cNvPr id="7185" name="Rectangle 2"/>
            <p:cNvSpPr>
              <a:spLocks/>
            </p:cNvSpPr>
            <p:nvPr/>
          </p:nvSpPr>
          <p:spPr bwMode="auto">
            <a:xfrm>
              <a:off x="2516188" y="5659582"/>
              <a:ext cx="8686800" cy="24938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r>
                <a:rPr lang="en-GB" sz="3600" dirty="0">
                  <a:solidFill>
                    <a:schemeClr val="bg2"/>
                  </a:solidFill>
                  <a:latin typeface="Arial" panose="020B0604020202020204" pitchFamily="34" charset="0"/>
                  <a:cs typeface="Arial" panose="020B0604020202020204" pitchFamily="34" charset="0"/>
                </a:rPr>
                <a:t>It is becoming easier for clients to purchase and </a:t>
              </a:r>
              <a:r>
                <a:rPr lang="en-GB" sz="3600" dirty="0" smtClean="0">
                  <a:solidFill>
                    <a:schemeClr val="bg2"/>
                  </a:solidFill>
                  <a:latin typeface="Arial" panose="020B0604020202020204" pitchFamily="34" charset="0"/>
                  <a:cs typeface="Arial" panose="020B0604020202020204" pitchFamily="34" charset="0"/>
                </a:rPr>
                <a:t>use bitcoin, a digital </a:t>
              </a:r>
              <a:r>
                <a:rPr lang="en-GB" sz="3600" dirty="0">
                  <a:solidFill>
                    <a:schemeClr val="bg2"/>
                  </a:solidFill>
                  <a:latin typeface="Arial" panose="020B0604020202020204" pitchFamily="34" charset="0"/>
                  <a:cs typeface="Arial" panose="020B0604020202020204" pitchFamily="34" charset="0"/>
                </a:rPr>
                <a:t>currency that has taken over the world like a storm</a:t>
              </a:r>
              <a:r>
                <a:rPr lang="en-GB" sz="3600" dirty="0" smtClean="0">
                  <a:solidFill>
                    <a:schemeClr val="bg2"/>
                  </a:solidFill>
                  <a:latin typeface="Arial" panose="020B0604020202020204" pitchFamily="34" charset="0"/>
                  <a:cs typeface="Arial" panose="020B0604020202020204" pitchFamily="34" charset="0"/>
                </a:rPr>
                <a:t>.</a:t>
              </a:r>
              <a:endParaRPr lang="en-US" sz="3600" dirty="0">
                <a:solidFill>
                  <a:schemeClr val="bg2"/>
                </a:solidFill>
                <a:latin typeface="Arial" panose="020B0604020202020204" pitchFamily="34" charset="0"/>
                <a:ea typeface="Helvetica Light" charset="0"/>
                <a:cs typeface="Arial" panose="020B0604020202020204" pitchFamily="34" charset="0"/>
                <a:sym typeface="Helvetica Light" charset="0"/>
              </a:endParaRPr>
            </a:p>
          </p:txBody>
        </p:sp>
        <p:sp>
          <p:nvSpPr>
            <p:cNvPr id="7186" name="Line 3"/>
            <p:cNvSpPr>
              <a:spLocks noChangeShapeType="1"/>
            </p:cNvSpPr>
            <p:nvPr/>
          </p:nvSpPr>
          <p:spPr bwMode="auto">
            <a:xfrm>
              <a:off x="2451099" y="5321300"/>
              <a:ext cx="8686800" cy="0"/>
            </a:xfrm>
            <a:prstGeom prst="line">
              <a:avLst/>
            </a:prstGeom>
            <a:noFill/>
            <a:ln w="114300">
              <a:solidFill>
                <a:srgbClr val="FDBE36"/>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a:p>
          </p:txBody>
        </p:sp>
        <p:sp>
          <p:nvSpPr>
            <p:cNvPr id="7187" name="Rectangle 4"/>
            <p:cNvSpPr>
              <a:spLocks/>
            </p:cNvSpPr>
            <p:nvPr/>
          </p:nvSpPr>
          <p:spPr bwMode="auto">
            <a:xfrm>
              <a:off x="2489200" y="4343400"/>
              <a:ext cx="86868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7200" dirty="0" smtClean="0">
                  <a:solidFill>
                    <a:srgbClr val="1E1D1D"/>
                  </a:solidFill>
                  <a:latin typeface="Bebas Neue" pitchFamily="34" charset="0"/>
                  <a:ea typeface="Bebas Neue" pitchFamily="34" charset="0"/>
                  <a:cs typeface="Bebas Neue" pitchFamily="34" charset="0"/>
                  <a:sym typeface="Bebas Neue" pitchFamily="34" charset="0"/>
                </a:rPr>
                <a:t>Growing</a:t>
              </a:r>
              <a:endParaRPr lang="en-US" sz="7200" dirty="0">
                <a:solidFill>
                  <a:srgbClr val="1E1D1D"/>
                </a:solidFill>
                <a:latin typeface="Bebas Neue" pitchFamily="34" charset="0"/>
                <a:ea typeface="Bebas Neue" pitchFamily="34" charset="0"/>
                <a:cs typeface="Bebas Neue" pitchFamily="34" charset="0"/>
                <a:sym typeface="Bebas Neue" pitchFamily="34" charset="0"/>
              </a:endParaRPr>
            </a:p>
          </p:txBody>
        </p:sp>
      </p:grpSp>
      <p:grpSp>
        <p:nvGrpSpPr>
          <p:cNvPr id="7173" name="Group 2"/>
          <p:cNvGrpSpPr>
            <a:grpSpLocks/>
          </p:cNvGrpSpPr>
          <p:nvPr/>
        </p:nvGrpSpPr>
        <p:grpSpPr bwMode="auto">
          <a:xfrm>
            <a:off x="13423900" y="4343400"/>
            <a:ext cx="8712200" cy="3429000"/>
            <a:chOff x="13423899" y="4343400"/>
            <a:chExt cx="8712201" cy="3429000"/>
          </a:xfrm>
        </p:grpSpPr>
        <p:sp>
          <p:nvSpPr>
            <p:cNvPr id="7182" name="Rectangle 6"/>
            <p:cNvSpPr>
              <a:spLocks/>
            </p:cNvSpPr>
            <p:nvPr/>
          </p:nvSpPr>
          <p:spPr bwMode="auto">
            <a:xfrm>
              <a:off x="13423900" y="4343400"/>
              <a:ext cx="86868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7200" dirty="0" smtClean="0">
                  <a:solidFill>
                    <a:srgbClr val="1E1D1D"/>
                  </a:solidFill>
                  <a:latin typeface="Bebas Neue" pitchFamily="34" charset="0"/>
                  <a:ea typeface="Bebas Neue" pitchFamily="34" charset="0"/>
                  <a:cs typeface="Bebas Neue" pitchFamily="34" charset="0"/>
                  <a:sym typeface="Bebas Neue" pitchFamily="34" charset="0"/>
                </a:rPr>
                <a:t>accepted</a:t>
              </a:r>
              <a:endParaRPr lang="en-US" sz="7200" dirty="0">
                <a:solidFill>
                  <a:srgbClr val="1E1D1D"/>
                </a:solidFill>
                <a:latin typeface="Bebas Neue" pitchFamily="34" charset="0"/>
                <a:ea typeface="Bebas Neue" pitchFamily="34" charset="0"/>
                <a:cs typeface="Bebas Neue" pitchFamily="34" charset="0"/>
                <a:sym typeface="Bebas Neue" pitchFamily="34" charset="0"/>
              </a:endParaRPr>
            </a:p>
          </p:txBody>
        </p:sp>
        <p:sp>
          <p:nvSpPr>
            <p:cNvPr id="7183" name="Rectangle 7"/>
            <p:cNvSpPr>
              <a:spLocks/>
            </p:cNvSpPr>
            <p:nvPr/>
          </p:nvSpPr>
          <p:spPr bwMode="auto">
            <a:xfrm>
              <a:off x="13449300" y="5711394"/>
              <a:ext cx="8686800" cy="20610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r>
                <a:rPr lang="en-US" sz="3600" dirty="0" smtClean="0">
                  <a:solidFill>
                    <a:srgbClr val="1E1D1D"/>
                  </a:solidFill>
                  <a:latin typeface="Arial" charset="0"/>
                  <a:ea typeface="Helvetica Light" charset="0"/>
                  <a:cs typeface="Arial" charset="0"/>
                  <a:sym typeface="Helvetica Light" charset="0"/>
                </a:rPr>
                <a:t>Bitcoin now has ATM,s popping up and more retailers from coffee houses to pizza parlors are now accepting bitcoin payment</a:t>
              </a:r>
              <a:endParaRPr lang="en-US" sz="3600" dirty="0">
                <a:solidFill>
                  <a:srgbClr val="1E1D1D"/>
                </a:solidFill>
                <a:latin typeface="Arial" charset="0"/>
                <a:ea typeface="Helvetica Light" charset="0"/>
                <a:cs typeface="Arial" charset="0"/>
                <a:sym typeface="Helvetica Light" charset="0"/>
              </a:endParaRPr>
            </a:p>
          </p:txBody>
        </p:sp>
        <p:sp>
          <p:nvSpPr>
            <p:cNvPr id="7184" name="Line 8"/>
            <p:cNvSpPr>
              <a:spLocks noChangeShapeType="1"/>
            </p:cNvSpPr>
            <p:nvPr/>
          </p:nvSpPr>
          <p:spPr bwMode="auto">
            <a:xfrm>
              <a:off x="13423899" y="5308601"/>
              <a:ext cx="8686800" cy="0"/>
            </a:xfrm>
            <a:prstGeom prst="line">
              <a:avLst/>
            </a:prstGeom>
            <a:noFill/>
            <a:ln w="114300">
              <a:solidFill>
                <a:srgbClr val="D31E25"/>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a:p>
          </p:txBody>
        </p:sp>
      </p:grpSp>
      <p:grpSp>
        <p:nvGrpSpPr>
          <p:cNvPr id="7174" name="Group 6"/>
          <p:cNvGrpSpPr>
            <a:grpSpLocks/>
          </p:cNvGrpSpPr>
          <p:nvPr/>
        </p:nvGrpSpPr>
        <p:grpSpPr bwMode="auto">
          <a:xfrm>
            <a:off x="13423900" y="8991600"/>
            <a:ext cx="8712200" cy="3429000"/>
            <a:chOff x="13423899" y="8991600"/>
            <a:chExt cx="8712201" cy="3429000"/>
          </a:xfrm>
        </p:grpSpPr>
        <p:sp>
          <p:nvSpPr>
            <p:cNvPr id="7179" name="Line 10"/>
            <p:cNvSpPr>
              <a:spLocks noChangeShapeType="1"/>
            </p:cNvSpPr>
            <p:nvPr/>
          </p:nvSpPr>
          <p:spPr bwMode="auto">
            <a:xfrm>
              <a:off x="13423899" y="10007600"/>
              <a:ext cx="8686800" cy="0"/>
            </a:xfrm>
            <a:prstGeom prst="line">
              <a:avLst/>
            </a:prstGeom>
            <a:noFill/>
            <a:ln w="114300">
              <a:solidFill>
                <a:srgbClr val="E6481C"/>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a:p>
          </p:txBody>
        </p:sp>
        <p:sp>
          <p:nvSpPr>
            <p:cNvPr id="7180" name="Rectangle 11"/>
            <p:cNvSpPr>
              <a:spLocks/>
            </p:cNvSpPr>
            <p:nvPr/>
          </p:nvSpPr>
          <p:spPr bwMode="auto">
            <a:xfrm>
              <a:off x="13423900" y="8991600"/>
              <a:ext cx="86868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7200" dirty="0" smtClean="0">
                  <a:latin typeface="Bebas Neue" pitchFamily="34" charset="0"/>
                  <a:ea typeface="Bebas Neue" pitchFamily="34" charset="0"/>
                  <a:cs typeface="Bebas Neue" pitchFamily="34" charset="0"/>
                  <a:sym typeface="Bebas Neue" pitchFamily="34" charset="0"/>
                </a:rPr>
                <a:t>caution</a:t>
              </a:r>
              <a:endParaRPr lang="en-US" sz="7200" dirty="0">
                <a:latin typeface="Bebas Neue" pitchFamily="34" charset="0"/>
                <a:ea typeface="Bebas Neue" pitchFamily="34" charset="0"/>
                <a:cs typeface="Bebas Neue" pitchFamily="34" charset="0"/>
                <a:sym typeface="Bebas Neue" pitchFamily="34" charset="0"/>
              </a:endParaRPr>
            </a:p>
          </p:txBody>
        </p:sp>
        <p:sp>
          <p:nvSpPr>
            <p:cNvPr id="7181" name="Rectangle 12"/>
            <p:cNvSpPr>
              <a:spLocks/>
            </p:cNvSpPr>
            <p:nvPr/>
          </p:nvSpPr>
          <p:spPr bwMode="auto">
            <a:xfrm>
              <a:off x="13449300" y="10359594"/>
              <a:ext cx="8686800" cy="20610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r>
                <a:rPr lang="en-US" sz="3600" dirty="0" smtClean="0">
                  <a:solidFill>
                    <a:srgbClr val="1E1D1D"/>
                  </a:solidFill>
                  <a:latin typeface="Arial" charset="0"/>
                  <a:ea typeface="Helvetica Light" charset="0"/>
                  <a:cs typeface="Arial" charset="0"/>
                  <a:sym typeface="Helvetica Light" charset="0"/>
                </a:rPr>
                <a:t>Always be aware that the price of bitcoin can indeed go down as well as up – so stock pilling the currency may need some careful consideration..</a:t>
              </a:r>
              <a:endParaRPr lang="en-US" sz="3600" dirty="0">
                <a:solidFill>
                  <a:srgbClr val="1E1D1D"/>
                </a:solidFill>
                <a:latin typeface="Arial" charset="0"/>
                <a:ea typeface="Helvetica Light" charset="0"/>
                <a:cs typeface="Arial" charset="0"/>
                <a:sym typeface="Helvetica Light" charset="0"/>
              </a:endParaRPr>
            </a:p>
          </p:txBody>
        </p:sp>
      </p:grpSp>
      <p:grpSp>
        <p:nvGrpSpPr>
          <p:cNvPr id="7175" name="Group 5"/>
          <p:cNvGrpSpPr>
            <a:grpSpLocks/>
          </p:cNvGrpSpPr>
          <p:nvPr/>
        </p:nvGrpSpPr>
        <p:grpSpPr bwMode="auto">
          <a:xfrm>
            <a:off x="2451100" y="8991600"/>
            <a:ext cx="8750300" cy="3505200"/>
            <a:chOff x="2451099" y="8991600"/>
            <a:chExt cx="8750301" cy="3505200"/>
          </a:xfrm>
        </p:grpSpPr>
        <p:sp>
          <p:nvSpPr>
            <p:cNvPr id="7176" name="Line 14"/>
            <p:cNvSpPr>
              <a:spLocks noChangeShapeType="1"/>
            </p:cNvSpPr>
            <p:nvPr/>
          </p:nvSpPr>
          <p:spPr bwMode="auto">
            <a:xfrm>
              <a:off x="2451099" y="10020300"/>
              <a:ext cx="8686800" cy="0"/>
            </a:xfrm>
            <a:prstGeom prst="line">
              <a:avLst/>
            </a:prstGeom>
            <a:noFill/>
            <a:ln w="114300">
              <a:solidFill>
                <a:srgbClr val="70AE45"/>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a:p>
          </p:txBody>
        </p:sp>
        <p:sp>
          <p:nvSpPr>
            <p:cNvPr id="7177" name="Rectangle 15"/>
            <p:cNvSpPr>
              <a:spLocks/>
            </p:cNvSpPr>
            <p:nvPr/>
          </p:nvSpPr>
          <p:spPr bwMode="auto">
            <a:xfrm>
              <a:off x="2489200" y="8991600"/>
              <a:ext cx="86868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7200" dirty="0" smtClean="0">
                  <a:solidFill>
                    <a:srgbClr val="1E1D1D"/>
                  </a:solidFill>
                  <a:latin typeface="Bebas Neue" pitchFamily="34" charset="0"/>
                  <a:ea typeface="Bebas Neue" pitchFamily="34" charset="0"/>
                  <a:cs typeface="Bebas Neue" pitchFamily="34" charset="0"/>
                  <a:sym typeface="Bebas Neue" pitchFamily="34" charset="0"/>
                </a:rPr>
                <a:t>traffic</a:t>
              </a:r>
              <a:endParaRPr lang="en-US" sz="7200" dirty="0">
                <a:solidFill>
                  <a:srgbClr val="1E1D1D"/>
                </a:solidFill>
                <a:latin typeface="Bebas Neue" pitchFamily="34" charset="0"/>
                <a:ea typeface="Bebas Neue" pitchFamily="34" charset="0"/>
                <a:cs typeface="Bebas Neue" pitchFamily="34" charset="0"/>
                <a:sym typeface="Bebas Neue" pitchFamily="34" charset="0"/>
              </a:endParaRPr>
            </a:p>
          </p:txBody>
        </p:sp>
        <p:sp>
          <p:nvSpPr>
            <p:cNvPr id="7178" name="Rectangle 16"/>
            <p:cNvSpPr>
              <a:spLocks/>
            </p:cNvSpPr>
            <p:nvPr/>
          </p:nvSpPr>
          <p:spPr bwMode="auto">
            <a:xfrm>
              <a:off x="2514600" y="10435794"/>
              <a:ext cx="8686800" cy="20610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r>
                <a:rPr lang="en-US" sz="3600" dirty="0" smtClean="0">
                  <a:solidFill>
                    <a:srgbClr val="1E1D1D"/>
                  </a:solidFill>
                  <a:latin typeface="Arial" charset="0"/>
                  <a:ea typeface="Helvetica Light" charset="0"/>
                  <a:cs typeface="Arial" charset="0"/>
                  <a:sym typeface="Helvetica Light" charset="0"/>
                </a:rPr>
                <a:t>Even if you don’t think this currency fits your business model, just think at all the extra traffic you can generate by simply accepting it.</a:t>
              </a:r>
              <a:endParaRPr lang="en-US" sz="3600" dirty="0">
                <a:solidFill>
                  <a:srgbClr val="1E1D1D"/>
                </a:solidFill>
                <a:latin typeface="Arial" charset="0"/>
                <a:ea typeface="Helvetica Light" charset="0"/>
                <a:cs typeface="Arial" charset="0"/>
                <a:sym typeface="Helvetica Light" charset="0"/>
              </a:endParaRPr>
            </a:p>
          </p:txBody>
        </p:sp>
      </p:grpSp>
    </p:spTree>
    <p:extLst>
      <p:ext uri="{BB962C8B-B14F-4D97-AF65-F5344CB8AC3E}">
        <p14:creationId xmlns:p14="http://schemas.microsoft.com/office/powerpoint/2010/main" val="25940051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4034" name="Slide Number Placeholder 3"/>
          <p:cNvSpPr>
            <a:spLocks noGrp="1"/>
          </p:cNvSpPr>
          <p:nvPr>
            <p:ph type="sldNum" sz="quarter" idx="10"/>
          </p:nvPr>
        </p:nvSpPr>
        <p:spPr>
          <a:noFill/>
        </p:spPr>
        <p:txBody>
          <a:bodyPr/>
          <a:lstStyle>
            <a:lvl1pPr eaLnBrk="0" hangingPunct="0">
              <a:defRPr sz="5600">
                <a:solidFill>
                  <a:srgbClr val="000000"/>
                </a:solidFill>
                <a:latin typeface="Gill Sans" charset="0"/>
                <a:ea typeface="ヒラギノ角ゴ ProN W3" charset="0"/>
                <a:cs typeface="ヒラギノ角ゴ ProN W3" charset="0"/>
                <a:sym typeface="Gill Sans" charset="0"/>
              </a:defRPr>
            </a:lvl1pPr>
            <a:lvl2pPr marL="742950" indent="-285750" eaLnBrk="0" hangingPunct="0">
              <a:defRPr sz="5600">
                <a:solidFill>
                  <a:srgbClr val="000000"/>
                </a:solidFill>
                <a:latin typeface="Gill Sans" charset="0"/>
                <a:ea typeface="ヒラギノ角ゴ ProN W3" charset="0"/>
                <a:cs typeface="ヒラギノ角ゴ ProN W3" charset="0"/>
                <a:sym typeface="Gill Sans" charset="0"/>
              </a:defRPr>
            </a:lvl2pPr>
            <a:lvl3pPr marL="1143000" indent="-228600" eaLnBrk="0" hangingPunct="0">
              <a:defRPr sz="5600">
                <a:solidFill>
                  <a:srgbClr val="000000"/>
                </a:solidFill>
                <a:latin typeface="Gill Sans" charset="0"/>
                <a:ea typeface="ヒラギノ角ゴ ProN W3" charset="0"/>
                <a:cs typeface="ヒラギノ角ゴ ProN W3" charset="0"/>
                <a:sym typeface="Gill Sans" charset="0"/>
              </a:defRPr>
            </a:lvl3pPr>
            <a:lvl4pPr marL="1600200" indent="-228600" eaLnBrk="0" hangingPunct="0">
              <a:defRPr sz="5600">
                <a:solidFill>
                  <a:srgbClr val="000000"/>
                </a:solidFill>
                <a:latin typeface="Gill Sans" charset="0"/>
                <a:ea typeface="ヒラギノ角ゴ ProN W3" charset="0"/>
                <a:cs typeface="ヒラギノ角ゴ ProN W3" charset="0"/>
                <a:sym typeface="Gill Sans" charset="0"/>
              </a:defRPr>
            </a:lvl4pPr>
            <a:lvl5pPr marL="2057400" indent="-228600" eaLnBrk="0" hangingPunct="0">
              <a:defRPr sz="5600">
                <a:solidFill>
                  <a:srgbClr val="000000"/>
                </a:solidFill>
                <a:latin typeface="Gill Sans" charset="0"/>
                <a:ea typeface="ヒラギノ角ゴ ProN W3" charset="0"/>
                <a:cs typeface="ヒラギノ角ゴ ProN W3" charset="0"/>
                <a:sym typeface="Gill Sans" charset="0"/>
              </a:defRPr>
            </a:lvl5pPr>
            <a:lvl6pPr marL="25146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6pPr>
            <a:lvl7pPr marL="29718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7pPr>
            <a:lvl8pPr marL="34290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8pPr>
            <a:lvl9pPr marL="38862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9pPr>
          </a:lstStyle>
          <a:p>
            <a:pPr eaLnBrk="1" hangingPunct="1"/>
            <a:fld id="{EA018385-A50B-4A4A-83EA-CE34D4B3CC03}" type="slidenum">
              <a:rPr lang="en-US" sz="3600" smtClean="0">
                <a:solidFill>
                  <a:srgbClr val="139FD2"/>
                </a:solidFill>
                <a:latin typeface="Bebas Neue" pitchFamily="34" charset="0"/>
                <a:ea typeface="Bebas Neue" pitchFamily="34" charset="0"/>
                <a:cs typeface="Bebas Neue" pitchFamily="34" charset="0"/>
                <a:sym typeface="Bebas Neue" pitchFamily="34" charset="0"/>
              </a:rPr>
              <a:pPr eaLnBrk="1" hangingPunct="1"/>
              <a:t>94</a:t>
            </a:fld>
            <a:endParaRPr lang="en-US" sz="3600" smtClean="0">
              <a:solidFill>
                <a:srgbClr val="139FD2"/>
              </a:solidFill>
              <a:latin typeface="Bebas Neue" pitchFamily="34" charset="0"/>
              <a:ea typeface="Bebas Neue" pitchFamily="34" charset="0"/>
              <a:cs typeface="Bebas Neue" pitchFamily="34" charset="0"/>
              <a:sym typeface="Bebas Neue" pitchFamily="34" charset="0"/>
            </a:endParaRPr>
          </a:p>
        </p:txBody>
      </p:sp>
      <p:sp>
        <p:nvSpPr>
          <p:cNvPr id="44035" name="Line 1"/>
          <p:cNvSpPr>
            <a:spLocks noChangeShapeType="1"/>
          </p:cNvSpPr>
          <p:nvPr/>
        </p:nvSpPr>
        <p:spPr bwMode="auto">
          <a:xfrm>
            <a:off x="9752013" y="6881813"/>
            <a:ext cx="4524375" cy="0"/>
          </a:xfrm>
          <a:prstGeom prst="line">
            <a:avLst/>
          </a:prstGeom>
          <a:noFill/>
          <a:ln w="393700">
            <a:solidFill>
              <a:srgbClr val="FDBE36"/>
            </a:solidFill>
            <a:miter lim="800000"/>
            <a:headEnd/>
            <a:tailEnd type="oval" w="med" len="med"/>
          </a:ln>
          <a:extLst>
            <a:ext uri="{909E8E84-426E-40DD-AFC4-6F175D3DCCD1}">
              <a14:hiddenFill xmlns:a14="http://schemas.microsoft.com/office/drawing/2010/main">
                <a:noFill/>
              </a14:hiddenFill>
            </a:ext>
          </a:extLst>
        </p:spPr>
        <p:txBody>
          <a:bodyPr lIns="0" tIns="0" rIns="0" bIns="0"/>
          <a:lstStyle/>
          <a:p>
            <a:endParaRPr lang="en-US"/>
          </a:p>
        </p:txBody>
      </p:sp>
      <p:sp>
        <p:nvSpPr>
          <p:cNvPr id="44036" name="Line 2"/>
          <p:cNvSpPr>
            <a:spLocks noChangeShapeType="1"/>
          </p:cNvSpPr>
          <p:nvPr/>
        </p:nvSpPr>
        <p:spPr bwMode="auto">
          <a:xfrm rot="10800000" flipH="1">
            <a:off x="4340225" y="6856413"/>
            <a:ext cx="4945063" cy="1587"/>
          </a:xfrm>
          <a:prstGeom prst="line">
            <a:avLst/>
          </a:prstGeom>
          <a:noFill/>
          <a:ln w="393700">
            <a:solidFill>
              <a:srgbClr val="FDBE36"/>
            </a:solidFill>
            <a:miter lim="800000"/>
            <a:headEnd/>
            <a:tailEnd type="oval" w="med" len="med"/>
          </a:ln>
          <a:extLst>
            <a:ext uri="{909E8E84-426E-40DD-AFC4-6F175D3DCCD1}">
              <a14:hiddenFill xmlns:a14="http://schemas.microsoft.com/office/drawing/2010/main">
                <a:noFill/>
              </a14:hiddenFill>
            </a:ext>
          </a:extLst>
        </p:spPr>
        <p:txBody>
          <a:bodyPr lIns="0" tIns="0" rIns="0" bIns="0"/>
          <a:lstStyle/>
          <a:p>
            <a:endParaRPr lang="en-US"/>
          </a:p>
        </p:txBody>
      </p:sp>
      <p:sp>
        <p:nvSpPr>
          <p:cNvPr id="44037" name="Line 3"/>
          <p:cNvSpPr>
            <a:spLocks noChangeShapeType="1"/>
          </p:cNvSpPr>
          <p:nvPr/>
        </p:nvSpPr>
        <p:spPr bwMode="auto">
          <a:xfrm>
            <a:off x="14754225" y="6858000"/>
            <a:ext cx="4525963" cy="0"/>
          </a:xfrm>
          <a:prstGeom prst="line">
            <a:avLst/>
          </a:prstGeom>
          <a:noFill/>
          <a:ln w="393700">
            <a:solidFill>
              <a:srgbClr val="FDBE36"/>
            </a:solidFill>
            <a:miter lim="800000"/>
            <a:headEnd/>
            <a:tailEnd type="oval" w="med" len="med"/>
          </a:ln>
          <a:extLst>
            <a:ext uri="{909E8E84-426E-40DD-AFC4-6F175D3DCCD1}">
              <a14:hiddenFill xmlns:a14="http://schemas.microsoft.com/office/drawing/2010/main">
                <a:noFill/>
              </a14:hiddenFill>
            </a:ext>
          </a:extLst>
        </p:spPr>
        <p:txBody>
          <a:bodyPr lIns="0" tIns="0" rIns="0" bIns="0"/>
          <a:lstStyle/>
          <a:p>
            <a:endParaRPr lang="en-US"/>
          </a:p>
        </p:txBody>
      </p:sp>
      <p:grpSp>
        <p:nvGrpSpPr>
          <p:cNvPr id="44038" name="Group 7"/>
          <p:cNvGrpSpPr>
            <a:grpSpLocks/>
          </p:cNvGrpSpPr>
          <p:nvPr/>
        </p:nvGrpSpPr>
        <p:grpSpPr bwMode="auto">
          <a:xfrm>
            <a:off x="12420600" y="4965700"/>
            <a:ext cx="3657600" cy="5854700"/>
            <a:chOff x="368" y="0"/>
            <a:chExt cx="2304" cy="3688"/>
          </a:xfrm>
        </p:grpSpPr>
        <p:sp>
          <p:nvSpPr>
            <p:cNvPr id="44053" name="Rectangle 4"/>
            <p:cNvSpPr>
              <a:spLocks/>
            </p:cNvSpPr>
            <p:nvPr/>
          </p:nvSpPr>
          <p:spPr bwMode="auto">
            <a:xfrm>
              <a:off x="368" y="0"/>
              <a:ext cx="2304" cy="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nSpc>
                  <a:spcPct val="80000"/>
                </a:lnSpc>
              </a:pPr>
              <a:r>
                <a:rPr lang="en-US" sz="7200" dirty="0" smtClean="0">
                  <a:solidFill>
                    <a:srgbClr val="139FD2"/>
                  </a:solidFill>
                  <a:latin typeface="Bebas Neue" pitchFamily="34" charset="0"/>
                  <a:ea typeface="Bebas Neue" pitchFamily="34" charset="0"/>
                  <a:cs typeface="Bebas Neue" pitchFamily="34" charset="0"/>
                  <a:sym typeface="Bebas Neue" pitchFamily="34" charset="0"/>
                </a:rPr>
                <a:t>submit</a:t>
              </a:r>
              <a:endParaRPr lang="en-US" sz="7200" dirty="0">
                <a:solidFill>
                  <a:srgbClr val="139FD2"/>
                </a:solidFill>
                <a:latin typeface="Bebas Neue" pitchFamily="34" charset="0"/>
                <a:ea typeface="Bebas Neue" pitchFamily="34" charset="0"/>
                <a:cs typeface="Bebas Neue" pitchFamily="34" charset="0"/>
                <a:sym typeface="Bebas Neue" pitchFamily="34" charset="0"/>
              </a:endParaRPr>
            </a:p>
          </p:txBody>
        </p:sp>
        <p:sp>
          <p:nvSpPr>
            <p:cNvPr id="44054" name="Rectangle 5"/>
            <p:cNvSpPr>
              <a:spLocks/>
            </p:cNvSpPr>
            <p:nvPr/>
          </p:nvSpPr>
          <p:spPr bwMode="auto">
            <a:xfrm>
              <a:off x="368" y="1784"/>
              <a:ext cx="2304" cy="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nSpc>
                  <a:spcPct val="80000"/>
                </a:lnSpc>
              </a:pPr>
              <a:r>
                <a:rPr lang="en-US" sz="4800" dirty="0" smtClean="0">
                  <a:solidFill>
                    <a:srgbClr val="139FD2"/>
                  </a:solidFill>
                  <a:latin typeface="Bebas Neue" pitchFamily="34" charset="0"/>
                  <a:ea typeface="Bebas Neue" pitchFamily="34" charset="0"/>
                  <a:cs typeface="Bebas Neue" pitchFamily="34" charset="0"/>
                  <a:sym typeface="Bebas Neue" pitchFamily="34" charset="0"/>
                </a:rPr>
                <a:t>online</a:t>
              </a:r>
              <a:endParaRPr lang="en-US" sz="4800" dirty="0">
                <a:solidFill>
                  <a:srgbClr val="139FD2"/>
                </a:solidFill>
                <a:latin typeface="Bebas Neue" pitchFamily="34" charset="0"/>
                <a:ea typeface="Bebas Neue" pitchFamily="34" charset="0"/>
                <a:cs typeface="Bebas Neue" pitchFamily="34" charset="0"/>
                <a:sym typeface="Bebas Neue" pitchFamily="34" charset="0"/>
              </a:endParaRPr>
            </a:p>
          </p:txBody>
        </p:sp>
        <p:sp>
          <p:nvSpPr>
            <p:cNvPr id="44055" name="Rectangle 6"/>
            <p:cNvSpPr>
              <a:spLocks/>
            </p:cNvSpPr>
            <p:nvPr/>
          </p:nvSpPr>
          <p:spPr bwMode="auto">
            <a:xfrm>
              <a:off x="368" y="2248"/>
              <a:ext cx="2304" cy="14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r>
                <a:rPr lang="en-GB" sz="2600" dirty="0" smtClean="0">
                  <a:solidFill>
                    <a:srgbClr val="1E1D1D"/>
                  </a:solidFill>
                  <a:latin typeface="Arial" charset="0"/>
                  <a:ea typeface="Helvetica Light" charset="0"/>
                  <a:cs typeface="Arial" charset="0"/>
                  <a:sym typeface="Helvetica Light" charset="0"/>
                </a:rPr>
                <a:t>Let any bitcoin related sites know that you now are accepting the coin – people are always actively looking for new ways to spend the coin. </a:t>
              </a:r>
              <a:endParaRPr lang="en-GB" sz="2600" dirty="0">
                <a:solidFill>
                  <a:srgbClr val="1E1D1D"/>
                </a:solidFill>
                <a:latin typeface="Arial" charset="0"/>
                <a:ea typeface="Helvetica Light" charset="0"/>
                <a:cs typeface="Arial" charset="0"/>
                <a:sym typeface="Helvetica Light" charset="0"/>
              </a:endParaRPr>
            </a:p>
          </p:txBody>
        </p:sp>
      </p:grpSp>
      <p:grpSp>
        <p:nvGrpSpPr>
          <p:cNvPr id="44039" name="Group 11"/>
          <p:cNvGrpSpPr>
            <a:grpSpLocks/>
          </p:cNvGrpSpPr>
          <p:nvPr/>
        </p:nvGrpSpPr>
        <p:grpSpPr bwMode="auto">
          <a:xfrm>
            <a:off x="17449800" y="4965700"/>
            <a:ext cx="3657600" cy="5854700"/>
            <a:chOff x="284" y="0"/>
            <a:chExt cx="2304" cy="3688"/>
          </a:xfrm>
        </p:grpSpPr>
        <p:sp>
          <p:nvSpPr>
            <p:cNvPr id="44050" name="Rectangle 8"/>
            <p:cNvSpPr>
              <a:spLocks/>
            </p:cNvSpPr>
            <p:nvPr/>
          </p:nvSpPr>
          <p:spPr bwMode="auto">
            <a:xfrm>
              <a:off x="284" y="0"/>
              <a:ext cx="2304" cy="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nSpc>
                  <a:spcPct val="80000"/>
                </a:lnSpc>
              </a:pPr>
              <a:r>
                <a:rPr lang="en-US" sz="7200" dirty="0" smtClean="0">
                  <a:solidFill>
                    <a:srgbClr val="139FD2"/>
                  </a:solidFill>
                  <a:latin typeface="Bebas Neue" pitchFamily="34" charset="0"/>
                  <a:ea typeface="Bebas Neue" pitchFamily="34" charset="0"/>
                  <a:cs typeface="Bebas Neue" pitchFamily="34" charset="0"/>
                  <a:sym typeface="Bebas Neue" pitchFamily="34" charset="0"/>
                </a:rPr>
                <a:t>video</a:t>
              </a:r>
              <a:endParaRPr lang="en-US" sz="7200" dirty="0">
                <a:solidFill>
                  <a:srgbClr val="139FD2"/>
                </a:solidFill>
                <a:latin typeface="Bebas Neue" pitchFamily="34" charset="0"/>
                <a:ea typeface="Bebas Neue" pitchFamily="34" charset="0"/>
                <a:cs typeface="Bebas Neue" pitchFamily="34" charset="0"/>
                <a:sym typeface="Bebas Neue" pitchFamily="34" charset="0"/>
              </a:endParaRPr>
            </a:p>
          </p:txBody>
        </p:sp>
        <p:sp>
          <p:nvSpPr>
            <p:cNvPr id="44051" name="Rectangle 9"/>
            <p:cNvSpPr>
              <a:spLocks/>
            </p:cNvSpPr>
            <p:nvPr/>
          </p:nvSpPr>
          <p:spPr bwMode="auto">
            <a:xfrm>
              <a:off x="284" y="1784"/>
              <a:ext cx="2304" cy="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nSpc>
                  <a:spcPct val="80000"/>
                </a:lnSpc>
              </a:pPr>
              <a:r>
                <a:rPr lang="en-US" sz="4800" dirty="0" smtClean="0">
                  <a:solidFill>
                    <a:srgbClr val="139FD2"/>
                  </a:solidFill>
                  <a:latin typeface="Bebas Neue" pitchFamily="34" charset="0"/>
                  <a:ea typeface="Bebas Neue" pitchFamily="34" charset="0"/>
                  <a:cs typeface="Bebas Neue" pitchFamily="34" charset="0"/>
                  <a:sym typeface="Bebas Neue" pitchFamily="34" charset="0"/>
                </a:rPr>
                <a:t>process</a:t>
              </a:r>
            </a:p>
            <a:p>
              <a:pPr>
                <a:lnSpc>
                  <a:spcPct val="80000"/>
                </a:lnSpc>
              </a:pPr>
              <a:endParaRPr lang="en-US" sz="4800" dirty="0">
                <a:solidFill>
                  <a:srgbClr val="139FD2"/>
                </a:solidFill>
                <a:latin typeface="Bebas Neue" pitchFamily="34" charset="0"/>
                <a:ea typeface="Bebas Neue" pitchFamily="34" charset="0"/>
                <a:cs typeface="Bebas Neue" pitchFamily="34" charset="0"/>
                <a:sym typeface="Bebas Neue" pitchFamily="34" charset="0"/>
              </a:endParaRPr>
            </a:p>
          </p:txBody>
        </p:sp>
        <p:sp>
          <p:nvSpPr>
            <p:cNvPr id="44052" name="Rectangle 10"/>
            <p:cNvSpPr>
              <a:spLocks/>
            </p:cNvSpPr>
            <p:nvPr/>
          </p:nvSpPr>
          <p:spPr bwMode="auto">
            <a:xfrm>
              <a:off x="284" y="2248"/>
              <a:ext cx="2304" cy="14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r>
                <a:rPr lang="en-GB" sz="2600" dirty="0" smtClean="0">
                  <a:solidFill>
                    <a:srgbClr val="1E1D1D"/>
                  </a:solidFill>
                  <a:latin typeface="Arial" charset="0"/>
                  <a:ea typeface="Helvetica Light" charset="0"/>
                  <a:cs typeface="Arial" charset="0"/>
                  <a:sym typeface="Helvetica Light" charset="0"/>
                </a:rPr>
                <a:t>Create a video explaining the process and show them how easy it is to use – then share this video through social media sites.</a:t>
              </a:r>
              <a:endParaRPr lang="en-GB" sz="2600" dirty="0">
                <a:solidFill>
                  <a:srgbClr val="1E1D1D"/>
                </a:solidFill>
                <a:latin typeface="Arial" charset="0"/>
                <a:ea typeface="Helvetica Light" charset="0"/>
                <a:cs typeface="Arial" charset="0"/>
                <a:sym typeface="Helvetica Light" charset="0"/>
              </a:endParaRPr>
            </a:p>
            <a:p>
              <a:endParaRPr lang="en-US" sz="2600" dirty="0">
                <a:solidFill>
                  <a:srgbClr val="1E1D1D"/>
                </a:solidFill>
                <a:latin typeface="Arial" charset="0"/>
                <a:ea typeface="Helvetica Light" charset="0"/>
                <a:cs typeface="Arial" charset="0"/>
                <a:sym typeface="Helvetica Light" charset="0"/>
              </a:endParaRPr>
            </a:p>
          </p:txBody>
        </p:sp>
      </p:grpSp>
      <p:grpSp>
        <p:nvGrpSpPr>
          <p:cNvPr id="44040" name="Group 15"/>
          <p:cNvGrpSpPr>
            <a:grpSpLocks/>
          </p:cNvGrpSpPr>
          <p:nvPr/>
        </p:nvGrpSpPr>
        <p:grpSpPr bwMode="auto">
          <a:xfrm>
            <a:off x="7467600" y="4953000"/>
            <a:ext cx="3657600" cy="5867400"/>
            <a:chOff x="284" y="0"/>
            <a:chExt cx="2304" cy="3696"/>
          </a:xfrm>
        </p:grpSpPr>
        <p:sp>
          <p:nvSpPr>
            <p:cNvPr id="44047" name="Rectangle 12"/>
            <p:cNvSpPr>
              <a:spLocks/>
            </p:cNvSpPr>
            <p:nvPr/>
          </p:nvSpPr>
          <p:spPr bwMode="auto">
            <a:xfrm>
              <a:off x="284" y="0"/>
              <a:ext cx="2304" cy="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nSpc>
                  <a:spcPct val="80000"/>
                </a:lnSpc>
              </a:pPr>
              <a:r>
                <a:rPr lang="en-US" sz="7200" dirty="0" smtClean="0">
                  <a:solidFill>
                    <a:srgbClr val="139FD2"/>
                  </a:solidFill>
                  <a:latin typeface="Bebas Neue" pitchFamily="34" charset="0"/>
                  <a:ea typeface="Bebas Neue" pitchFamily="34" charset="0"/>
                  <a:cs typeface="Bebas Neue" pitchFamily="34" charset="0"/>
                  <a:sym typeface="Bebas Neue" pitchFamily="34" charset="0"/>
                </a:rPr>
                <a:t>media</a:t>
              </a:r>
              <a:endParaRPr lang="en-US" sz="7200" dirty="0">
                <a:solidFill>
                  <a:srgbClr val="139FD2"/>
                </a:solidFill>
                <a:latin typeface="Bebas Neue" pitchFamily="34" charset="0"/>
                <a:ea typeface="Bebas Neue" pitchFamily="34" charset="0"/>
                <a:cs typeface="Bebas Neue" pitchFamily="34" charset="0"/>
                <a:sym typeface="Bebas Neue" pitchFamily="34" charset="0"/>
              </a:endParaRPr>
            </a:p>
          </p:txBody>
        </p:sp>
        <p:sp>
          <p:nvSpPr>
            <p:cNvPr id="44048" name="Rectangle 13"/>
            <p:cNvSpPr>
              <a:spLocks/>
            </p:cNvSpPr>
            <p:nvPr/>
          </p:nvSpPr>
          <p:spPr bwMode="auto">
            <a:xfrm>
              <a:off x="284" y="1800"/>
              <a:ext cx="2304" cy="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nSpc>
                  <a:spcPct val="80000"/>
                </a:lnSpc>
              </a:pPr>
              <a:r>
                <a:rPr lang="en-US" sz="4800" dirty="0" smtClean="0">
                  <a:solidFill>
                    <a:srgbClr val="139FD2"/>
                  </a:solidFill>
                  <a:latin typeface="Bebas Neue" pitchFamily="34" charset="0"/>
                  <a:ea typeface="Bebas Neue" pitchFamily="34" charset="0"/>
                  <a:cs typeface="Bebas Neue" pitchFamily="34" charset="0"/>
                  <a:sym typeface="Bebas Neue" pitchFamily="34" charset="0"/>
                </a:rPr>
                <a:t>frenzy</a:t>
              </a:r>
              <a:endParaRPr lang="en-US" sz="4800" dirty="0">
                <a:solidFill>
                  <a:srgbClr val="139FD2"/>
                </a:solidFill>
                <a:latin typeface="Bebas Neue" pitchFamily="34" charset="0"/>
                <a:ea typeface="Bebas Neue" pitchFamily="34" charset="0"/>
                <a:cs typeface="Bebas Neue" pitchFamily="34" charset="0"/>
                <a:sym typeface="Bebas Neue" pitchFamily="34" charset="0"/>
              </a:endParaRPr>
            </a:p>
          </p:txBody>
        </p:sp>
        <p:sp>
          <p:nvSpPr>
            <p:cNvPr id="44049" name="Rectangle 14"/>
            <p:cNvSpPr>
              <a:spLocks/>
            </p:cNvSpPr>
            <p:nvPr/>
          </p:nvSpPr>
          <p:spPr bwMode="auto">
            <a:xfrm>
              <a:off x="284" y="2256"/>
              <a:ext cx="2304" cy="14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r>
                <a:rPr lang="en-GB" sz="2600" dirty="0" smtClean="0">
                  <a:solidFill>
                    <a:srgbClr val="1E1D1D"/>
                  </a:solidFill>
                  <a:latin typeface="Arial" charset="0"/>
                  <a:ea typeface="Helvetica Light" charset="0"/>
                  <a:cs typeface="Arial" charset="0"/>
                  <a:sym typeface="Helvetica Light" charset="0"/>
                </a:rPr>
                <a:t>Inform the local media exactly what your doing and why – they are always looking for unique and interesting stories.</a:t>
              </a:r>
              <a:endParaRPr lang="en-GB" sz="2600" dirty="0">
                <a:solidFill>
                  <a:srgbClr val="1E1D1D"/>
                </a:solidFill>
                <a:latin typeface="Arial" charset="0"/>
                <a:ea typeface="Helvetica Light" charset="0"/>
                <a:cs typeface="Arial" charset="0"/>
                <a:sym typeface="Helvetica Light" charset="0"/>
              </a:endParaRPr>
            </a:p>
          </p:txBody>
        </p:sp>
      </p:grpSp>
      <p:sp>
        <p:nvSpPr>
          <p:cNvPr id="44041" name="Line 17"/>
          <p:cNvSpPr>
            <a:spLocks noChangeShapeType="1"/>
          </p:cNvSpPr>
          <p:nvPr/>
        </p:nvSpPr>
        <p:spPr bwMode="auto">
          <a:xfrm rot="10800000">
            <a:off x="3856038" y="6835775"/>
            <a:ext cx="868362" cy="22225"/>
          </a:xfrm>
          <a:prstGeom prst="line">
            <a:avLst/>
          </a:prstGeom>
          <a:noFill/>
          <a:ln w="393700">
            <a:solidFill>
              <a:srgbClr val="FDBE36"/>
            </a:solidFill>
            <a:miter lim="800000"/>
            <a:headEnd/>
            <a:tailEnd type="oval" w="med" len="med"/>
          </a:ln>
          <a:extLst>
            <a:ext uri="{909E8E84-426E-40DD-AFC4-6F175D3DCCD1}">
              <a14:hiddenFill xmlns:a14="http://schemas.microsoft.com/office/drawing/2010/main">
                <a:noFill/>
              </a14:hiddenFill>
            </a:ext>
          </a:extLst>
        </p:spPr>
        <p:txBody>
          <a:bodyPr lIns="0" tIns="0" rIns="0" bIns="0"/>
          <a:lstStyle/>
          <a:p>
            <a:endParaRPr lang="en-US"/>
          </a:p>
        </p:txBody>
      </p:sp>
      <p:grpSp>
        <p:nvGrpSpPr>
          <p:cNvPr id="44042" name="Group 1"/>
          <p:cNvGrpSpPr>
            <a:grpSpLocks/>
          </p:cNvGrpSpPr>
          <p:nvPr/>
        </p:nvGrpSpPr>
        <p:grpSpPr bwMode="auto">
          <a:xfrm>
            <a:off x="2057400" y="4953000"/>
            <a:ext cx="3657600" cy="5867400"/>
            <a:chOff x="3352799" y="4953000"/>
            <a:chExt cx="3657601" cy="5867400"/>
          </a:xfrm>
        </p:grpSpPr>
        <p:sp>
          <p:nvSpPr>
            <p:cNvPr id="44044" name="Rectangle 16"/>
            <p:cNvSpPr>
              <a:spLocks/>
            </p:cNvSpPr>
            <p:nvPr/>
          </p:nvSpPr>
          <p:spPr bwMode="auto">
            <a:xfrm>
              <a:off x="3352799" y="4953000"/>
              <a:ext cx="3657601"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nSpc>
                  <a:spcPct val="80000"/>
                </a:lnSpc>
              </a:pPr>
              <a:r>
                <a:rPr lang="en-US" sz="7200" dirty="0" smtClean="0">
                  <a:solidFill>
                    <a:srgbClr val="139FD2"/>
                  </a:solidFill>
                  <a:latin typeface="Bebas Neue" pitchFamily="34" charset="0"/>
                  <a:ea typeface="Bebas Neue" pitchFamily="34" charset="0"/>
                  <a:cs typeface="Bebas Neue" pitchFamily="34" charset="0"/>
                  <a:sym typeface="Bebas Neue" pitchFamily="34" charset="0"/>
                </a:rPr>
                <a:t>advertise</a:t>
              </a:r>
              <a:endParaRPr lang="en-US" sz="7200" dirty="0">
                <a:solidFill>
                  <a:srgbClr val="139FD2"/>
                </a:solidFill>
                <a:latin typeface="Bebas Neue" pitchFamily="34" charset="0"/>
                <a:ea typeface="Bebas Neue" pitchFamily="34" charset="0"/>
                <a:cs typeface="Bebas Neue" pitchFamily="34" charset="0"/>
                <a:sym typeface="Bebas Neue" pitchFamily="34" charset="0"/>
              </a:endParaRPr>
            </a:p>
          </p:txBody>
        </p:sp>
        <p:sp>
          <p:nvSpPr>
            <p:cNvPr id="44045" name="Rectangle 18"/>
            <p:cNvSpPr>
              <a:spLocks/>
            </p:cNvSpPr>
            <p:nvPr/>
          </p:nvSpPr>
          <p:spPr bwMode="auto">
            <a:xfrm>
              <a:off x="3352799" y="7797800"/>
              <a:ext cx="3657601"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nSpc>
                  <a:spcPct val="80000"/>
                </a:lnSpc>
              </a:pPr>
              <a:r>
                <a:rPr lang="en-US" sz="4800" dirty="0" smtClean="0">
                  <a:solidFill>
                    <a:srgbClr val="139FD2"/>
                  </a:solidFill>
                  <a:latin typeface="Bebas Neue" pitchFamily="34" charset="0"/>
                  <a:ea typeface="Bebas Neue" pitchFamily="34" charset="0"/>
                  <a:cs typeface="Bebas Neue" pitchFamily="34" charset="0"/>
                  <a:sym typeface="Bebas Neue" pitchFamily="34" charset="0"/>
                </a:rPr>
                <a:t>logo</a:t>
              </a:r>
              <a:endParaRPr lang="en-US" sz="4800" dirty="0">
                <a:solidFill>
                  <a:srgbClr val="139FD2"/>
                </a:solidFill>
                <a:latin typeface="Bebas Neue" pitchFamily="34" charset="0"/>
                <a:ea typeface="Bebas Neue" pitchFamily="34" charset="0"/>
                <a:cs typeface="Bebas Neue" pitchFamily="34" charset="0"/>
                <a:sym typeface="Bebas Neue" pitchFamily="34" charset="0"/>
              </a:endParaRPr>
            </a:p>
          </p:txBody>
        </p:sp>
        <p:sp>
          <p:nvSpPr>
            <p:cNvPr id="44046" name="Rectangle 19"/>
            <p:cNvSpPr>
              <a:spLocks/>
            </p:cNvSpPr>
            <p:nvPr/>
          </p:nvSpPr>
          <p:spPr bwMode="auto">
            <a:xfrm>
              <a:off x="3352799" y="8534400"/>
              <a:ext cx="3657601" cy="228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r>
                <a:rPr lang="en-GB" sz="2600" dirty="0" smtClean="0">
                  <a:solidFill>
                    <a:srgbClr val="1E1D1D"/>
                  </a:solidFill>
                  <a:latin typeface="Arial" charset="0"/>
                  <a:ea typeface="Helvetica Light" charset="0"/>
                  <a:cs typeface="Arial" charset="0"/>
                  <a:sym typeface="Helvetica Light" charset="0"/>
                </a:rPr>
                <a:t>Display the bitcoin logo and let people know that you are actively taking the coin for payment of your services or products.</a:t>
              </a:r>
              <a:endParaRPr lang="en-GB" sz="2600" dirty="0">
                <a:solidFill>
                  <a:srgbClr val="1E1D1D"/>
                </a:solidFill>
                <a:latin typeface="Arial" charset="0"/>
                <a:ea typeface="Helvetica Light" charset="0"/>
                <a:cs typeface="Arial" charset="0"/>
                <a:sym typeface="Helvetica Light" charset="0"/>
              </a:endParaRPr>
            </a:p>
          </p:txBody>
        </p:sp>
      </p:grpSp>
      <p:sp>
        <p:nvSpPr>
          <p:cNvPr id="44043" name="Rectangle 21"/>
          <p:cNvSpPr>
            <a:spLocks/>
          </p:cNvSpPr>
          <p:nvPr/>
        </p:nvSpPr>
        <p:spPr bwMode="auto">
          <a:xfrm>
            <a:off x="2427288" y="1079500"/>
            <a:ext cx="14630400"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14400" dirty="0" smtClean="0">
                <a:solidFill>
                  <a:srgbClr val="139FD2"/>
                </a:solidFill>
                <a:latin typeface="Bebas Neue" pitchFamily="34" charset="0"/>
                <a:ea typeface="Bebas Neue" pitchFamily="34" charset="0"/>
                <a:cs typeface="Bebas Neue" pitchFamily="34" charset="0"/>
                <a:sym typeface="Bebas Neue" pitchFamily="34" charset="0"/>
              </a:rPr>
              <a:t>Game PLAN</a:t>
            </a:r>
            <a:endParaRPr lang="en-US" sz="14400" dirty="0">
              <a:solidFill>
                <a:srgbClr val="139FD2"/>
              </a:solidFill>
              <a:latin typeface="Bebas Neue" pitchFamily="34" charset="0"/>
              <a:ea typeface="Bebas Neue" pitchFamily="34" charset="0"/>
              <a:cs typeface="Bebas Neue" pitchFamily="34" charset="0"/>
              <a:sym typeface="Bebas Neue" pitchFamily="34" charset="0"/>
            </a:endParaRPr>
          </a:p>
        </p:txBody>
      </p:sp>
    </p:spTree>
    <p:extLst>
      <p:ext uri="{BB962C8B-B14F-4D97-AF65-F5344CB8AC3E}">
        <p14:creationId xmlns:p14="http://schemas.microsoft.com/office/powerpoint/2010/main" val="22549793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5602" name="Slide Number Placeholder 3"/>
          <p:cNvSpPr>
            <a:spLocks noGrp="1"/>
          </p:cNvSpPr>
          <p:nvPr>
            <p:ph type="sldNum" sz="quarter" idx="10"/>
          </p:nvPr>
        </p:nvSpPr>
        <p:spPr>
          <a:noFill/>
        </p:spPr>
        <p:txBody>
          <a:bodyPr/>
          <a:lstStyle>
            <a:lvl1pPr eaLnBrk="0" hangingPunct="0">
              <a:defRPr sz="5600">
                <a:solidFill>
                  <a:srgbClr val="000000"/>
                </a:solidFill>
                <a:latin typeface="Gill Sans" charset="0"/>
                <a:ea typeface="ヒラギノ角ゴ ProN W3" charset="0"/>
                <a:cs typeface="ヒラギノ角ゴ ProN W3" charset="0"/>
                <a:sym typeface="Gill Sans" charset="0"/>
              </a:defRPr>
            </a:lvl1pPr>
            <a:lvl2pPr marL="742950" indent="-285750" eaLnBrk="0" hangingPunct="0">
              <a:defRPr sz="5600">
                <a:solidFill>
                  <a:srgbClr val="000000"/>
                </a:solidFill>
                <a:latin typeface="Gill Sans" charset="0"/>
                <a:ea typeface="ヒラギノ角ゴ ProN W3" charset="0"/>
                <a:cs typeface="ヒラギノ角ゴ ProN W3" charset="0"/>
                <a:sym typeface="Gill Sans" charset="0"/>
              </a:defRPr>
            </a:lvl2pPr>
            <a:lvl3pPr marL="1143000" indent="-228600" eaLnBrk="0" hangingPunct="0">
              <a:defRPr sz="5600">
                <a:solidFill>
                  <a:srgbClr val="000000"/>
                </a:solidFill>
                <a:latin typeface="Gill Sans" charset="0"/>
                <a:ea typeface="ヒラギノ角ゴ ProN W3" charset="0"/>
                <a:cs typeface="ヒラギノ角ゴ ProN W3" charset="0"/>
                <a:sym typeface="Gill Sans" charset="0"/>
              </a:defRPr>
            </a:lvl3pPr>
            <a:lvl4pPr marL="1600200" indent="-228600" eaLnBrk="0" hangingPunct="0">
              <a:defRPr sz="5600">
                <a:solidFill>
                  <a:srgbClr val="000000"/>
                </a:solidFill>
                <a:latin typeface="Gill Sans" charset="0"/>
                <a:ea typeface="ヒラギノ角ゴ ProN W3" charset="0"/>
                <a:cs typeface="ヒラギノ角ゴ ProN W3" charset="0"/>
                <a:sym typeface="Gill Sans" charset="0"/>
              </a:defRPr>
            </a:lvl4pPr>
            <a:lvl5pPr marL="2057400" indent="-228600" eaLnBrk="0" hangingPunct="0">
              <a:defRPr sz="5600">
                <a:solidFill>
                  <a:srgbClr val="000000"/>
                </a:solidFill>
                <a:latin typeface="Gill Sans" charset="0"/>
                <a:ea typeface="ヒラギノ角ゴ ProN W3" charset="0"/>
                <a:cs typeface="ヒラギノ角ゴ ProN W3" charset="0"/>
                <a:sym typeface="Gill Sans" charset="0"/>
              </a:defRPr>
            </a:lvl5pPr>
            <a:lvl6pPr marL="25146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6pPr>
            <a:lvl7pPr marL="29718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7pPr>
            <a:lvl8pPr marL="34290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8pPr>
            <a:lvl9pPr marL="38862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9pPr>
          </a:lstStyle>
          <a:p>
            <a:pPr eaLnBrk="1" hangingPunct="1"/>
            <a:fld id="{A83FD1B6-A3CE-4028-9DB2-321276C9DA7D}" type="slidenum">
              <a:rPr lang="en-US" sz="3600" smtClean="0">
                <a:solidFill>
                  <a:srgbClr val="139FD2"/>
                </a:solidFill>
                <a:latin typeface="Bebas Neue" pitchFamily="34" charset="0"/>
                <a:ea typeface="Bebas Neue" pitchFamily="34" charset="0"/>
                <a:cs typeface="Bebas Neue" pitchFamily="34" charset="0"/>
                <a:sym typeface="Bebas Neue" pitchFamily="34" charset="0"/>
              </a:rPr>
              <a:pPr eaLnBrk="1" hangingPunct="1"/>
              <a:t>95</a:t>
            </a:fld>
            <a:endParaRPr lang="en-US" sz="3600" smtClean="0">
              <a:solidFill>
                <a:srgbClr val="139FD2"/>
              </a:solidFill>
              <a:latin typeface="Bebas Neue" pitchFamily="34" charset="0"/>
              <a:ea typeface="Bebas Neue" pitchFamily="34" charset="0"/>
              <a:cs typeface="Bebas Neue" pitchFamily="34" charset="0"/>
              <a:sym typeface="Bebas Neue" pitchFamily="34" charset="0"/>
            </a:endParaRPr>
          </a:p>
        </p:txBody>
      </p:sp>
      <p:graphicFrame>
        <p:nvGraphicFramePr>
          <p:cNvPr id="30721" name="Group 1"/>
          <p:cNvGraphicFramePr>
            <a:graphicFrameLocks noGrp="1"/>
          </p:cNvGraphicFramePr>
          <p:nvPr>
            <p:extLst>
              <p:ext uri="{D42A27DB-BD31-4B8C-83A1-F6EECF244321}">
                <p14:modId xmlns:p14="http://schemas.microsoft.com/office/powerpoint/2010/main" val="3627156283"/>
              </p:ext>
            </p:extLst>
          </p:nvPr>
        </p:nvGraphicFramePr>
        <p:xfrm>
          <a:off x="12242800" y="3200400"/>
          <a:ext cx="9740900" cy="9113840"/>
        </p:xfrm>
        <a:graphic>
          <a:graphicData uri="http://schemas.openxmlformats.org/drawingml/2006/table">
            <a:tbl>
              <a:tblPr/>
              <a:tblGrid>
                <a:gridCol w="5103813"/>
                <a:gridCol w="4637087"/>
              </a:tblGrid>
              <a:tr h="207168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5600" b="0" i="0" u="none" strike="noStrike" cap="none" normalizeH="0" baseline="0" dirty="0" smtClean="0">
                          <a:ln>
                            <a:noFill/>
                          </a:ln>
                          <a:solidFill>
                            <a:srgbClr val="1E1D1D"/>
                          </a:solidFill>
                          <a:effectLst/>
                          <a:latin typeface="Bebas Neue" charset="0"/>
                          <a:ea typeface="Bebas Neue" charset="0"/>
                          <a:cs typeface="Bebas Neue" charset="0"/>
                          <a:sym typeface="Bebas Neue" charset="0"/>
                        </a:rPr>
                        <a:t>Project</a:t>
                      </a:r>
                    </a:p>
                  </a:txBody>
                  <a:tcPr marL="63500" marR="63500" marT="63500" marB="63500" anchor="b" horzOverflow="overflow">
                    <a:lnL cap="flat">
                      <a:noFill/>
                    </a:lnL>
                    <a:lnR cap="flat">
                      <a:noFill/>
                    </a:lnR>
                    <a:lnT cap="flat">
                      <a:noFill/>
                    </a:lnT>
                    <a:lnB w="114300" cap="flat" cmpd="sng" algn="ctr">
                      <a:solidFill>
                        <a:srgbClr val="139FD2"/>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5600" b="0" i="0" u="none" strike="noStrike" cap="none" normalizeH="0" baseline="0" dirty="0" smtClean="0">
                          <a:ln>
                            <a:noFill/>
                          </a:ln>
                          <a:solidFill>
                            <a:srgbClr val="1E1D1D"/>
                          </a:solidFill>
                          <a:effectLst/>
                          <a:latin typeface="Bebas Neue" charset="0"/>
                          <a:ea typeface="Bebas Neue" charset="0"/>
                          <a:cs typeface="Bebas Neue" charset="0"/>
                          <a:sym typeface="Bebas Neue" charset="0"/>
                        </a:rPr>
                        <a:t>cost</a:t>
                      </a:r>
                    </a:p>
                  </a:txBody>
                  <a:tcPr marL="63500" marR="63500" marT="63500" marB="63500" anchor="b" horzOverflow="overflow">
                    <a:lnL cap="flat">
                      <a:noFill/>
                    </a:lnL>
                    <a:lnR cap="flat">
                      <a:noFill/>
                    </a:lnR>
                    <a:lnT cap="flat">
                      <a:noFill/>
                    </a:lnT>
                    <a:lnB w="114300" cap="flat" cmpd="sng" algn="ctr">
                      <a:solidFill>
                        <a:srgbClr val="139FD2"/>
                      </a:solidFill>
                      <a:prstDash val="solid"/>
                      <a:round/>
                      <a:headEnd type="none" w="med" len="med"/>
                      <a:tailEnd type="none" w="med" len="med"/>
                    </a:lnB>
                    <a:lnTlToBr>
                      <a:noFill/>
                    </a:lnTlToBr>
                    <a:lnBlToTr>
                      <a:noFill/>
                    </a:lnBlToTr>
                    <a:noFill/>
                  </a:tcPr>
                </a:tc>
              </a:tr>
              <a:tr h="1760538">
                <a:tc>
                  <a:txBody>
                    <a:bodyPr/>
                    <a:lstStyle/>
                    <a:p>
                      <a:pPr marL="0" marR="0" lvl="0" indent="0" algn="l" defTabSz="914400" rtl="0" eaLnBrk="1" fontAlgn="base" latinLnBrk="0" hangingPunct="1">
                        <a:lnSpc>
                          <a:spcPct val="100000"/>
                        </a:lnSpc>
                        <a:spcBef>
                          <a:spcPct val="0"/>
                        </a:spcBef>
                        <a:spcAft>
                          <a:spcPct val="0"/>
                        </a:spcAft>
                        <a:buClrTx/>
                        <a:buSzTx/>
                        <a:buFontTx/>
                        <a:buNone/>
                        <a:tabLst>
                          <a:tab pos="914400" algn="l"/>
                        </a:tabLst>
                      </a:pPr>
                      <a:r>
                        <a:rPr kumimoji="0" lang="en-US" sz="3600" b="0" i="0" u="none" strike="noStrike" cap="none" normalizeH="0" baseline="0" dirty="0" smtClean="0">
                          <a:ln>
                            <a:noFill/>
                          </a:ln>
                          <a:solidFill>
                            <a:srgbClr val="535353"/>
                          </a:solidFill>
                          <a:effectLst/>
                          <a:latin typeface="Arial" pitchFamily="34" charset="0"/>
                          <a:ea typeface="Helvetica Neue" charset="0"/>
                          <a:cs typeface="Arial" pitchFamily="34" charset="0"/>
                          <a:sym typeface="Helvetica Neue" charset="0"/>
                        </a:rPr>
                        <a:t>Setup Bitcoin</a:t>
                      </a:r>
                    </a:p>
                  </a:txBody>
                  <a:tcPr marL="190500" marR="190500" marT="190500" marB="190500" anchor="ctr" horzOverflow="overflow">
                    <a:lnL cap="flat">
                      <a:noFill/>
                    </a:lnL>
                    <a:lnR cap="flat">
                      <a:noFill/>
                    </a:lnR>
                    <a:lnT w="114300" cap="flat" cmpd="sng" algn="ctr">
                      <a:solidFill>
                        <a:srgbClr val="139FD2"/>
                      </a:solidFill>
                      <a:prstDash val="solid"/>
                      <a:round/>
                      <a:headEnd type="none" w="med" len="med"/>
                      <a:tailEnd type="none" w="med" len="med"/>
                    </a:lnT>
                    <a:lnB cap="flat">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3600" b="0" i="0" u="none" strike="noStrike" cap="none" normalizeH="0" baseline="0" dirty="0" smtClean="0">
                          <a:ln>
                            <a:noFill/>
                          </a:ln>
                          <a:solidFill>
                            <a:srgbClr val="535353"/>
                          </a:solidFill>
                          <a:effectLst/>
                          <a:latin typeface="Arial" pitchFamily="34" charset="0"/>
                          <a:ea typeface="Helvetica Neue" charset="0"/>
                          <a:cs typeface="Arial" pitchFamily="34" charset="0"/>
                          <a:sym typeface="Helvetica Neue" charset="0"/>
                        </a:rPr>
                        <a:t>$97</a:t>
                      </a:r>
                    </a:p>
                  </a:txBody>
                  <a:tcPr marL="190500" marR="190500" marT="190500" marB="190500" anchor="ctr" horzOverflow="overflow">
                    <a:lnL cap="flat">
                      <a:noFill/>
                    </a:lnL>
                    <a:lnR cap="flat">
                      <a:noFill/>
                    </a:lnR>
                    <a:lnT w="114300" cap="flat" cmpd="sng" algn="ctr">
                      <a:solidFill>
                        <a:srgbClr val="139FD2"/>
                      </a:solidFill>
                      <a:prstDash val="solid"/>
                      <a:round/>
                      <a:headEnd type="none" w="med" len="med"/>
                      <a:tailEnd type="none" w="med" len="med"/>
                    </a:lnT>
                    <a:lnB cap="flat">
                      <a:noFill/>
                    </a:lnB>
                    <a:lnTlToBr>
                      <a:noFill/>
                    </a:lnTlToBr>
                    <a:lnBlToTr>
                      <a:noFill/>
                    </a:lnBlToTr>
                    <a:noFill/>
                  </a:tcPr>
                </a:tc>
              </a:tr>
              <a:tr h="1760538">
                <a:tc>
                  <a:txBody>
                    <a:bodyPr/>
                    <a:lstStyle/>
                    <a:p>
                      <a:pPr marL="0" marR="0" lvl="0" indent="0" algn="l" defTabSz="914400" rtl="0" eaLnBrk="1" fontAlgn="base" latinLnBrk="0" hangingPunct="1">
                        <a:lnSpc>
                          <a:spcPct val="100000"/>
                        </a:lnSpc>
                        <a:spcBef>
                          <a:spcPct val="0"/>
                        </a:spcBef>
                        <a:spcAft>
                          <a:spcPct val="0"/>
                        </a:spcAft>
                        <a:buClrTx/>
                        <a:buSzTx/>
                        <a:buFontTx/>
                        <a:buNone/>
                        <a:tabLst>
                          <a:tab pos="914400" algn="l"/>
                        </a:tabLst>
                      </a:pPr>
                      <a:r>
                        <a:rPr kumimoji="0" lang="en-US" sz="3600" b="0" i="0" u="none" strike="noStrike" cap="none" normalizeH="0" baseline="0" dirty="0" smtClean="0">
                          <a:ln>
                            <a:noFill/>
                          </a:ln>
                          <a:solidFill>
                            <a:srgbClr val="535353"/>
                          </a:solidFill>
                          <a:effectLst/>
                          <a:latin typeface="Arial" pitchFamily="34" charset="0"/>
                          <a:ea typeface="Helvetica Neue" charset="0"/>
                          <a:cs typeface="Arial" pitchFamily="34" charset="0"/>
                          <a:sym typeface="Helvetica Neue" charset="0"/>
                        </a:rPr>
                        <a:t>Create &amp; Display</a:t>
                      </a:r>
                    </a:p>
                  </a:txBody>
                  <a:tcPr marL="190500" marR="190500" marT="190500" marB="190500" anchor="ctr" horzOverflow="overflow">
                    <a:lnL cap="flat">
                      <a:noFill/>
                    </a:lnL>
                    <a:lnR cap="flat">
                      <a:noFill/>
                    </a:lnR>
                    <a:lnT cap="flat">
                      <a:noFill/>
                    </a:lnT>
                    <a:lnB cap="flat">
                      <a:noFill/>
                    </a:lnB>
                    <a:lnTlToBr>
                      <a:noFill/>
                    </a:lnTlToBr>
                    <a:lnBlToTr>
                      <a:noFill/>
                    </a:lnBlToTr>
                    <a:solidFill>
                      <a:srgbClr val="E8E8E8"/>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tab pos="914400" algn="l"/>
                        </a:tabLst>
                      </a:pPr>
                      <a:r>
                        <a:rPr kumimoji="0" lang="en-US" sz="3600" b="0" i="0" u="none" strike="noStrike" cap="none" normalizeH="0" baseline="0" dirty="0" smtClean="0">
                          <a:ln>
                            <a:noFill/>
                          </a:ln>
                          <a:solidFill>
                            <a:srgbClr val="535353"/>
                          </a:solidFill>
                          <a:effectLst/>
                          <a:latin typeface="Arial" pitchFamily="34" charset="0"/>
                          <a:ea typeface="Helvetica Neue" charset="0"/>
                          <a:cs typeface="Arial" pitchFamily="34" charset="0"/>
                          <a:sym typeface="Helvetica Neue" charset="0"/>
                        </a:rPr>
                        <a:t>$197</a:t>
                      </a:r>
                    </a:p>
                  </a:txBody>
                  <a:tcPr marL="190500" marR="190500" marT="190500" marB="190500" anchor="ctr" horzOverflow="overflow">
                    <a:lnL cap="flat">
                      <a:noFill/>
                    </a:lnL>
                    <a:lnR cap="flat">
                      <a:noFill/>
                    </a:lnR>
                    <a:lnT cap="flat">
                      <a:noFill/>
                    </a:lnT>
                    <a:lnB cap="flat">
                      <a:noFill/>
                    </a:lnB>
                    <a:lnTlToBr>
                      <a:noFill/>
                    </a:lnTlToBr>
                    <a:lnBlToTr>
                      <a:noFill/>
                    </a:lnBlToTr>
                    <a:solidFill>
                      <a:srgbClr val="E8E8E8"/>
                    </a:solidFill>
                  </a:tcPr>
                </a:tc>
              </a:tr>
              <a:tr h="1760538">
                <a:tc>
                  <a:txBody>
                    <a:bodyPr/>
                    <a:lstStyle/>
                    <a:p>
                      <a:pPr marL="0" marR="0" lvl="0" indent="0" algn="l" defTabSz="914400" rtl="0" eaLnBrk="1" fontAlgn="base" latinLnBrk="0" hangingPunct="1">
                        <a:lnSpc>
                          <a:spcPct val="100000"/>
                        </a:lnSpc>
                        <a:spcBef>
                          <a:spcPct val="0"/>
                        </a:spcBef>
                        <a:spcAft>
                          <a:spcPct val="0"/>
                        </a:spcAft>
                        <a:buClrTx/>
                        <a:buSzTx/>
                        <a:buFontTx/>
                        <a:buNone/>
                        <a:tabLst>
                          <a:tab pos="914400" algn="l"/>
                        </a:tabLst>
                      </a:pPr>
                      <a:r>
                        <a:rPr kumimoji="0" lang="en-US" sz="3600" b="0" i="0" u="none" strike="noStrike" cap="none" normalizeH="0" baseline="0" dirty="0" smtClean="0">
                          <a:ln>
                            <a:noFill/>
                          </a:ln>
                          <a:solidFill>
                            <a:srgbClr val="535353"/>
                          </a:solidFill>
                          <a:effectLst/>
                          <a:latin typeface="Arial" pitchFamily="34" charset="0"/>
                          <a:ea typeface="Helvetica Neue" charset="0"/>
                          <a:cs typeface="Arial" pitchFamily="34" charset="0"/>
                          <a:sym typeface="Helvetica Neue" charset="0"/>
                        </a:rPr>
                        <a:t>Media Press Release</a:t>
                      </a:r>
                    </a:p>
                  </a:txBody>
                  <a:tcPr marL="190500" marR="190500" marT="190500" marB="190500" anchor="ctr" horzOverflow="overflow">
                    <a:lnL cap="flat">
                      <a:noFill/>
                    </a:lnL>
                    <a:lnR cap="flat">
                      <a:noFill/>
                    </a:lnR>
                    <a:lnT cap="flat">
                      <a:noFill/>
                    </a:lnT>
                    <a:lnB cap="flat">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tab pos="914400" algn="l"/>
                        </a:tabLst>
                      </a:pPr>
                      <a:r>
                        <a:rPr kumimoji="0" lang="en-US" sz="3600" b="0" i="0" u="none" strike="noStrike" cap="none" normalizeH="0" baseline="0" dirty="0" smtClean="0">
                          <a:ln>
                            <a:noFill/>
                          </a:ln>
                          <a:solidFill>
                            <a:srgbClr val="535353"/>
                          </a:solidFill>
                          <a:effectLst/>
                          <a:latin typeface="Arial" pitchFamily="34" charset="0"/>
                          <a:ea typeface="Helvetica Neue" charset="0"/>
                          <a:cs typeface="Arial" pitchFamily="34" charset="0"/>
                          <a:sym typeface="Helvetica Neue" charset="0"/>
                        </a:rPr>
                        <a:t>$297</a:t>
                      </a:r>
                    </a:p>
                  </a:txBody>
                  <a:tcPr marL="190500" marR="190500" marT="190500" marB="190500" anchor="ctr" horzOverflow="overflow">
                    <a:lnL cap="flat">
                      <a:noFill/>
                    </a:lnL>
                    <a:lnR cap="flat">
                      <a:noFill/>
                    </a:lnR>
                    <a:lnT cap="flat">
                      <a:noFill/>
                    </a:lnT>
                    <a:lnB cap="flat">
                      <a:noFill/>
                    </a:lnB>
                    <a:lnTlToBr>
                      <a:noFill/>
                    </a:lnTlToBr>
                    <a:lnBlToTr>
                      <a:noFill/>
                    </a:lnBlToTr>
                    <a:noFill/>
                  </a:tcPr>
                </a:tc>
              </a:tr>
              <a:tr h="1760538">
                <a:tc>
                  <a:txBody>
                    <a:bodyPr/>
                    <a:lstStyle/>
                    <a:p>
                      <a:pPr marL="0" marR="0" lvl="0" indent="0" algn="l" defTabSz="914400" rtl="0" eaLnBrk="1" fontAlgn="base" latinLnBrk="0" hangingPunct="1">
                        <a:lnSpc>
                          <a:spcPct val="100000"/>
                        </a:lnSpc>
                        <a:spcBef>
                          <a:spcPct val="0"/>
                        </a:spcBef>
                        <a:spcAft>
                          <a:spcPct val="0"/>
                        </a:spcAft>
                        <a:buClrTx/>
                        <a:buSzTx/>
                        <a:buFontTx/>
                        <a:buNone/>
                        <a:tabLst>
                          <a:tab pos="914400" algn="l"/>
                        </a:tabLst>
                      </a:pPr>
                      <a:r>
                        <a:rPr kumimoji="0" lang="en-US" sz="3600" b="0" i="0" u="none" strike="noStrike" cap="none" normalizeH="0" baseline="0" dirty="0" smtClean="0">
                          <a:ln>
                            <a:noFill/>
                          </a:ln>
                          <a:solidFill>
                            <a:srgbClr val="535353"/>
                          </a:solidFill>
                          <a:effectLst/>
                          <a:latin typeface="Arial" pitchFamily="34" charset="0"/>
                          <a:ea typeface="Helvetica Neue" charset="0"/>
                          <a:cs typeface="Arial" pitchFamily="34" charset="0"/>
                          <a:sym typeface="Helvetica Neue" charset="0"/>
                        </a:rPr>
                        <a:t>Bitcoin Video</a:t>
                      </a:r>
                    </a:p>
                  </a:txBody>
                  <a:tcPr marL="190500" marR="190500" marT="190500" marB="190500" anchor="ctr" horzOverflow="overflow">
                    <a:lnL cap="flat">
                      <a:noFill/>
                    </a:lnL>
                    <a:lnR cap="flat">
                      <a:noFill/>
                    </a:lnR>
                    <a:lnT cap="flat">
                      <a:noFill/>
                    </a:lnT>
                    <a:lnB cap="flat">
                      <a:noFill/>
                    </a:lnB>
                    <a:lnTlToBr>
                      <a:noFill/>
                    </a:lnTlToBr>
                    <a:lnBlToTr>
                      <a:noFill/>
                    </a:lnBlToTr>
                    <a:solidFill>
                      <a:srgbClr val="E8E8E8"/>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tab pos="914400" algn="l"/>
                        </a:tabLst>
                      </a:pPr>
                      <a:r>
                        <a:rPr kumimoji="0" lang="en-US" sz="3600" b="0" i="0" u="none" strike="noStrike" cap="none" normalizeH="0" baseline="0" dirty="0" smtClean="0">
                          <a:ln>
                            <a:noFill/>
                          </a:ln>
                          <a:solidFill>
                            <a:srgbClr val="535353"/>
                          </a:solidFill>
                          <a:effectLst/>
                          <a:latin typeface="Arial" pitchFamily="34" charset="0"/>
                          <a:ea typeface="Helvetica Neue" charset="0"/>
                          <a:cs typeface="Arial" pitchFamily="34" charset="0"/>
                          <a:sym typeface="Helvetica Neue" charset="0"/>
                        </a:rPr>
                        <a:t>$297</a:t>
                      </a:r>
                    </a:p>
                  </a:txBody>
                  <a:tcPr marL="190500" marR="190500" marT="190500" marB="190500" anchor="ctr" horzOverflow="overflow">
                    <a:lnL cap="flat">
                      <a:noFill/>
                    </a:lnL>
                    <a:lnR cap="flat">
                      <a:noFill/>
                    </a:lnR>
                    <a:lnT cap="flat">
                      <a:noFill/>
                    </a:lnT>
                    <a:lnB cap="flat">
                      <a:noFill/>
                    </a:lnB>
                    <a:lnTlToBr>
                      <a:noFill/>
                    </a:lnTlToBr>
                    <a:lnBlToTr>
                      <a:noFill/>
                    </a:lnBlToTr>
                    <a:solidFill>
                      <a:srgbClr val="E8E8E8"/>
                    </a:solidFill>
                  </a:tcPr>
                </a:tc>
              </a:tr>
            </a:tbl>
          </a:graphicData>
        </a:graphic>
      </p:graphicFrame>
      <p:grpSp>
        <p:nvGrpSpPr>
          <p:cNvPr id="25615" name="Group 42"/>
          <p:cNvGrpSpPr>
            <a:grpSpLocks/>
          </p:cNvGrpSpPr>
          <p:nvPr/>
        </p:nvGrpSpPr>
        <p:grpSpPr bwMode="auto">
          <a:xfrm>
            <a:off x="2438400" y="4267200"/>
            <a:ext cx="8688388" cy="7404100"/>
            <a:chOff x="0" y="24"/>
            <a:chExt cx="5473" cy="4664"/>
          </a:xfrm>
        </p:grpSpPr>
        <p:sp>
          <p:nvSpPr>
            <p:cNvPr id="25617" name="Rectangle 39"/>
            <p:cNvSpPr>
              <a:spLocks/>
            </p:cNvSpPr>
            <p:nvPr/>
          </p:nvSpPr>
          <p:spPr bwMode="auto">
            <a:xfrm>
              <a:off x="0" y="24"/>
              <a:ext cx="5472" cy="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7200" dirty="0" smtClean="0">
                  <a:solidFill>
                    <a:srgbClr val="1E1D1D"/>
                  </a:solidFill>
                  <a:latin typeface="Bebas Neue" pitchFamily="34" charset="0"/>
                  <a:ea typeface="Bebas Neue" pitchFamily="34" charset="0"/>
                  <a:cs typeface="Bebas Neue" pitchFamily="34" charset="0"/>
                  <a:sym typeface="Bebas Neue" pitchFamily="34" charset="0"/>
                </a:rPr>
                <a:t>Our services</a:t>
              </a:r>
              <a:endParaRPr lang="en-US" sz="7200" dirty="0">
                <a:solidFill>
                  <a:srgbClr val="1E1D1D"/>
                </a:solidFill>
                <a:latin typeface="Bebas Neue" pitchFamily="34" charset="0"/>
                <a:ea typeface="Bebas Neue" pitchFamily="34" charset="0"/>
                <a:cs typeface="Bebas Neue" pitchFamily="34" charset="0"/>
                <a:sym typeface="Bebas Neue" pitchFamily="34" charset="0"/>
              </a:endParaRPr>
            </a:p>
          </p:txBody>
        </p:sp>
        <p:sp>
          <p:nvSpPr>
            <p:cNvPr id="30760" name="Rectangle 40"/>
            <p:cNvSpPr>
              <a:spLocks/>
            </p:cNvSpPr>
            <p:nvPr/>
          </p:nvSpPr>
          <p:spPr bwMode="auto">
            <a:xfrm>
              <a:off x="1" y="896"/>
              <a:ext cx="5472" cy="37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lstStyle/>
            <a:p>
              <a:pPr algn="l">
                <a:defRPr/>
              </a:pPr>
              <a:r>
                <a:rPr lang="en-US" sz="3600" dirty="0" smtClean="0">
                  <a:solidFill>
                    <a:srgbClr val="1E1D1D"/>
                  </a:solidFill>
                  <a:latin typeface="Arial" pitchFamily="34" charset="0"/>
                  <a:ea typeface="Helvetica Light" charset="0"/>
                  <a:cs typeface="Arial" pitchFamily="34" charset="0"/>
                  <a:sym typeface="Helvetica Light" charset="0"/>
                </a:rPr>
                <a:t>We offer  4 different options with regards the management of Bitcoin Marketing.</a:t>
              </a:r>
            </a:p>
            <a:p>
              <a:pPr marL="342900" algn="l">
                <a:buClr>
                  <a:srgbClr val="139FD2"/>
                </a:buClr>
                <a:buSzPct val="125000"/>
                <a:defRPr/>
              </a:pPr>
              <a:endParaRPr lang="en-US" sz="3600" dirty="0" smtClean="0">
                <a:solidFill>
                  <a:srgbClr val="1E1D1D"/>
                </a:solidFill>
                <a:latin typeface="Arial" pitchFamily="34" charset="0"/>
                <a:ea typeface="Helvetica Light" charset="0"/>
                <a:cs typeface="Arial" pitchFamily="34" charset="0"/>
                <a:sym typeface="Helvetica Light" charset="0"/>
              </a:endParaRPr>
            </a:p>
            <a:p>
              <a:pPr marL="977900" indent="-635000" algn="l">
                <a:buClr>
                  <a:srgbClr val="139FD2"/>
                </a:buClr>
                <a:buSzPct val="125000"/>
                <a:buFont typeface="Helvetica Light" charset="0"/>
                <a:buChar char="•"/>
                <a:defRPr/>
              </a:pPr>
              <a:r>
                <a:rPr lang="en-US" sz="3600" dirty="0" smtClean="0">
                  <a:solidFill>
                    <a:srgbClr val="1E1D1D"/>
                  </a:solidFill>
                  <a:latin typeface="Arial" pitchFamily="34" charset="0"/>
                  <a:ea typeface="Helvetica Light" charset="0"/>
                  <a:cs typeface="Arial" pitchFamily="34" charset="0"/>
                  <a:sym typeface="Helvetica Light" charset="0"/>
                </a:rPr>
                <a:t>Set up Bitcoin for your business.</a:t>
              </a:r>
            </a:p>
            <a:p>
              <a:pPr marL="977900" indent="-635000" algn="l">
                <a:buClr>
                  <a:srgbClr val="139FD2"/>
                </a:buClr>
                <a:buSzPct val="125000"/>
                <a:buFont typeface="Helvetica Light" charset="0"/>
                <a:buChar char="•"/>
                <a:defRPr/>
              </a:pPr>
              <a:endParaRPr lang="en-US" sz="3600" dirty="0">
                <a:solidFill>
                  <a:srgbClr val="1E1D1D"/>
                </a:solidFill>
                <a:latin typeface="Arial" pitchFamily="34" charset="0"/>
                <a:ea typeface="Helvetica Light" charset="0"/>
                <a:cs typeface="Arial" pitchFamily="34" charset="0"/>
                <a:sym typeface="Helvetica Light" charset="0"/>
              </a:endParaRPr>
            </a:p>
            <a:p>
              <a:pPr marL="977900" indent="-635000" algn="l">
                <a:buClr>
                  <a:srgbClr val="139FD2"/>
                </a:buClr>
                <a:buSzPct val="125000"/>
                <a:buFont typeface="Helvetica Light" charset="0"/>
                <a:buChar char="•"/>
                <a:defRPr/>
              </a:pPr>
              <a:r>
                <a:rPr lang="en-US" sz="3600" dirty="0" smtClean="0">
                  <a:solidFill>
                    <a:srgbClr val="1E1D1D"/>
                  </a:solidFill>
                  <a:latin typeface="Arial" pitchFamily="34" charset="0"/>
                  <a:ea typeface="Helvetica Light" charset="0"/>
                  <a:cs typeface="Arial" pitchFamily="34" charset="0"/>
                  <a:sym typeface="Helvetica Light" charset="0"/>
                </a:rPr>
                <a:t>Create and display Bitcoin logos.</a:t>
              </a:r>
            </a:p>
            <a:p>
              <a:pPr marL="977900" indent="-635000" algn="l">
                <a:buClr>
                  <a:srgbClr val="139FD2"/>
                </a:buClr>
                <a:buSzPct val="125000"/>
                <a:buFont typeface="Helvetica Light" charset="0"/>
                <a:buChar char="•"/>
                <a:defRPr/>
              </a:pPr>
              <a:endParaRPr lang="en-US" sz="3600" dirty="0">
                <a:solidFill>
                  <a:srgbClr val="1E1D1D"/>
                </a:solidFill>
                <a:latin typeface="Arial" pitchFamily="34" charset="0"/>
                <a:ea typeface="Helvetica Light" charset="0"/>
                <a:cs typeface="Arial" pitchFamily="34" charset="0"/>
                <a:sym typeface="Helvetica Light" charset="0"/>
              </a:endParaRPr>
            </a:p>
            <a:p>
              <a:pPr marL="977900" indent="-635000" algn="l">
                <a:buClr>
                  <a:srgbClr val="139FD2"/>
                </a:buClr>
                <a:buSzPct val="125000"/>
                <a:buFont typeface="Helvetica Light" charset="0"/>
                <a:buChar char="•"/>
                <a:defRPr/>
              </a:pPr>
              <a:r>
                <a:rPr lang="en-US" sz="3600" dirty="0" smtClean="0">
                  <a:solidFill>
                    <a:srgbClr val="1E1D1D"/>
                  </a:solidFill>
                  <a:latin typeface="Arial" pitchFamily="34" charset="0"/>
                  <a:ea typeface="Helvetica Light" charset="0"/>
                  <a:cs typeface="Arial" pitchFamily="34" charset="0"/>
                  <a:sym typeface="Helvetica Light" charset="0"/>
                </a:rPr>
                <a:t>Manage your media press release.</a:t>
              </a:r>
            </a:p>
            <a:p>
              <a:pPr marL="977900" indent="-635000" algn="l">
                <a:buClr>
                  <a:srgbClr val="139FD2"/>
                </a:buClr>
                <a:buSzPct val="125000"/>
                <a:buFont typeface="Helvetica Light" charset="0"/>
                <a:buChar char="•"/>
                <a:defRPr/>
              </a:pPr>
              <a:endParaRPr lang="en-US" sz="3600" dirty="0">
                <a:solidFill>
                  <a:srgbClr val="1E1D1D"/>
                </a:solidFill>
                <a:latin typeface="Arial" pitchFamily="34" charset="0"/>
                <a:ea typeface="Helvetica Light" charset="0"/>
                <a:cs typeface="Arial" pitchFamily="34" charset="0"/>
                <a:sym typeface="Helvetica Light" charset="0"/>
              </a:endParaRPr>
            </a:p>
            <a:p>
              <a:pPr marL="914400" indent="-571500" algn="l">
                <a:buClr>
                  <a:srgbClr val="139FD2"/>
                </a:buClr>
                <a:buSzPct val="125000"/>
                <a:buFont typeface="Arial" pitchFamily="34" charset="0"/>
                <a:buChar char="•"/>
                <a:defRPr/>
              </a:pPr>
              <a:r>
                <a:rPr lang="en-US" sz="3600" dirty="0" smtClean="0">
                  <a:solidFill>
                    <a:srgbClr val="1E1D1D"/>
                  </a:solidFill>
                  <a:latin typeface="Arial" pitchFamily="34" charset="0"/>
                  <a:ea typeface="Helvetica Light" charset="0"/>
                  <a:cs typeface="Arial" pitchFamily="34" charset="0"/>
                  <a:sym typeface="Helvetica Light" charset="0"/>
                </a:rPr>
                <a:t>Create your bitcoin video.</a:t>
              </a:r>
            </a:p>
            <a:p>
              <a:pPr marL="342900" algn="l">
                <a:buClr>
                  <a:srgbClr val="139FD2"/>
                </a:buClr>
                <a:buSzPct val="125000"/>
                <a:defRPr/>
              </a:pPr>
              <a:endParaRPr lang="en-US" sz="3600" dirty="0">
                <a:solidFill>
                  <a:srgbClr val="1E1D1D"/>
                </a:solidFill>
                <a:latin typeface="Arial" pitchFamily="34" charset="0"/>
                <a:ea typeface="Helvetica Light" charset="0"/>
                <a:cs typeface="Arial" pitchFamily="34" charset="0"/>
                <a:sym typeface="Helvetica Light" charset="0"/>
              </a:endParaRPr>
            </a:p>
            <a:p>
              <a:pPr marL="342900" algn="l">
                <a:buClr>
                  <a:srgbClr val="139FD2"/>
                </a:buClr>
                <a:buSzPct val="125000"/>
                <a:defRPr/>
              </a:pPr>
              <a:endParaRPr lang="en-US" sz="3200" dirty="0">
                <a:solidFill>
                  <a:srgbClr val="1E1D1D"/>
                </a:solidFill>
                <a:latin typeface="Arial" pitchFamily="34" charset="0"/>
                <a:ea typeface="Helvetica Light" charset="0"/>
                <a:cs typeface="Arial" pitchFamily="34" charset="0"/>
                <a:sym typeface="Helvetica Light" charset="0"/>
              </a:endParaRPr>
            </a:p>
            <a:p>
              <a:pPr algn="l">
                <a:defRPr/>
              </a:pPr>
              <a:endParaRPr lang="en-US" sz="3600" dirty="0">
                <a:solidFill>
                  <a:srgbClr val="1E1D1D"/>
                </a:solidFill>
                <a:latin typeface="Arial" pitchFamily="34" charset="0"/>
                <a:ea typeface="Helvetica Light" charset="0"/>
                <a:cs typeface="Arial" pitchFamily="34" charset="0"/>
                <a:sym typeface="Helvetica Light" charset="0"/>
              </a:endParaRPr>
            </a:p>
            <a:p>
              <a:pPr algn="l">
                <a:defRPr/>
              </a:pPr>
              <a:endParaRPr lang="en-US" sz="3600" dirty="0">
                <a:solidFill>
                  <a:srgbClr val="1E1D1D"/>
                </a:solidFill>
                <a:latin typeface="Arial" pitchFamily="34" charset="0"/>
                <a:ea typeface="Helvetica Light" charset="0"/>
                <a:cs typeface="Arial" pitchFamily="34" charset="0"/>
                <a:sym typeface="Helvetica Light" charset="0"/>
              </a:endParaRPr>
            </a:p>
          </p:txBody>
        </p:sp>
        <p:sp>
          <p:nvSpPr>
            <p:cNvPr id="25619" name="Line 41"/>
            <p:cNvSpPr>
              <a:spLocks noChangeShapeType="1"/>
            </p:cNvSpPr>
            <p:nvPr/>
          </p:nvSpPr>
          <p:spPr bwMode="auto">
            <a:xfrm>
              <a:off x="0" y="656"/>
              <a:ext cx="5472" cy="0"/>
            </a:xfrm>
            <a:prstGeom prst="line">
              <a:avLst/>
            </a:prstGeom>
            <a:noFill/>
            <a:ln w="114300">
              <a:solidFill>
                <a:srgbClr val="139FD2"/>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a:p>
          </p:txBody>
        </p:sp>
      </p:grpSp>
      <p:sp>
        <p:nvSpPr>
          <p:cNvPr id="25616" name="Rectangle 43"/>
          <p:cNvSpPr>
            <a:spLocks/>
          </p:cNvSpPr>
          <p:nvPr/>
        </p:nvSpPr>
        <p:spPr bwMode="auto">
          <a:xfrm>
            <a:off x="2438400" y="1104900"/>
            <a:ext cx="14630400"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14400" dirty="0" smtClean="0">
                <a:solidFill>
                  <a:srgbClr val="139FD2"/>
                </a:solidFill>
                <a:latin typeface="Bebas Neue" pitchFamily="34" charset="0"/>
                <a:ea typeface="Bebas Neue" pitchFamily="34" charset="0"/>
                <a:cs typeface="Bebas Neue" pitchFamily="34" charset="0"/>
                <a:sym typeface="Bebas Neue" pitchFamily="34" charset="0"/>
              </a:rPr>
              <a:t>bitcoin marketing</a:t>
            </a:r>
            <a:endParaRPr lang="en-US" sz="14400" dirty="0">
              <a:solidFill>
                <a:srgbClr val="139FD2"/>
              </a:solidFill>
              <a:latin typeface="Bebas Neue" pitchFamily="34" charset="0"/>
              <a:ea typeface="Bebas Neue" pitchFamily="34" charset="0"/>
              <a:cs typeface="Bebas Neue" pitchFamily="34" charset="0"/>
              <a:sym typeface="Bebas Neue" pitchFamily="34" charset="0"/>
            </a:endParaRPr>
          </a:p>
        </p:txBody>
      </p:sp>
    </p:spTree>
    <p:extLst>
      <p:ext uri="{BB962C8B-B14F-4D97-AF65-F5344CB8AC3E}">
        <p14:creationId xmlns:p14="http://schemas.microsoft.com/office/powerpoint/2010/main" val="30465321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bg>
      <p:bgPr>
        <a:solidFill>
          <a:srgbClr val="D31D24"/>
        </a:solidFill>
        <a:effectLst/>
      </p:bgPr>
    </p:bg>
    <p:spTree>
      <p:nvGrpSpPr>
        <p:cNvPr id="1" name=""/>
        <p:cNvGrpSpPr/>
        <p:nvPr/>
      </p:nvGrpSpPr>
      <p:grpSpPr>
        <a:xfrm>
          <a:off x="0" y="0"/>
          <a:ext cx="0" cy="0"/>
          <a:chOff x="0" y="0"/>
          <a:chExt cx="0" cy="0"/>
        </a:xfrm>
      </p:grpSpPr>
      <p:sp>
        <p:nvSpPr>
          <p:cNvPr id="24578" name="Rectangle 1"/>
          <p:cNvSpPr>
            <a:spLocks/>
          </p:cNvSpPr>
          <p:nvPr/>
        </p:nvSpPr>
        <p:spPr bwMode="auto">
          <a:xfrm>
            <a:off x="0" y="7505700"/>
            <a:ext cx="24384000" cy="187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nSpc>
                <a:spcPct val="80000"/>
              </a:lnSpc>
            </a:pPr>
            <a:r>
              <a:rPr lang="en-US" sz="14400" dirty="0" smtClean="0">
                <a:solidFill>
                  <a:srgbClr val="FFFFFF"/>
                </a:solidFill>
                <a:latin typeface="Bebas Neue" pitchFamily="34" charset="0"/>
                <a:ea typeface="Bebas Neue" pitchFamily="34" charset="0"/>
                <a:cs typeface="Bebas Neue" pitchFamily="34" charset="0"/>
                <a:sym typeface="Bebas Neue" pitchFamily="34" charset="0"/>
              </a:rPr>
              <a:t>Presentation conclusion</a:t>
            </a:r>
            <a:endParaRPr lang="en-US" sz="14400" dirty="0">
              <a:solidFill>
                <a:srgbClr val="FFFFFF"/>
              </a:solidFill>
              <a:latin typeface="Bebas Neue" pitchFamily="34" charset="0"/>
              <a:ea typeface="Bebas Neue" pitchFamily="34" charset="0"/>
              <a:cs typeface="Bebas Neue" pitchFamily="34" charset="0"/>
              <a:sym typeface="Bebas Neue" pitchFamily="34" charset="0"/>
            </a:endParaRPr>
          </a:p>
        </p:txBody>
      </p:sp>
      <p:sp>
        <p:nvSpPr>
          <p:cNvPr id="24580" name="Rectangle 3"/>
          <p:cNvSpPr>
            <a:spLocks/>
          </p:cNvSpPr>
          <p:nvPr/>
        </p:nvSpPr>
        <p:spPr bwMode="auto">
          <a:xfrm>
            <a:off x="0" y="9245600"/>
            <a:ext cx="24384000" cy="187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nSpc>
                <a:spcPct val="80000"/>
              </a:lnSpc>
            </a:pPr>
            <a:endParaRPr lang="en-US" sz="9600" dirty="0">
              <a:solidFill>
                <a:srgbClr val="FDBE36"/>
              </a:solidFill>
              <a:latin typeface="Bebas Neue" pitchFamily="34" charset="0"/>
              <a:ea typeface="Bebas Neue" pitchFamily="34" charset="0"/>
              <a:cs typeface="Bebas Neue" pitchFamily="34" charset="0"/>
              <a:sym typeface="Bebas Neue" pitchFamily="34" charset="0"/>
            </a:endParaRPr>
          </a:p>
        </p:txBody>
      </p:sp>
      <p:sp>
        <p:nvSpPr>
          <p:cNvPr id="5" name="AutoShape 12"/>
          <p:cNvSpPr>
            <a:spLocks/>
          </p:cNvSpPr>
          <p:nvPr/>
        </p:nvSpPr>
        <p:spPr bwMode="auto">
          <a:xfrm>
            <a:off x="9525000" y="3048000"/>
            <a:ext cx="4876800" cy="4038600"/>
          </a:xfrm>
          <a:custGeom>
            <a:avLst/>
            <a:gdLst>
              <a:gd name="T0" fmla="*/ 2147483647 w 21600"/>
              <a:gd name="T1" fmla="*/ 2147483647 h 21091"/>
              <a:gd name="T2" fmla="*/ 0 w 21600"/>
              <a:gd name="T3" fmla="*/ 2147483647 h 21091"/>
              <a:gd name="T4" fmla="*/ 2147483647 w 21600"/>
              <a:gd name="T5" fmla="*/ 2147483647 h 21091"/>
              <a:gd name="T6" fmla="*/ 2147483647 w 21600"/>
              <a:gd name="T7" fmla="*/ 2147483647 h 21091"/>
              <a:gd name="T8" fmla="*/ 2147483647 w 21600"/>
              <a:gd name="T9" fmla="*/ 2147483647 h 21091"/>
              <a:gd name="T10" fmla="*/ 2147483647 w 21600"/>
              <a:gd name="T11" fmla="*/ 2147483647 h 21091"/>
              <a:gd name="T12" fmla="*/ 2147483647 w 21600"/>
              <a:gd name="T13" fmla="*/ 2147483647 h 21091"/>
              <a:gd name="T14" fmla="*/ 2147483647 w 21600"/>
              <a:gd name="T15" fmla="*/ 2147483647 h 21091"/>
              <a:gd name="T16" fmla="*/ 2147483647 w 21600"/>
              <a:gd name="T17" fmla="*/ 2147483647 h 21091"/>
              <a:gd name="T18" fmla="*/ 2147483647 w 21600"/>
              <a:gd name="T19" fmla="*/ 2147483647 h 21091"/>
              <a:gd name="T20" fmla="*/ 2147483647 w 21600"/>
              <a:gd name="T21" fmla="*/ 0 h 21091"/>
              <a:gd name="T22" fmla="*/ 2147483647 w 21600"/>
              <a:gd name="T23" fmla="*/ 2147483647 h 21091"/>
              <a:gd name="T24" fmla="*/ 2147483647 w 21600"/>
              <a:gd name="T25" fmla="*/ 2147483647 h 21091"/>
              <a:gd name="T26" fmla="*/ 2147483647 w 21600"/>
              <a:gd name="T27" fmla="*/ 2147483647 h 21091"/>
              <a:gd name="T28" fmla="*/ 2147483647 w 21600"/>
              <a:gd name="T29" fmla="*/ 2147483647 h 21091"/>
              <a:gd name="T30" fmla="*/ 2147483647 w 21600"/>
              <a:gd name="T31" fmla="*/ 2147483647 h 21091"/>
              <a:gd name="T32" fmla="*/ 2147483647 w 21600"/>
              <a:gd name="T33" fmla="*/ 2147483647 h 21091"/>
              <a:gd name="T34" fmla="*/ 2147483647 w 21600"/>
              <a:gd name="T35" fmla="*/ 2147483647 h 21091"/>
              <a:gd name="T36" fmla="*/ 2147483647 w 21600"/>
              <a:gd name="T37" fmla="*/ 2147483647 h 21091"/>
              <a:gd name="T38" fmla="*/ 2147483647 w 21600"/>
              <a:gd name="T39" fmla="*/ 2147483647 h 21091"/>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21600" h="21091">
                <a:moveTo>
                  <a:pt x="5967" y="8580"/>
                </a:moveTo>
                <a:cubicBezTo>
                  <a:pt x="2673" y="8580"/>
                  <a:pt x="0" y="11133"/>
                  <a:pt x="0" y="14296"/>
                </a:cubicBezTo>
                <a:cubicBezTo>
                  <a:pt x="0" y="16095"/>
                  <a:pt x="873" y="17704"/>
                  <a:pt x="2232" y="18758"/>
                </a:cubicBezTo>
                <a:cubicBezTo>
                  <a:pt x="1881" y="20413"/>
                  <a:pt x="594" y="20879"/>
                  <a:pt x="594" y="20879"/>
                </a:cubicBezTo>
                <a:cubicBezTo>
                  <a:pt x="2484" y="21578"/>
                  <a:pt x="3609" y="20379"/>
                  <a:pt x="4059" y="19713"/>
                </a:cubicBezTo>
                <a:cubicBezTo>
                  <a:pt x="4662" y="19913"/>
                  <a:pt x="5301" y="20013"/>
                  <a:pt x="5967" y="20013"/>
                </a:cubicBezTo>
                <a:cubicBezTo>
                  <a:pt x="9270" y="20013"/>
                  <a:pt x="11943" y="17460"/>
                  <a:pt x="11943" y="14296"/>
                </a:cubicBezTo>
                <a:cubicBezTo>
                  <a:pt x="11943" y="11133"/>
                  <a:pt x="9270" y="8580"/>
                  <a:pt x="5967" y="8580"/>
                </a:cubicBezTo>
                <a:close/>
                <a:moveTo>
                  <a:pt x="17892" y="16905"/>
                </a:moveTo>
                <a:cubicBezTo>
                  <a:pt x="20151" y="15162"/>
                  <a:pt x="21600" y="12498"/>
                  <a:pt x="21600" y="9501"/>
                </a:cubicBezTo>
                <a:cubicBezTo>
                  <a:pt x="21600" y="4251"/>
                  <a:pt x="17163" y="0"/>
                  <a:pt x="11682" y="0"/>
                </a:cubicBezTo>
                <a:cubicBezTo>
                  <a:pt x="6444" y="0"/>
                  <a:pt x="2160" y="3885"/>
                  <a:pt x="1800" y="8813"/>
                </a:cubicBezTo>
                <a:cubicBezTo>
                  <a:pt x="2961" y="7948"/>
                  <a:pt x="4401" y="7426"/>
                  <a:pt x="5967" y="7426"/>
                </a:cubicBezTo>
                <a:cubicBezTo>
                  <a:pt x="9783" y="7426"/>
                  <a:pt x="12888" y="10500"/>
                  <a:pt x="12888" y="14296"/>
                </a:cubicBezTo>
                <a:cubicBezTo>
                  <a:pt x="12888" y="16105"/>
                  <a:pt x="12177" y="17749"/>
                  <a:pt x="11034" y="18969"/>
                </a:cubicBezTo>
                <a:cubicBezTo>
                  <a:pt x="11250" y="18991"/>
                  <a:pt x="11466" y="18991"/>
                  <a:pt x="11682" y="18991"/>
                </a:cubicBezTo>
                <a:cubicBezTo>
                  <a:pt x="12798" y="18991"/>
                  <a:pt x="13860" y="18825"/>
                  <a:pt x="14859" y="18492"/>
                </a:cubicBezTo>
                <a:cubicBezTo>
                  <a:pt x="15606" y="19602"/>
                  <a:pt x="17478" y="21600"/>
                  <a:pt x="20610" y="20423"/>
                </a:cubicBezTo>
                <a:cubicBezTo>
                  <a:pt x="20610" y="20423"/>
                  <a:pt x="18477" y="19658"/>
                  <a:pt x="17892" y="16905"/>
                </a:cubicBezTo>
                <a:close/>
                <a:moveTo>
                  <a:pt x="17892" y="16905"/>
                </a:moveTo>
              </a:path>
            </a:pathLst>
          </a:custGeom>
          <a:solidFill>
            <a:srgbClr val="FDBE36"/>
          </a:solidFill>
          <a:ln>
            <a:noFill/>
          </a:ln>
          <a:extLst>
            <a:ext uri="{91240B29-F687-4F45-9708-019B960494DF}">
              <a14:hiddenLine xmlns:a14="http://schemas.microsoft.com/office/drawing/2010/main" w="12700" cap="flat">
                <a:solidFill>
                  <a:srgbClr val="FDBE36"/>
                </a:solidFill>
                <a:miter lim="800000"/>
                <a:headEnd type="none" w="med" len="med"/>
                <a:tailEnd type="none" w="med" len="med"/>
              </a14:hiddenLine>
            </a:ext>
          </a:extLst>
        </p:spPr>
        <p:txBody>
          <a:bodyPr lIns="0" tIns="0" rIns="0" bIns="0"/>
          <a:lstStyle/>
          <a:p>
            <a:pPr fontAlgn="auto">
              <a:spcBef>
                <a:spcPts val="0"/>
              </a:spcBef>
              <a:spcAft>
                <a:spcPts val="0"/>
              </a:spcAft>
            </a:pPr>
            <a:endParaRPr lang="en-US" sz="1800" kern="0">
              <a:solidFill>
                <a:sysClr val="windowText" lastClr="000000"/>
              </a:solidFill>
            </a:endParaRPr>
          </a:p>
        </p:txBody>
      </p:sp>
    </p:spTree>
    <p:extLst>
      <p:ext uri="{BB962C8B-B14F-4D97-AF65-F5344CB8AC3E}">
        <p14:creationId xmlns:p14="http://schemas.microsoft.com/office/powerpoint/2010/main" val="26236454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1986" name="Slide Number Placeholder 3"/>
          <p:cNvSpPr>
            <a:spLocks noGrp="1"/>
          </p:cNvSpPr>
          <p:nvPr>
            <p:ph type="sldNum" sz="quarter" idx="10"/>
          </p:nvPr>
        </p:nvSpPr>
        <p:spPr>
          <a:noFill/>
        </p:spPr>
        <p:txBody>
          <a:bodyPr/>
          <a:lstStyle>
            <a:lvl1pPr eaLnBrk="0" hangingPunct="0">
              <a:defRPr sz="5600">
                <a:solidFill>
                  <a:srgbClr val="000000"/>
                </a:solidFill>
                <a:latin typeface="Gill Sans" charset="0"/>
                <a:ea typeface="ヒラギノ角ゴ ProN W3" charset="0"/>
                <a:cs typeface="ヒラギノ角ゴ ProN W3" charset="0"/>
                <a:sym typeface="Gill Sans" charset="0"/>
              </a:defRPr>
            </a:lvl1pPr>
            <a:lvl2pPr marL="742950" indent="-285750" eaLnBrk="0" hangingPunct="0">
              <a:defRPr sz="5600">
                <a:solidFill>
                  <a:srgbClr val="000000"/>
                </a:solidFill>
                <a:latin typeface="Gill Sans" charset="0"/>
                <a:ea typeface="ヒラギノ角ゴ ProN W3" charset="0"/>
                <a:cs typeface="ヒラギノ角ゴ ProN W3" charset="0"/>
                <a:sym typeface="Gill Sans" charset="0"/>
              </a:defRPr>
            </a:lvl2pPr>
            <a:lvl3pPr marL="1143000" indent="-228600" eaLnBrk="0" hangingPunct="0">
              <a:defRPr sz="5600">
                <a:solidFill>
                  <a:srgbClr val="000000"/>
                </a:solidFill>
                <a:latin typeface="Gill Sans" charset="0"/>
                <a:ea typeface="ヒラギノ角ゴ ProN W3" charset="0"/>
                <a:cs typeface="ヒラギノ角ゴ ProN W3" charset="0"/>
                <a:sym typeface="Gill Sans" charset="0"/>
              </a:defRPr>
            </a:lvl3pPr>
            <a:lvl4pPr marL="1600200" indent="-228600" eaLnBrk="0" hangingPunct="0">
              <a:defRPr sz="5600">
                <a:solidFill>
                  <a:srgbClr val="000000"/>
                </a:solidFill>
                <a:latin typeface="Gill Sans" charset="0"/>
                <a:ea typeface="ヒラギノ角ゴ ProN W3" charset="0"/>
                <a:cs typeface="ヒラギノ角ゴ ProN W3" charset="0"/>
                <a:sym typeface="Gill Sans" charset="0"/>
              </a:defRPr>
            </a:lvl4pPr>
            <a:lvl5pPr marL="2057400" indent="-228600" eaLnBrk="0" hangingPunct="0">
              <a:defRPr sz="5600">
                <a:solidFill>
                  <a:srgbClr val="000000"/>
                </a:solidFill>
                <a:latin typeface="Gill Sans" charset="0"/>
                <a:ea typeface="ヒラギノ角ゴ ProN W3" charset="0"/>
                <a:cs typeface="ヒラギノ角ゴ ProN W3" charset="0"/>
                <a:sym typeface="Gill Sans" charset="0"/>
              </a:defRPr>
            </a:lvl5pPr>
            <a:lvl6pPr marL="25146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6pPr>
            <a:lvl7pPr marL="29718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7pPr>
            <a:lvl8pPr marL="34290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8pPr>
            <a:lvl9pPr marL="38862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9pPr>
          </a:lstStyle>
          <a:p>
            <a:pPr eaLnBrk="1" hangingPunct="1"/>
            <a:fld id="{886A57B0-2A4E-41A9-B422-D253DB352454}" type="slidenum">
              <a:rPr lang="en-US" sz="3600" smtClean="0">
                <a:solidFill>
                  <a:srgbClr val="139FD2"/>
                </a:solidFill>
                <a:latin typeface="Bebas Neue" pitchFamily="34" charset="0"/>
                <a:ea typeface="Bebas Neue" pitchFamily="34" charset="0"/>
                <a:cs typeface="Bebas Neue" pitchFamily="34" charset="0"/>
                <a:sym typeface="Bebas Neue" pitchFamily="34" charset="0"/>
              </a:rPr>
              <a:pPr eaLnBrk="1" hangingPunct="1"/>
              <a:t>97</a:t>
            </a:fld>
            <a:endParaRPr lang="en-US" sz="3600" smtClean="0">
              <a:solidFill>
                <a:srgbClr val="139FD2"/>
              </a:solidFill>
              <a:latin typeface="Bebas Neue" pitchFamily="34" charset="0"/>
              <a:ea typeface="Bebas Neue" pitchFamily="34" charset="0"/>
              <a:cs typeface="Bebas Neue" pitchFamily="34" charset="0"/>
              <a:sym typeface="Bebas Neue" pitchFamily="34" charset="0"/>
            </a:endParaRPr>
          </a:p>
        </p:txBody>
      </p:sp>
      <p:sp>
        <p:nvSpPr>
          <p:cNvPr id="41987" name="Rectangle 1"/>
          <p:cNvSpPr>
            <a:spLocks/>
          </p:cNvSpPr>
          <p:nvPr/>
        </p:nvSpPr>
        <p:spPr bwMode="auto">
          <a:xfrm>
            <a:off x="2427288" y="1079500"/>
            <a:ext cx="14630400"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14400" dirty="0" smtClean="0">
                <a:solidFill>
                  <a:srgbClr val="139FD2"/>
                </a:solidFill>
                <a:latin typeface="Bebas Neue" pitchFamily="34" charset="0"/>
                <a:ea typeface="Bebas Neue" pitchFamily="34" charset="0"/>
                <a:cs typeface="Bebas Neue" pitchFamily="34" charset="0"/>
                <a:sym typeface="Bebas Neue" pitchFamily="34" charset="0"/>
              </a:rPr>
              <a:t>Final recommendations</a:t>
            </a:r>
            <a:endParaRPr lang="en-US" sz="14400" dirty="0">
              <a:solidFill>
                <a:srgbClr val="139FD2"/>
              </a:solidFill>
              <a:latin typeface="Bebas Neue" pitchFamily="34" charset="0"/>
              <a:ea typeface="Bebas Neue" pitchFamily="34" charset="0"/>
              <a:cs typeface="Bebas Neue" pitchFamily="34" charset="0"/>
              <a:sym typeface="Bebas Neue" pitchFamily="34" charset="0"/>
            </a:endParaRPr>
          </a:p>
        </p:txBody>
      </p:sp>
      <p:grpSp>
        <p:nvGrpSpPr>
          <p:cNvPr id="41988" name="Group 5"/>
          <p:cNvGrpSpPr>
            <a:grpSpLocks/>
          </p:cNvGrpSpPr>
          <p:nvPr/>
        </p:nvGrpSpPr>
        <p:grpSpPr bwMode="auto">
          <a:xfrm>
            <a:off x="12876213" y="2774950"/>
            <a:ext cx="9740900" cy="10007600"/>
            <a:chOff x="0" y="0"/>
            <a:chExt cx="6135" cy="6304"/>
          </a:xfrm>
        </p:grpSpPr>
        <p:sp>
          <p:nvSpPr>
            <p:cNvPr id="42004" name="AutoShape 2"/>
            <p:cNvSpPr>
              <a:spLocks/>
            </p:cNvSpPr>
            <p:nvPr/>
          </p:nvSpPr>
          <p:spPr bwMode="auto">
            <a:xfrm rot="2700000">
              <a:off x="28" y="3417"/>
              <a:ext cx="3988" cy="1731"/>
            </a:xfrm>
            <a:custGeom>
              <a:avLst/>
              <a:gdLst>
                <a:gd name="T0" fmla="*/ 20 w 21598"/>
                <a:gd name="T1" fmla="*/ 0 h 21592"/>
                <a:gd name="T2" fmla="*/ 19 w 21598"/>
                <a:gd name="T3" fmla="*/ 0 h 21592"/>
                <a:gd name="T4" fmla="*/ 19 w 21598"/>
                <a:gd name="T5" fmla="*/ 0 h 21592"/>
                <a:gd name="T6" fmla="*/ 18 w 21598"/>
                <a:gd name="T7" fmla="*/ 0 h 21592"/>
                <a:gd name="T8" fmla="*/ 17 w 21598"/>
                <a:gd name="T9" fmla="*/ 0 h 21592"/>
                <a:gd name="T10" fmla="*/ 16 w 21598"/>
                <a:gd name="T11" fmla="*/ 0 h 21592"/>
                <a:gd name="T12" fmla="*/ 14 w 21598"/>
                <a:gd name="T13" fmla="*/ 0 h 21592"/>
                <a:gd name="T14" fmla="*/ 13 w 21598"/>
                <a:gd name="T15" fmla="*/ 0 h 21592"/>
                <a:gd name="T16" fmla="*/ 12 w 21598"/>
                <a:gd name="T17" fmla="*/ 0 h 21592"/>
                <a:gd name="T18" fmla="*/ 11 w 21598"/>
                <a:gd name="T19" fmla="*/ 0 h 21592"/>
                <a:gd name="T20" fmla="*/ 9 w 21598"/>
                <a:gd name="T21" fmla="*/ 0 h 21592"/>
                <a:gd name="T22" fmla="*/ 8 w 21598"/>
                <a:gd name="T23" fmla="*/ 0 h 21592"/>
                <a:gd name="T24" fmla="*/ 7 w 21598"/>
                <a:gd name="T25" fmla="*/ 0 h 21592"/>
                <a:gd name="T26" fmla="*/ 6 w 21598"/>
                <a:gd name="T27" fmla="*/ 0 h 21592"/>
                <a:gd name="T28" fmla="*/ 6 w 21598"/>
                <a:gd name="T29" fmla="*/ 0 h 21592"/>
                <a:gd name="T30" fmla="*/ 5 w 21598"/>
                <a:gd name="T31" fmla="*/ 0 h 21592"/>
                <a:gd name="T32" fmla="*/ 4 w 21598"/>
                <a:gd name="T33" fmla="*/ 0 h 21592"/>
                <a:gd name="T34" fmla="*/ 0 w 21598"/>
                <a:gd name="T35" fmla="*/ 0 h 21592"/>
                <a:gd name="T36" fmla="*/ 1 w 21598"/>
                <a:gd name="T37" fmla="*/ 0 h 21592"/>
                <a:gd name="T38" fmla="*/ 2 w 21598"/>
                <a:gd name="T39" fmla="*/ 1 h 21592"/>
                <a:gd name="T40" fmla="*/ 4 w 21598"/>
                <a:gd name="T41" fmla="*/ 1 h 21592"/>
                <a:gd name="T42" fmla="*/ 5 w 21598"/>
                <a:gd name="T43" fmla="*/ 1 h 21592"/>
                <a:gd name="T44" fmla="*/ 7 w 21598"/>
                <a:gd name="T45" fmla="*/ 1 h 21592"/>
                <a:gd name="T46" fmla="*/ 8 w 21598"/>
                <a:gd name="T47" fmla="*/ 1 h 21592"/>
                <a:gd name="T48" fmla="*/ 10 w 21598"/>
                <a:gd name="T49" fmla="*/ 1 h 21592"/>
                <a:gd name="T50" fmla="*/ 12 w 21598"/>
                <a:gd name="T51" fmla="*/ 1 h 21592"/>
                <a:gd name="T52" fmla="*/ 13 w 21598"/>
                <a:gd name="T53" fmla="*/ 1 h 21592"/>
                <a:gd name="T54" fmla="*/ 14 w 21598"/>
                <a:gd name="T55" fmla="*/ 1 h 21592"/>
                <a:gd name="T56" fmla="*/ 15 w 21598"/>
                <a:gd name="T57" fmla="*/ 1 h 21592"/>
                <a:gd name="T58" fmla="*/ 16 w 21598"/>
                <a:gd name="T59" fmla="*/ 1 h 21592"/>
                <a:gd name="T60" fmla="*/ 17 w 21598"/>
                <a:gd name="T61" fmla="*/ 1 h 21592"/>
                <a:gd name="T62" fmla="*/ 18 w 21598"/>
                <a:gd name="T63" fmla="*/ 1 h 21592"/>
                <a:gd name="T64" fmla="*/ 19 w 21598"/>
                <a:gd name="T65" fmla="*/ 1 h 21592"/>
                <a:gd name="T66" fmla="*/ 20 w 21598"/>
                <a:gd name="T67" fmla="*/ 1 h 21592"/>
                <a:gd name="T68" fmla="*/ 21 w 21598"/>
                <a:gd name="T69" fmla="*/ 1 h 21592"/>
                <a:gd name="T70" fmla="*/ 22 w 21598"/>
                <a:gd name="T71" fmla="*/ 1 h 21592"/>
                <a:gd name="T72" fmla="*/ 22 w 21598"/>
                <a:gd name="T73" fmla="*/ 0 h 21592"/>
                <a:gd name="T74" fmla="*/ 23 w 21598"/>
                <a:gd name="T75" fmla="*/ 0 h 21592"/>
                <a:gd name="T76" fmla="*/ 24 w 21598"/>
                <a:gd name="T77" fmla="*/ 0 h 21592"/>
                <a:gd name="T78" fmla="*/ 24 w 21598"/>
                <a:gd name="T79" fmla="*/ 0 h 21592"/>
                <a:gd name="T80" fmla="*/ 25 w 21598"/>
                <a:gd name="T81" fmla="*/ 0 h 21592"/>
                <a:gd name="T82" fmla="*/ 25 w 21598"/>
                <a:gd name="T83" fmla="*/ 0 h 21592"/>
                <a:gd name="T84" fmla="*/ 20 w 21598"/>
                <a:gd name="T85" fmla="*/ 0 h 21592"/>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21598" h="21592">
                  <a:moveTo>
                    <a:pt x="17205" y="-19"/>
                  </a:moveTo>
                  <a:lnTo>
                    <a:pt x="17205" y="-19"/>
                  </a:lnTo>
                  <a:lnTo>
                    <a:pt x="16975" y="1129"/>
                  </a:lnTo>
                  <a:lnTo>
                    <a:pt x="16706" y="2278"/>
                  </a:lnTo>
                  <a:lnTo>
                    <a:pt x="16418" y="3338"/>
                  </a:lnTo>
                  <a:lnTo>
                    <a:pt x="16053" y="4310"/>
                  </a:lnTo>
                  <a:lnTo>
                    <a:pt x="15708" y="5325"/>
                  </a:lnTo>
                  <a:lnTo>
                    <a:pt x="15305" y="6209"/>
                  </a:lnTo>
                  <a:lnTo>
                    <a:pt x="14882" y="7093"/>
                  </a:lnTo>
                  <a:lnTo>
                    <a:pt x="14422" y="7844"/>
                  </a:lnTo>
                  <a:lnTo>
                    <a:pt x="13942" y="8507"/>
                  </a:lnTo>
                  <a:lnTo>
                    <a:pt x="13443" y="9081"/>
                  </a:lnTo>
                  <a:lnTo>
                    <a:pt x="12944" y="9612"/>
                  </a:lnTo>
                  <a:lnTo>
                    <a:pt x="12407" y="10054"/>
                  </a:lnTo>
                  <a:lnTo>
                    <a:pt x="11851" y="10408"/>
                  </a:lnTo>
                  <a:lnTo>
                    <a:pt x="11275" y="10673"/>
                  </a:lnTo>
                  <a:lnTo>
                    <a:pt x="10681" y="10806"/>
                  </a:lnTo>
                  <a:lnTo>
                    <a:pt x="10086" y="10851"/>
                  </a:lnTo>
                  <a:lnTo>
                    <a:pt x="9568" y="10808"/>
                  </a:lnTo>
                  <a:lnTo>
                    <a:pt x="9050" y="10676"/>
                  </a:lnTo>
                  <a:lnTo>
                    <a:pt x="8552" y="10544"/>
                  </a:lnTo>
                  <a:lnTo>
                    <a:pt x="8053" y="10235"/>
                  </a:lnTo>
                  <a:lnTo>
                    <a:pt x="7574" y="9883"/>
                  </a:lnTo>
                  <a:lnTo>
                    <a:pt x="7113" y="9486"/>
                  </a:lnTo>
                  <a:lnTo>
                    <a:pt x="6653" y="9045"/>
                  </a:lnTo>
                  <a:lnTo>
                    <a:pt x="6231" y="8515"/>
                  </a:lnTo>
                  <a:lnTo>
                    <a:pt x="5809" y="7898"/>
                  </a:lnTo>
                  <a:lnTo>
                    <a:pt x="5407" y="7280"/>
                  </a:lnTo>
                  <a:lnTo>
                    <a:pt x="5043" y="6574"/>
                  </a:lnTo>
                  <a:lnTo>
                    <a:pt x="4678" y="5779"/>
                  </a:lnTo>
                  <a:lnTo>
                    <a:pt x="4352" y="4985"/>
                  </a:lnTo>
                  <a:lnTo>
                    <a:pt x="4027" y="4102"/>
                  </a:lnTo>
                  <a:lnTo>
                    <a:pt x="3758" y="3219"/>
                  </a:lnTo>
                  <a:lnTo>
                    <a:pt x="3471" y="2292"/>
                  </a:lnTo>
                  <a:lnTo>
                    <a:pt x="498" y="971"/>
                  </a:lnTo>
                  <a:lnTo>
                    <a:pt x="-3" y="9670"/>
                  </a:lnTo>
                  <a:lnTo>
                    <a:pt x="438" y="10994"/>
                  </a:lnTo>
                  <a:lnTo>
                    <a:pt x="917" y="12230"/>
                  </a:lnTo>
                  <a:lnTo>
                    <a:pt x="1415" y="13466"/>
                  </a:lnTo>
                  <a:lnTo>
                    <a:pt x="1933" y="14525"/>
                  </a:lnTo>
                  <a:lnTo>
                    <a:pt x="2508" y="15628"/>
                  </a:lnTo>
                  <a:lnTo>
                    <a:pt x="3083" y="16599"/>
                  </a:lnTo>
                  <a:lnTo>
                    <a:pt x="3697" y="17526"/>
                  </a:lnTo>
                  <a:lnTo>
                    <a:pt x="4310" y="18320"/>
                  </a:lnTo>
                  <a:lnTo>
                    <a:pt x="4982" y="19070"/>
                  </a:lnTo>
                  <a:lnTo>
                    <a:pt x="5653" y="19687"/>
                  </a:lnTo>
                  <a:lnTo>
                    <a:pt x="6362" y="20261"/>
                  </a:lnTo>
                  <a:lnTo>
                    <a:pt x="7072" y="20701"/>
                  </a:lnTo>
                  <a:lnTo>
                    <a:pt x="7801" y="21054"/>
                  </a:lnTo>
                  <a:lnTo>
                    <a:pt x="8549" y="21362"/>
                  </a:lnTo>
                  <a:lnTo>
                    <a:pt x="9316" y="21494"/>
                  </a:lnTo>
                  <a:lnTo>
                    <a:pt x="10083" y="21581"/>
                  </a:lnTo>
                  <a:lnTo>
                    <a:pt x="10582" y="21492"/>
                  </a:lnTo>
                  <a:lnTo>
                    <a:pt x="11061" y="21447"/>
                  </a:lnTo>
                  <a:lnTo>
                    <a:pt x="11522" y="21359"/>
                  </a:lnTo>
                  <a:lnTo>
                    <a:pt x="12001" y="21226"/>
                  </a:lnTo>
                  <a:lnTo>
                    <a:pt x="12481" y="21004"/>
                  </a:lnTo>
                  <a:lnTo>
                    <a:pt x="12941" y="20783"/>
                  </a:lnTo>
                  <a:lnTo>
                    <a:pt x="13402" y="20518"/>
                  </a:lnTo>
                  <a:lnTo>
                    <a:pt x="13843" y="20208"/>
                  </a:lnTo>
                  <a:lnTo>
                    <a:pt x="14284" y="19854"/>
                  </a:lnTo>
                  <a:lnTo>
                    <a:pt x="14706" y="19501"/>
                  </a:lnTo>
                  <a:lnTo>
                    <a:pt x="15128" y="19103"/>
                  </a:lnTo>
                  <a:lnTo>
                    <a:pt x="15551" y="18661"/>
                  </a:lnTo>
                  <a:lnTo>
                    <a:pt x="15973" y="18130"/>
                  </a:lnTo>
                  <a:lnTo>
                    <a:pt x="16376" y="17600"/>
                  </a:lnTo>
                  <a:lnTo>
                    <a:pt x="16759" y="17114"/>
                  </a:lnTo>
                  <a:lnTo>
                    <a:pt x="17143" y="16539"/>
                  </a:lnTo>
                  <a:lnTo>
                    <a:pt x="17508" y="15877"/>
                  </a:lnTo>
                  <a:lnTo>
                    <a:pt x="17872" y="15258"/>
                  </a:lnTo>
                  <a:lnTo>
                    <a:pt x="18218" y="14595"/>
                  </a:lnTo>
                  <a:lnTo>
                    <a:pt x="18544" y="13888"/>
                  </a:lnTo>
                  <a:lnTo>
                    <a:pt x="18890" y="13137"/>
                  </a:lnTo>
                  <a:lnTo>
                    <a:pt x="19197" y="12386"/>
                  </a:lnTo>
                  <a:lnTo>
                    <a:pt x="19485" y="11636"/>
                  </a:lnTo>
                  <a:lnTo>
                    <a:pt x="19792" y="10840"/>
                  </a:lnTo>
                  <a:lnTo>
                    <a:pt x="20061" y="10001"/>
                  </a:lnTo>
                  <a:lnTo>
                    <a:pt x="20329" y="9206"/>
                  </a:lnTo>
                  <a:lnTo>
                    <a:pt x="20579" y="8278"/>
                  </a:lnTo>
                  <a:lnTo>
                    <a:pt x="20809" y="7439"/>
                  </a:lnTo>
                  <a:lnTo>
                    <a:pt x="21040" y="6512"/>
                  </a:lnTo>
                  <a:lnTo>
                    <a:pt x="21232" y="5540"/>
                  </a:lnTo>
                  <a:lnTo>
                    <a:pt x="21424" y="4613"/>
                  </a:lnTo>
                  <a:lnTo>
                    <a:pt x="21597" y="3641"/>
                  </a:lnTo>
                  <a:lnTo>
                    <a:pt x="18297" y="6736"/>
                  </a:lnTo>
                  <a:lnTo>
                    <a:pt x="17205" y="-19"/>
                  </a:lnTo>
                  <a:close/>
                  <a:moveTo>
                    <a:pt x="17205" y="-19"/>
                  </a:moveTo>
                </a:path>
              </a:pathLst>
            </a:custGeom>
            <a:solidFill>
              <a:srgbClr val="D31E25"/>
            </a:solidFill>
            <a:ln w="9525" cap="flat">
              <a:solidFill>
                <a:srgbClr val="D31E25"/>
              </a:solidFill>
              <a:prstDash val="solid"/>
              <a:round/>
              <a:headEnd type="none" w="med" len="med"/>
              <a:tailEnd type="none" w="med" len="med"/>
            </a:ln>
          </p:spPr>
          <p:txBody>
            <a:bodyPr lIns="0" tIns="0" rIns="0" bIns="0"/>
            <a:lstStyle/>
            <a:p>
              <a:endParaRPr lang="en-US"/>
            </a:p>
          </p:txBody>
        </p:sp>
        <p:sp>
          <p:nvSpPr>
            <p:cNvPr id="42005" name="AutoShape 3"/>
            <p:cNvSpPr>
              <a:spLocks/>
            </p:cNvSpPr>
            <p:nvPr/>
          </p:nvSpPr>
          <p:spPr bwMode="auto">
            <a:xfrm rot="2700000">
              <a:off x="3045" y="1943"/>
              <a:ext cx="2288" cy="3215"/>
            </a:xfrm>
            <a:custGeom>
              <a:avLst/>
              <a:gdLst>
                <a:gd name="T0" fmla="*/ 2 w 21609"/>
                <a:gd name="T1" fmla="*/ 7 h 21605"/>
                <a:gd name="T2" fmla="*/ 2 w 21609"/>
                <a:gd name="T3" fmla="*/ 8 h 21605"/>
                <a:gd name="T4" fmla="*/ 2 w 21609"/>
                <a:gd name="T5" fmla="*/ 9 h 21605"/>
                <a:gd name="T6" fmla="*/ 3 w 21609"/>
                <a:gd name="T7" fmla="*/ 10 h 21605"/>
                <a:gd name="T8" fmla="*/ 3 w 21609"/>
                <a:gd name="T9" fmla="*/ 9 h 21605"/>
                <a:gd name="T10" fmla="*/ 3 w 21609"/>
                <a:gd name="T11" fmla="*/ 9 h 21605"/>
                <a:gd name="T12" fmla="*/ 3 w 21609"/>
                <a:gd name="T13" fmla="*/ 8 h 21605"/>
                <a:gd name="T14" fmla="*/ 3 w 21609"/>
                <a:gd name="T15" fmla="*/ 7 h 21605"/>
                <a:gd name="T16" fmla="*/ 3 w 21609"/>
                <a:gd name="T17" fmla="*/ 7 h 21605"/>
                <a:gd name="T18" fmla="*/ 3 w 21609"/>
                <a:gd name="T19" fmla="*/ 6 h 21605"/>
                <a:gd name="T20" fmla="*/ 3 w 21609"/>
                <a:gd name="T21" fmla="*/ 5 h 21605"/>
                <a:gd name="T22" fmla="*/ 3 w 21609"/>
                <a:gd name="T23" fmla="*/ 5 h 21605"/>
                <a:gd name="T24" fmla="*/ 2 w 21609"/>
                <a:gd name="T25" fmla="*/ 4 h 21605"/>
                <a:gd name="T26" fmla="*/ 2 w 21609"/>
                <a:gd name="T27" fmla="*/ 3 h 21605"/>
                <a:gd name="T28" fmla="*/ 2 w 21609"/>
                <a:gd name="T29" fmla="*/ 3 h 21605"/>
                <a:gd name="T30" fmla="*/ 2 w 21609"/>
                <a:gd name="T31" fmla="*/ 2 h 21605"/>
                <a:gd name="T32" fmla="*/ 2 w 21609"/>
                <a:gd name="T33" fmla="*/ 2 h 21605"/>
                <a:gd name="T34" fmla="*/ 2 w 21609"/>
                <a:gd name="T35" fmla="*/ 1 h 21605"/>
                <a:gd name="T36" fmla="*/ 1 w 21609"/>
                <a:gd name="T37" fmla="*/ 1 h 21605"/>
                <a:gd name="T38" fmla="*/ 1 w 21609"/>
                <a:gd name="T39" fmla="*/ 1 h 21605"/>
                <a:gd name="T40" fmla="*/ 1 w 21609"/>
                <a:gd name="T41" fmla="*/ 0 h 21605"/>
                <a:gd name="T42" fmla="*/ 1 w 21609"/>
                <a:gd name="T43" fmla="*/ 0 h 21605"/>
                <a:gd name="T44" fmla="*/ 0 w 21609"/>
                <a:gd name="T45" fmla="*/ 0 h 21605"/>
                <a:gd name="T46" fmla="*/ 0 w 21609"/>
                <a:gd name="T47" fmla="*/ 0 h 21605"/>
                <a:gd name="T48" fmla="*/ 0 w 21609"/>
                <a:gd name="T49" fmla="*/ 3 h 21605"/>
                <a:gd name="T50" fmla="*/ 0 w 21609"/>
                <a:gd name="T51" fmla="*/ 3 h 21605"/>
                <a:gd name="T52" fmla="*/ 0 w 21609"/>
                <a:gd name="T53" fmla="*/ 3 h 21605"/>
                <a:gd name="T54" fmla="*/ 0 w 21609"/>
                <a:gd name="T55" fmla="*/ 3 h 21605"/>
                <a:gd name="T56" fmla="*/ 1 w 21609"/>
                <a:gd name="T57" fmla="*/ 3 h 21605"/>
                <a:gd name="T58" fmla="*/ 1 w 21609"/>
                <a:gd name="T59" fmla="*/ 3 h 21605"/>
                <a:gd name="T60" fmla="*/ 1 w 21609"/>
                <a:gd name="T61" fmla="*/ 3 h 21605"/>
                <a:gd name="T62" fmla="*/ 1 w 21609"/>
                <a:gd name="T63" fmla="*/ 4 h 21605"/>
                <a:gd name="T64" fmla="*/ 1 w 21609"/>
                <a:gd name="T65" fmla="*/ 4 h 21605"/>
                <a:gd name="T66" fmla="*/ 1 w 21609"/>
                <a:gd name="T67" fmla="*/ 4 h 21605"/>
                <a:gd name="T68" fmla="*/ 1 w 21609"/>
                <a:gd name="T69" fmla="*/ 5 h 21605"/>
                <a:gd name="T70" fmla="*/ 1 w 21609"/>
                <a:gd name="T71" fmla="*/ 5 h 21605"/>
                <a:gd name="T72" fmla="*/ 1 w 21609"/>
                <a:gd name="T73" fmla="*/ 5 h 21605"/>
                <a:gd name="T74" fmla="*/ 2 w 21609"/>
                <a:gd name="T75" fmla="*/ 6 h 21605"/>
                <a:gd name="T76" fmla="*/ 2 w 21609"/>
                <a:gd name="T77" fmla="*/ 6 h 21605"/>
                <a:gd name="T78" fmla="*/ 2 w 21609"/>
                <a:gd name="T79" fmla="*/ 7 h 21605"/>
                <a:gd name="T80" fmla="*/ 2 w 21609"/>
                <a:gd name="T81" fmla="*/ 7 h 21605"/>
                <a:gd name="T82" fmla="*/ 2 w 21609"/>
                <a:gd name="T83" fmla="*/ 7 h 21605"/>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21609" h="21605">
                  <a:moveTo>
                    <a:pt x="13433" y="15152"/>
                  </a:moveTo>
                  <a:lnTo>
                    <a:pt x="13433" y="15152"/>
                  </a:lnTo>
                  <a:lnTo>
                    <a:pt x="13399" y="15819"/>
                  </a:lnTo>
                  <a:lnTo>
                    <a:pt x="13265" y="16509"/>
                  </a:lnTo>
                  <a:lnTo>
                    <a:pt x="13063" y="17151"/>
                  </a:lnTo>
                  <a:lnTo>
                    <a:pt x="12862" y="17794"/>
                  </a:lnTo>
                  <a:lnTo>
                    <a:pt x="14799" y="21600"/>
                  </a:lnTo>
                  <a:lnTo>
                    <a:pt x="20487" y="19932"/>
                  </a:lnTo>
                  <a:lnTo>
                    <a:pt x="20755" y="19361"/>
                  </a:lnTo>
                  <a:lnTo>
                    <a:pt x="20956" y="18790"/>
                  </a:lnTo>
                  <a:lnTo>
                    <a:pt x="21157" y="18195"/>
                  </a:lnTo>
                  <a:lnTo>
                    <a:pt x="21325" y="17624"/>
                  </a:lnTo>
                  <a:lnTo>
                    <a:pt x="21393" y="17005"/>
                  </a:lnTo>
                  <a:lnTo>
                    <a:pt x="21494" y="16387"/>
                  </a:lnTo>
                  <a:lnTo>
                    <a:pt x="21594" y="15768"/>
                  </a:lnTo>
                  <a:lnTo>
                    <a:pt x="21595" y="15149"/>
                  </a:lnTo>
                  <a:lnTo>
                    <a:pt x="21529" y="14364"/>
                  </a:lnTo>
                  <a:lnTo>
                    <a:pt x="21496" y="13603"/>
                  </a:lnTo>
                  <a:lnTo>
                    <a:pt x="21329" y="12865"/>
                  </a:lnTo>
                  <a:lnTo>
                    <a:pt x="21163" y="12128"/>
                  </a:lnTo>
                  <a:lnTo>
                    <a:pt x="20929" y="11390"/>
                  </a:lnTo>
                  <a:lnTo>
                    <a:pt x="20629" y="10677"/>
                  </a:lnTo>
                  <a:lnTo>
                    <a:pt x="20295" y="9987"/>
                  </a:lnTo>
                  <a:lnTo>
                    <a:pt x="19928" y="9297"/>
                  </a:lnTo>
                  <a:lnTo>
                    <a:pt x="19494" y="8631"/>
                  </a:lnTo>
                  <a:lnTo>
                    <a:pt x="19026" y="7988"/>
                  </a:lnTo>
                  <a:lnTo>
                    <a:pt x="18525" y="7346"/>
                  </a:lnTo>
                  <a:lnTo>
                    <a:pt x="17990" y="6728"/>
                  </a:lnTo>
                  <a:lnTo>
                    <a:pt x="17388" y="6133"/>
                  </a:lnTo>
                  <a:lnTo>
                    <a:pt x="16720" y="5586"/>
                  </a:lnTo>
                  <a:lnTo>
                    <a:pt x="16085" y="5039"/>
                  </a:lnTo>
                  <a:lnTo>
                    <a:pt x="15383" y="4516"/>
                  </a:lnTo>
                  <a:lnTo>
                    <a:pt x="14648" y="4016"/>
                  </a:lnTo>
                  <a:lnTo>
                    <a:pt x="13879" y="3517"/>
                  </a:lnTo>
                  <a:lnTo>
                    <a:pt x="13076" y="3089"/>
                  </a:lnTo>
                  <a:lnTo>
                    <a:pt x="12240" y="2661"/>
                  </a:lnTo>
                  <a:lnTo>
                    <a:pt x="11404" y="2257"/>
                  </a:lnTo>
                  <a:lnTo>
                    <a:pt x="10502" y="1876"/>
                  </a:lnTo>
                  <a:lnTo>
                    <a:pt x="9565" y="1543"/>
                  </a:lnTo>
                  <a:lnTo>
                    <a:pt x="8629" y="1234"/>
                  </a:lnTo>
                  <a:lnTo>
                    <a:pt x="7659" y="949"/>
                  </a:lnTo>
                  <a:lnTo>
                    <a:pt x="6689" y="712"/>
                  </a:lnTo>
                  <a:lnTo>
                    <a:pt x="5686" y="522"/>
                  </a:lnTo>
                  <a:lnTo>
                    <a:pt x="4649" y="355"/>
                  </a:lnTo>
                  <a:lnTo>
                    <a:pt x="3613" y="189"/>
                  </a:lnTo>
                  <a:lnTo>
                    <a:pt x="2542" y="94"/>
                  </a:lnTo>
                  <a:lnTo>
                    <a:pt x="1472" y="47"/>
                  </a:lnTo>
                  <a:lnTo>
                    <a:pt x="335" y="0"/>
                  </a:lnTo>
                  <a:lnTo>
                    <a:pt x="4446" y="3020"/>
                  </a:lnTo>
                  <a:lnTo>
                    <a:pt x="-5" y="5734"/>
                  </a:lnTo>
                  <a:lnTo>
                    <a:pt x="28" y="5734"/>
                  </a:lnTo>
                  <a:lnTo>
                    <a:pt x="731" y="5782"/>
                  </a:lnTo>
                  <a:lnTo>
                    <a:pt x="1433" y="5805"/>
                  </a:lnTo>
                  <a:lnTo>
                    <a:pt x="2069" y="5877"/>
                  </a:lnTo>
                  <a:lnTo>
                    <a:pt x="2738" y="5924"/>
                  </a:lnTo>
                  <a:lnTo>
                    <a:pt x="3373" y="6043"/>
                  </a:lnTo>
                  <a:lnTo>
                    <a:pt x="4009" y="6185"/>
                  </a:lnTo>
                  <a:lnTo>
                    <a:pt x="4644" y="6328"/>
                  </a:lnTo>
                  <a:lnTo>
                    <a:pt x="5246" y="6494"/>
                  </a:lnTo>
                  <a:lnTo>
                    <a:pt x="5848" y="6660"/>
                  </a:lnTo>
                  <a:lnTo>
                    <a:pt x="6416" y="6874"/>
                  </a:lnTo>
                  <a:lnTo>
                    <a:pt x="6985" y="7088"/>
                  </a:lnTo>
                  <a:lnTo>
                    <a:pt x="7520" y="7350"/>
                  </a:lnTo>
                  <a:lnTo>
                    <a:pt x="8055" y="7635"/>
                  </a:lnTo>
                  <a:lnTo>
                    <a:pt x="8523" y="7897"/>
                  </a:lnTo>
                  <a:lnTo>
                    <a:pt x="9058" y="8182"/>
                  </a:lnTo>
                  <a:lnTo>
                    <a:pt x="9492" y="8491"/>
                  </a:lnTo>
                  <a:lnTo>
                    <a:pt x="9927" y="8824"/>
                  </a:lnTo>
                  <a:lnTo>
                    <a:pt x="10361" y="9157"/>
                  </a:lnTo>
                  <a:lnTo>
                    <a:pt x="10729" y="9538"/>
                  </a:lnTo>
                  <a:lnTo>
                    <a:pt x="11130" y="9895"/>
                  </a:lnTo>
                  <a:lnTo>
                    <a:pt x="11464" y="10275"/>
                  </a:lnTo>
                  <a:lnTo>
                    <a:pt x="11798" y="10680"/>
                  </a:lnTo>
                  <a:lnTo>
                    <a:pt x="12099" y="11084"/>
                  </a:lnTo>
                  <a:lnTo>
                    <a:pt x="12333" y="11488"/>
                  </a:lnTo>
                  <a:lnTo>
                    <a:pt x="12600" y="11917"/>
                  </a:lnTo>
                  <a:lnTo>
                    <a:pt x="12834" y="12345"/>
                  </a:lnTo>
                  <a:lnTo>
                    <a:pt x="13001" y="12797"/>
                  </a:lnTo>
                  <a:lnTo>
                    <a:pt x="13134" y="13273"/>
                  </a:lnTo>
                  <a:lnTo>
                    <a:pt x="13267" y="13725"/>
                  </a:lnTo>
                  <a:lnTo>
                    <a:pt x="13334" y="14201"/>
                  </a:lnTo>
                  <a:lnTo>
                    <a:pt x="13400" y="14653"/>
                  </a:lnTo>
                  <a:lnTo>
                    <a:pt x="13433" y="15152"/>
                  </a:lnTo>
                  <a:close/>
                  <a:moveTo>
                    <a:pt x="13433" y="15152"/>
                  </a:moveTo>
                </a:path>
              </a:pathLst>
            </a:custGeom>
            <a:solidFill>
              <a:srgbClr val="70AE45"/>
            </a:solidFill>
            <a:ln w="9525" cap="flat">
              <a:solidFill>
                <a:srgbClr val="70AE45"/>
              </a:solidFill>
              <a:prstDash val="solid"/>
              <a:round/>
              <a:headEnd type="none" w="med" len="med"/>
              <a:tailEnd type="none" w="med" len="med"/>
            </a:ln>
          </p:spPr>
          <p:txBody>
            <a:bodyPr lIns="0" tIns="0" rIns="0" bIns="0"/>
            <a:lstStyle/>
            <a:p>
              <a:endParaRPr lang="en-US"/>
            </a:p>
          </p:txBody>
        </p:sp>
        <p:sp>
          <p:nvSpPr>
            <p:cNvPr id="42006" name="AutoShape 4"/>
            <p:cNvSpPr>
              <a:spLocks/>
            </p:cNvSpPr>
            <p:nvPr/>
          </p:nvSpPr>
          <p:spPr bwMode="auto">
            <a:xfrm rot="2700000">
              <a:off x="1298" y="422"/>
              <a:ext cx="2625" cy="3452"/>
            </a:xfrm>
            <a:custGeom>
              <a:avLst/>
              <a:gdLst>
                <a:gd name="T0" fmla="*/ 0 w 21590"/>
                <a:gd name="T1" fmla="*/ 9 h 21594"/>
                <a:gd name="T2" fmla="*/ 0 w 21590"/>
                <a:gd name="T3" fmla="*/ 10 h 21594"/>
                <a:gd name="T4" fmla="*/ 0 w 21590"/>
                <a:gd name="T5" fmla="*/ 11 h 21594"/>
                <a:gd name="T6" fmla="*/ 0 w 21590"/>
                <a:gd name="T7" fmla="*/ 11 h 21594"/>
                <a:gd name="T8" fmla="*/ 0 w 21590"/>
                <a:gd name="T9" fmla="*/ 12 h 21594"/>
                <a:gd name="T10" fmla="*/ 0 w 21590"/>
                <a:gd name="T11" fmla="*/ 12 h 21594"/>
                <a:gd name="T12" fmla="*/ 0 w 21590"/>
                <a:gd name="T13" fmla="*/ 14 h 21594"/>
                <a:gd name="T14" fmla="*/ 1 w 21590"/>
                <a:gd name="T15" fmla="*/ 11 h 21594"/>
                <a:gd name="T16" fmla="*/ 2 w 21590"/>
                <a:gd name="T17" fmla="*/ 11 h 21594"/>
                <a:gd name="T18" fmla="*/ 2 w 21590"/>
                <a:gd name="T19" fmla="*/ 11 h 21594"/>
                <a:gd name="T20" fmla="*/ 2 w 21590"/>
                <a:gd name="T21" fmla="*/ 10 h 21594"/>
                <a:gd name="T22" fmla="*/ 2 w 21590"/>
                <a:gd name="T23" fmla="*/ 10 h 21594"/>
                <a:gd name="T24" fmla="*/ 2 w 21590"/>
                <a:gd name="T25" fmla="*/ 9 h 21594"/>
                <a:gd name="T26" fmla="*/ 2 w 21590"/>
                <a:gd name="T27" fmla="*/ 8 h 21594"/>
                <a:gd name="T28" fmla="*/ 2 w 21590"/>
                <a:gd name="T29" fmla="*/ 8 h 21594"/>
                <a:gd name="T30" fmla="*/ 2 w 21590"/>
                <a:gd name="T31" fmla="*/ 7 h 21594"/>
                <a:gd name="T32" fmla="*/ 2 w 21590"/>
                <a:gd name="T33" fmla="*/ 7 h 21594"/>
                <a:gd name="T34" fmla="*/ 2 w 21590"/>
                <a:gd name="T35" fmla="*/ 6 h 21594"/>
                <a:gd name="T36" fmla="*/ 2 w 21590"/>
                <a:gd name="T37" fmla="*/ 6 h 21594"/>
                <a:gd name="T38" fmla="*/ 2 w 21590"/>
                <a:gd name="T39" fmla="*/ 6 h 21594"/>
                <a:gd name="T40" fmla="*/ 2 w 21590"/>
                <a:gd name="T41" fmla="*/ 5 h 21594"/>
                <a:gd name="T42" fmla="*/ 2 w 21590"/>
                <a:gd name="T43" fmla="*/ 5 h 21594"/>
                <a:gd name="T44" fmla="*/ 3 w 21590"/>
                <a:gd name="T45" fmla="*/ 4 h 21594"/>
                <a:gd name="T46" fmla="*/ 3 w 21590"/>
                <a:gd name="T47" fmla="*/ 4 h 21594"/>
                <a:gd name="T48" fmla="*/ 3 w 21590"/>
                <a:gd name="T49" fmla="*/ 4 h 21594"/>
                <a:gd name="T50" fmla="*/ 3 w 21590"/>
                <a:gd name="T51" fmla="*/ 4 h 21594"/>
                <a:gd name="T52" fmla="*/ 4 w 21590"/>
                <a:gd name="T53" fmla="*/ 4 h 21594"/>
                <a:gd name="T54" fmla="*/ 4 w 21590"/>
                <a:gd name="T55" fmla="*/ 4 h 21594"/>
                <a:gd name="T56" fmla="*/ 4 w 21590"/>
                <a:gd name="T57" fmla="*/ 4 h 21594"/>
                <a:gd name="T58" fmla="*/ 5 w 21590"/>
                <a:gd name="T59" fmla="*/ 2 h 21594"/>
                <a:gd name="T60" fmla="*/ 4 w 21590"/>
                <a:gd name="T61" fmla="*/ 0 h 21594"/>
                <a:gd name="T62" fmla="*/ 3 w 21590"/>
                <a:gd name="T63" fmla="*/ 0 h 21594"/>
                <a:gd name="T64" fmla="*/ 3 w 21590"/>
                <a:gd name="T65" fmla="*/ 0 h 21594"/>
                <a:gd name="T66" fmla="*/ 3 w 21590"/>
                <a:gd name="T67" fmla="*/ 1 h 21594"/>
                <a:gd name="T68" fmla="*/ 2 w 21590"/>
                <a:gd name="T69" fmla="*/ 1 h 21594"/>
                <a:gd name="T70" fmla="*/ 2 w 21590"/>
                <a:gd name="T71" fmla="*/ 1 h 21594"/>
                <a:gd name="T72" fmla="*/ 2 w 21590"/>
                <a:gd name="T73" fmla="*/ 2 h 21594"/>
                <a:gd name="T74" fmla="*/ 1 w 21590"/>
                <a:gd name="T75" fmla="*/ 3 h 21594"/>
                <a:gd name="T76" fmla="*/ 1 w 21590"/>
                <a:gd name="T77" fmla="*/ 3 h 21594"/>
                <a:gd name="T78" fmla="*/ 1 w 21590"/>
                <a:gd name="T79" fmla="*/ 4 h 21594"/>
                <a:gd name="T80" fmla="*/ 1 w 21590"/>
                <a:gd name="T81" fmla="*/ 4 h 21594"/>
                <a:gd name="T82" fmla="*/ 0 w 21590"/>
                <a:gd name="T83" fmla="*/ 5 h 21594"/>
                <a:gd name="T84" fmla="*/ 0 w 21590"/>
                <a:gd name="T85" fmla="*/ 6 h 21594"/>
                <a:gd name="T86" fmla="*/ 0 w 21590"/>
                <a:gd name="T87" fmla="*/ 7 h 21594"/>
                <a:gd name="T88" fmla="*/ 0 w 21590"/>
                <a:gd name="T89" fmla="*/ 8 h 21594"/>
                <a:gd name="T90" fmla="*/ 0 w 21590"/>
                <a:gd name="T91" fmla="*/ 9 h 21594"/>
                <a:gd name="T92" fmla="*/ 0 w 21590"/>
                <a:gd name="T93" fmla="*/ 9 h 21594"/>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21590" h="21594">
                  <a:moveTo>
                    <a:pt x="-12" y="14108"/>
                  </a:moveTo>
                  <a:lnTo>
                    <a:pt x="-12" y="14108"/>
                  </a:lnTo>
                  <a:lnTo>
                    <a:pt x="-12" y="14617"/>
                  </a:lnTo>
                  <a:lnTo>
                    <a:pt x="17" y="15149"/>
                  </a:lnTo>
                  <a:lnTo>
                    <a:pt x="104" y="15636"/>
                  </a:lnTo>
                  <a:lnTo>
                    <a:pt x="162" y="16146"/>
                  </a:lnTo>
                  <a:lnTo>
                    <a:pt x="278" y="16633"/>
                  </a:lnTo>
                  <a:lnTo>
                    <a:pt x="394" y="17120"/>
                  </a:lnTo>
                  <a:lnTo>
                    <a:pt x="539" y="17607"/>
                  </a:lnTo>
                  <a:lnTo>
                    <a:pt x="743" y="18072"/>
                  </a:lnTo>
                  <a:lnTo>
                    <a:pt x="917" y="18537"/>
                  </a:lnTo>
                  <a:lnTo>
                    <a:pt x="1150" y="18980"/>
                  </a:lnTo>
                  <a:lnTo>
                    <a:pt x="1644" y="19910"/>
                  </a:lnTo>
                  <a:lnTo>
                    <a:pt x="2197" y="20774"/>
                  </a:lnTo>
                  <a:lnTo>
                    <a:pt x="2837" y="21593"/>
                  </a:lnTo>
                  <a:lnTo>
                    <a:pt x="3570" y="17252"/>
                  </a:lnTo>
                  <a:lnTo>
                    <a:pt x="8260" y="17914"/>
                  </a:lnTo>
                  <a:lnTo>
                    <a:pt x="7998" y="17494"/>
                  </a:lnTo>
                  <a:lnTo>
                    <a:pt x="7765" y="17029"/>
                  </a:lnTo>
                  <a:lnTo>
                    <a:pt x="7562" y="16564"/>
                  </a:lnTo>
                  <a:lnTo>
                    <a:pt x="7416" y="16121"/>
                  </a:lnTo>
                  <a:lnTo>
                    <a:pt x="7271" y="15634"/>
                  </a:lnTo>
                  <a:lnTo>
                    <a:pt x="7184" y="15102"/>
                  </a:lnTo>
                  <a:lnTo>
                    <a:pt x="7126" y="14615"/>
                  </a:lnTo>
                  <a:lnTo>
                    <a:pt x="7127" y="14105"/>
                  </a:lnTo>
                  <a:lnTo>
                    <a:pt x="7127" y="13662"/>
                  </a:lnTo>
                  <a:lnTo>
                    <a:pt x="7157" y="13264"/>
                  </a:lnTo>
                  <a:lnTo>
                    <a:pt x="7244" y="12843"/>
                  </a:lnTo>
                  <a:lnTo>
                    <a:pt x="7303" y="12444"/>
                  </a:lnTo>
                  <a:lnTo>
                    <a:pt x="7420" y="12045"/>
                  </a:lnTo>
                  <a:lnTo>
                    <a:pt x="7566" y="11669"/>
                  </a:lnTo>
                  <a:lnTo>
                    <a:pt x="7741" y="11270"/>
                  </a:lnTo>
                  <a:lnTo>
                    <a:pt x="7916" y="10894"/>
                  </a:lnTo>
                  <a:lnTo>
                    <a:pt x="8120" y="10517"/>
                  </a:lnTo>
                  <a:lnTo>
                    <a:pt x="8325" y="10163"/>
                  </a:lnTo>
                  <a:lnTo>
                    <a:pt x="8587" y="9830"/>
                  </a:lnTo>
                  <a:lnTo>
                    <a:pt x="8879" y="9476"/>
                  </a:lnTo>
                  <a:lnTo>
                    <a:pt x="9171" y="9143"/>
                  </a:lnTo>
                  <a:lnTo>
                    <a:pt x="9462" y="8811"/>
                  </a:lnTo>
                  <a:lnTo>
                    <a:pt x="9812" y="8501"/>
                  </a:lnTo>
                  <a:lnTo>
                    <a:pt x="10162" y="8213"/>
                  </a:lnTo>
                  <a:lnTo>
                    <a:pt x="10483" y="7925"/>
                  </a:lnTo>
                  <a:lnTo>
                    <a:pt x="10862" y="7659"/>
                  </a:lnTo>
                  <a:lnTo>
                    <a:pt x="11270" y="7415"/>
                  </a:lnTo>
                  <a:lnTo>
                    <a:pt x="11649" y="7149"/>
                  </a:lnTo>
                  <a:lnTo>
                    <a:pt x="12115" y="6928"/>
                  </a:lnTo>
                  <a:lnTo>
                    <a:pt x="12523" y="6684"/>
                  </a:lnTo>
                  <a:lnTo>
                    <a:pt x="12990" y="6484"/>
                  </a:lnTo>
                  <a:lnTo>
                    <a:pt x="13485" y="6329"/>
                  </a:lnTo>
                  <a:lnTo>
                    <a:pt x="13922" y="6152"/>
                  </a:lnTo>
                  <a:lnTo>
                    <a:pt x="14418" y="5974"/>
                  </a:lnTo>
                  <a:lnTo>
                    <a:pt x="14913" y="5819"/>
                  </a:lnTo>
                  <a:lnTo>
                    <a:pt x="15438" y="5708"/>
                  </a:lnTo>
                  <a:lnTo>
                    <a:pt x="15962" y="5597"/>
                  </a:lnTo>
                  <a:lnTo>
                    <a:pt x="16487" y="5508"/>
                  </a:lnTo>
                  <a:lnTo>
                    <a:pt x="17040" y="5464"/>
                  </a:lnTo>
                  <a:lnTo>
                    <a:pt x="17565" y="5397"/>
                  </a:lnTo>
                  <a:lnTo>
                    <a:pt x="17682" y="5331"/>
                  </a:lnTo>
                  <a:lnTo>
                    <a:pt x="17623" y="5331"/>
                  </a:lnTo>
                  <a:lnTo>
                    <a:pt x="21588" y="2760"/>
                  </a:lnTo>
                  <a:lnTo>
                    <a:pt x="18094" y="-7"/>
                  </a:lnTo>
                  <a:lnTo>
                    <a:pt x="17132" y="60"/>
                  </a:lnTo>
                  <a:lnTo>
                    <a:pt x="16200" y="104"/>
                  </a:lnTo>
                  <a:lnTo>
                    <a:pt x="15297" y="238"/>
                  </a:lnTo>
                  <a:lnTo>
                    <a:pt x="14423" y="371"/>
                  </a:lnTo>
                  <a:lnTo>
                    <a:pt x="13519" y="548"/>
                  </a:lnTo>
                  <a:lnTo>
                    <a:pt x="12674" y="748"/>
                  </a:lnTo>
                  <a:lnTo>
                    <a:pt x="11829" y="970"/>
                  </a:lnTo>
                  <a:lnTo>
                    <a:pt x="11013" y="1236"/>
                  </a:lnTo>
                  <a:lnTo>
                    <a:pt x="10197" y="1546"/>
                  </a:lnTo>
                  <a:lnTo>
                    <a:pt x="9439" y="1879"/>
                  </a:lnTo>
                  <a:lnTo>
                    <a:pt x="8681" y="2211"/>
                  </a:lnTo>
                  <a:lnTo>
                    <a:pt x="7923" y="2588"/>
                  </a:lnTo>
                  <a:lnTo>
                    <a:pt x="7253" y="2965"/>
                  </a:lnTo>
                  <a:lnTo>
                    <a:pt x="6524" y="3386"/>
                  </a:lnTo>
                  <a:lnTo>
                    <a:pt x="5883" y="3829"/>
                  </a:lnTo>
                  <a:lnTo>
                    <a:pt x="5270" y="4317"/>
                  </a:lnTo>
                  <a:lnTo>
                    <a:pt x="4687" y="4804"/>
                  </a:lnTo>
                  <a:lnTo>
                    <a:pt x="4104" y="5292"/>
                  </a:lnTo>
                  <a:lnTo>
                    <a:pt x="3579" y="5823"/>
                  </a:lnTo>
                  <a:lnTo>
                    <a:pt x="3054" y="6377"/>
                  </a:lnTo>
                  <a:lnTo>
                    <a:pt x="2588" y="6931"/>
                  </a:lnTo>
                  <a:lnTo>
                    <a:pt x="2150" y="7529"/>
                  </a:lnTo>
                  <a:lnTo>
                    <a:pt x="1771" y="8105"/>
                  </a:lnTo>
                  <a:lnTo>
                    <a:pt x="1392" y="8725"/>
                  </a:lnTo>
                  <a:lnTo>
                    <a:pt x="1070" y="9368"/>
                  </a:lnTo>
                  <a:lnTo>
                    <a:pt x="779" y="9988"/>
                  </a:lnTo>
                  <a:lnTo>
                    <a:pt x="545" y="10653"/>
                  </a:lnTo>
                  <a:lnTo>
                    <a:pt x="370" y="11317"/>
                  </a:lnTo>
                  <a:lnTo>
                    <a:pt x="165" y="12004"/>
                  </a:lnTo>
                  <a:lnTo>
                    <a:pt x="48" y="12690"/>
                  </a:lnTo>
                  <a:lnTo>
                    <a:pt x="18" y="13377"/>
                  </a:lnTo>
                  <a:lnTo>
                    <a:pt x="-12" y="14108"/>
                  </a:lnTo>
                  <a:close/>
                  <a:moveTo>
                    <a:pt x="-12" y="14108"/>
                  </a:moveTo>
                </a:path>
              </a:pathLst>
            </a:custGeom>
            <a:solidFill>
              <a:srgbClr val="FDBE36"/>
            </a:solidFill>
            <a:ln w="9525" cap="flat">
              <a:solidFill>
                <a:srgbClr val="FDBE36"/>
              </a:solidFill>
              <a:prstDash val="solid"/>
              <a:round/>
              <a:headEnd type="none" w="med" len="med"/>
              <a:tailEnd type="none" w="med" len="med"/>
            </a:ln>
          </p:spPr>
          <p:txBody>
            <a:bodyPr lIns="0" tIns="0" rIns="0" bIns="0"/>
            <a:lstStyle/>
            <a:p>
              <a:endParaRPr lang="en-US"/>
            </a:p>
          </p:txBody>
        </p:sp>
      </p:grpSp>
      <p:sp>
        <p:nvSpPr>
          <p:cNvPr id="41989" name="Rectangle 6"/>
          <p:cNvSpPr>
            <a:spLocks/>
          </p:cNvSpPr>
          <p:nvPr/>
        </p:nvSpPr>
        <p:spPr bwMode="auto">
          <a:xfrm>
            <a:off x="3035300" y="5029200"/>
            <a:ext cx="8128000" cy="965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7200" dirty="0">
                <a:solidFill>
                  <a:srgbClr val="1E1D1D"/>
                </a:solidFill>
                <a:latin typeface="Bebas Neue" pitchFamily="34" charset="0"/>
                <a:ea typeface="Bebas Neue" pitchFamily="34" charset="0"/>
                <a:cs typeface="Bebas Neue" pitchFamily="34" charset="0"/>
                <a:sym typeface="Bebas Neue" pitchFamily="34" charset="0"/>
              </a:rPr>
              <a:t>1</a:t>
            </a:r>
            <a:r>
              <a:rPr lang="en-US" sz="7200" dirty="0" smtClean="0">
                <a:solidFill>
                  <a:srgbClr val="1E1D1D"/>
                </a:solidFill>
                <a:latin typeface="Bebas Neue" pitchFamily="34" charset="0"/>
                <a:ea typeface="Bebas Neue" pitchFamily="34" charset="0"/>
                <a:cs typeface="Bebas Neue" pitchFamily="34" charset="0"/>
                <a:sym typeface="Bebas Neue" pitchFamily="34" charset="0"/>
              </a:rPr>
              <a:t>. Select  </a:t>
            </a:r>
            <a:endParaRPr lang="en-US" sz="7200" dirty="0">
              <a:solidFill>
                <a:srgbClr val="1E1D1D"/>
              </a:solidFill>
              <a:latin typeface="Bebas Neue" pitchFamily="34" charset="0"/>
              <a:ea typeface="Bebas Neue" pitchFamily="34" charset="0"/>
              <a:cs typeface="Bebas Neue" pitchFamily="34" charset="0"/>
              <a:sym typeface="Bebas Neue" pitchFamily="34" charset="0"/>
            </a:endParaRPr>
          </a:p>
        </p:txBody>
      </p:sp>
      <p:grpSp>
        <p:nvGrpSpPr>
          <p:cNvPr id="41990" name="Group 9"/>
          <p:cNvGrpSpPr>
            <a:grpSpLocks/>
          </p:cNvGrpSpPr>
          <p:nvPr/>
        </p:nvGrpSpPr>
        <p:grpSpPr bwMode="auto">
          <a:xfrm>
            <a:off x="2489200" y="9677400"/>
            <a:ext cx="12214225" cy="0"/>
            <a:chOff x="0" y="0"/>
            <a:chExt cx="7694" cy="0"/>
          </a:xfrm>
        </p:grpSpPr>
        <p:sp>
          <p:nvSpPr>
            <p:cNvPr id="42002" name="Line 7"/>
            <p:cNvSpPr>
              <a:spLocks noChangeShapeType="1"/>
            </p:cNvSpPr>
            <p:nvPr/>
          </p:nvSpPr>
          <p:spPr bwMode="auto">
            <a:xfrm>
              <a:off x="5000" y="0"/>
              <a:ext cx="2694" cy="0"/>
            </a:xfrm>
            <a:prstGeom prst="line">
              <a:avLst/>
            </a:prstGeom>
            <a:noFill/>
            <a:ln w="114300">
              <a:solidFill>
                <a:srgbClr val="D31E25"/>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a:p>
          </p:txBody>
        </p:sp>
        <p:sp>
          <p:nvSpPr>
            <p:cNvPr id="42003" name="Line 8"/>
            <p:cNvSpPr>
              <a:spLocks noChangeShapeType="1"/>
            </p:cNvSpPr>
            <p:nvPr/>
          </p:nvSpPr>
          <p:spPr bwMode="auto">
            <a:xfrm>
              <a:off x="92" y="0"/>
              <a:ext cx="4969" cy="0"/>
            </a:xfrm>
            <a:prstGeom prst="line">
              <a:avLst/>
            </a:prstGeom>
            <a:noFill/>
            <a:ln w="114300">
              <a:solidFill>
                <a:srgbClr val="D31E25"/>
              </a:solidFill>
              <a:miter lim="800000"/>
              <a:headEnd type="oval" w="med" len="med"/>
              <a:tailEnd/>
            </a:ln>
            <a:extLst>
              <a:ext uri="{909E8E84-426E-40DD-AFC4-6F175D3DCCD1}">
                <a14:hiddenFill xmlns:a14="http://schemas.microsoft.com/office/drawing/2010/main">
                  <a:noFill/>
                </a14:hiddenFill>
              </a:ext>
            </a:extLst>
          </p:spPr>
          <p:txBody>
            <a:bodyPr lIns="0" tIns="0" rIns="0" bIns="0"/>
            <a:lstStyle/>
            <a:p>
              <a:endParaRPr lang="en-US"/>
            </a:p>
          </p:txBody>
        </p:sp>
      </p:grpSp>
      <p:sp>
        <p:nvSpPr>
          <p:cNvPr id="41991" name="Rectangle 10"/>
          <p:cNvSpPr>
            <a:spLocks/>
          </p:cNvSpPr>
          <p:nvPr/>
        </p:nvSpPr>
        <p:spPr bwMode="auto">
          <a:xfrm>
            <a:off x="3035300" y="8458200"/>
            <a:ext cx="8648700" cy="965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7200" dirty="0">
                <a:solidFill>
                  <a:srgbClr val="1E1D1D"/>
                </a:solidFill>
                <a:latin typeface="Bebas Neue" pitchFamily="34" charset="0"/>
                <a:ea typeface="Bebas Neue" pitchFamily="34" charset="0"/>
                <a:cs typeface="Bebas Neue" pitchFamily="34" charset="0"/>
                <a:sym typeface="Bebas Neue" pitchFamily="34" charset="0"/>
              </a:rPr>
              <a:t>3</a:t>
            </a:r>
            <a:r>
              <a:rPr lang="en-US" sz="7200" dirty="0" smtClean="0">
                <a:solidFill>
                  <a:srgbClr val="1E1D1D"/>
                </a:solidFill>
                <a:latin typeface="Bebas Neue" pitchFamily="34" charset="0"/>
                <a:ea typeface="Bebas Neue" pitchFamily="34" charset="0"/>
                <a:cs typeface="Bebas Neue" pitchFamily="34" charset="0"/>
                <a:sym typeface="Bebas Neue" pitchFamily="34" charset="0"/>
              </a:rPr>
              <a:t>. grow </a:t>
            </a:r>
            <a:endParaRPr lang="en-US" sz="7200" dirty="0">
              <a:solidFill>
                <a:srgbClr val="1E1D1D"/>
              </a:solidFill>
              <a:latin typeface="Bebas Neue" pitchFamily="34" charset="0"/>
              <a:ea typeface="Bebas Neue" pitchFamily="34" charset="0"/>
              <a:cs typeface="Bebas Neue" pitchFamily="34" charset="0"/>
              <a:sym typeface="Bebas Neue" pitchFamily="34" charset="0"/>
            </a:endParaRPr>
          </a:p>
        </p:txBody>
      </p:sp>
      <p:sp>
        <p:nvSpPr>
          <p:cNvPr id="41992" name="Rectangle 11"/>
          <p:cNvSpPr>
            <a:spLocks/>
          </p:cNvSpPr>
          <p:nvPr/>
        </p:nvSpPr>
        <p:spPr bwMode="auto">
          <a:xfrm>
            <a:off x="3035300" y="6743700"/>
            <a:ext cx="7327900" cy="965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7200" dirty="0">
                <a:solidFill>
                  <a:srgbClr val="1E1D1D"/>
                </a:solidFill>
                <a:latin typeface="Bebas Neue" pitchFamily="34" charset="0"/>
                <a:ea typeface="Bebas Neue" pitchFamily="34" charset="0"/>
                <a:cs typeface="Bebas Neue" pitchFamily="34" charset="0"/>
                <a:sym typeface="Bebas Neue" pitchFamily="34" charset="0"/>
              </a:rPr>
              <a:t>2</a:t>
            </a:r>
            <a:r>
              <a:rPr lang="en-US" sz="7200" dirty="0" smtClean="0">
                <a:solidFill>
                  <a:srgbClr val="1E1D1D"/>
                </a:solidFill>
                <a:latin typeface="Bebas Neue" pitchFamily="34" charset="0"/>
                <a:ea typeface="Bebas Neue" pitchFamily="34" charset="0"/>
                <a:cs typeface="Bebas Neue" pitchFamily="34" charset="0"/>
                <a:sym typeface="Bebas Neue" pitchFamily="34" charset="0"/>
              </a:rPr>
              <a:t>. commit</a:t>
            </a:r>
            <a:endParaRPr lang="en-US" sz="7200" dirty="0">
              <a:solidFill>
                <a:srgbClr val="1E1D1D"/>
              </a:solidFill>
              <a:latin typeface="Bebas Neue" pitchFamily="34" charset="0"/>
              <a:ea typeface="Bebas Neue" pitchFamily="34" charset="0"/>
              <a:cs typeface="Bebas Neue" pitchFamily="34" charset="0"/>
              <a:sym typeface="Bebas Neue" pitchFamily="34" charset="0"/>
            </a:endParaRPr>
          </a:p>
        </p:txBody>
      </p:sp>
      <p:grpSp>
        <p:nvGrpSpPr>
          <p:cNvPr id="41993" name="Group 14"/>
          <p:cNvGrpSpPr>
            <a:grpSpLocks/>
          </p:cNvGrpSpPr>
          <p:nvPr/>
        </p:nvGrpSpPr>
        <p:grpSpPr bwMode="auto">
          <a:xfrm>
            <a:off x="2635250" y="6115053"/>
            <a:ext cx="13223875" cy="0"/>
            <a:chOff x="92" y="3"/>
            <a:chExt cx="8330" cy="0"/>
          </a:xfrm>
        </p:grpSpPr>
        <p:sp>
          <p:nvSpPr>
            <p:cNvPr id="42000" name="Line 12"/>
            <p:cNvSpPr>
              <a:spLocks noChangeShapeType="1"/>
            </p:cNvSpPr>
            <p:nvPr/>
          </p:nvSpPr>
          <p:spPr bwMode="auto">
            <a:xfrm>
              <a:off x="92" y="3"/>
              <a:ext cx="5151" cy="0"/>
            </a:xfrm>
            <a:prstGeom prst="line">
              <a:avLst/>
            </a:prstGeom>
            <a:noFill/>
            <a:ln w="114300">
              <a:solidFill>
                <a:srgbClr val="FDBE36"/>
              </a:solidFill>
              <a:miter lim="800000"/>
              <a:headEnd type="oval" w="med" len="med"/>
              <a:tailEnd/>
            </a:ln>
            <a:extLst>
              <a:ext uri="{909E8E84-426E-40DD-AFC4-6F175D3DCCD1}">
                <a14:hiddenFill xmlns:a14="http://schemas.microsoft.com/office/drawing/2010/main">
                  <a:noFill/>
                </a14:hiddenFill>
              </a:ext>
            </a:extLst>
          </p:spPr>
          <p:txBody>
            <a:bodyPr lIns="0" tIns="0" rIns="0" bIns="0"/>
            <a:lstStyle/>
            <a:p>
              <a:endParaRPr lang="en-US"/>
            </a:p>
          </p:txBody>
        </p:sp>
        <p:sp>
          <p:nvSpPr>
            <p:cNvPr id="42001" name="Line 13"/>
            <p:cNvSpPr>
              <a:spLocks noChangeShapeType="1"/>
            </p:cNvSpPr>
            <p:nvPr/>
          </p:nvSpPr>
          <p:spPr bwMode="auto">
            <a:xfrm rot="10800000" flipH="1">
              <a:off x="5168" y="3"/>
              <a:ext cx="3254" cy="0"/>
            </a:xfrm>
            <a:prstGeom prst="line">
              <a:avLst/>
            </a:prstGeom>
            <a:noFill/>
            <a:ln w="114300">
              <a:solidFill>
                <a:srgbClr val="FDBE36"/>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a:p>
          </p:txBody>
        </p:sp>
      </p:grpSp>
      <p:grpSp>
        <p:nvGrpSpPr>
          <p:cNvPr id="41994" name="Group 19"/>
          <p:cNvGrpSpPr>
            <a:grpSpLocks/>
          </p:cNvGrpSpPr>
          <p:nvPr/>
        </p:nvGrpSpPr>
        <p:grpSpPr bwMode="auto">
          <a:xfrm>
            <a:off x="2635250" y="7899400"/>
            <a:ext cx="18286413" cy="3973513"/>
            <a:chOff x="92" y="0"/>
            <a:chExt cx="11519" cy="2503"/>
          </a:xfrm>
        </p:grpSpPr>
        <p:sp>
          <p:nvSpPr>
            <p:cNvPr id="41996" name="Line 15"/>
            <p:cNvSpPr>
              <a:spLocks noChangeShapeType="1"/>
            </p:cNvSpPr>
            <p:nvPr/>
          </p:nvSpPr>
          <p:spPr bwMode="auto">
            <a:xfrm>
              <a:off x="92" y="0"/>
              <a:ext cx="4921" cy="0"/>
            </a:xfrm>
            <a:prstGeom prst="line">
              <a:avLst/>
            </a:prstGeom>
            <a:noFill/>
            <a:ln w="114300">
              <a:solidFill>
                <a:srgbClr val="70AE45"/>
              </a:solidFill>
              <a:miter lim="800000"/>
              <a:headEnd type="oval" w="med" len="med"/>
              <a:tailEnd/>
            </a:ln>
            <a:extLst>
              <a:ext uri="{909E8E84-426E-40DD-AFC4-6F175D3DCCD1}">
                <a14:hiddenFill xmlns:a14="http://schemas.microsoft.com/office/drawing/2010/main">
                  <a:noFill/>
                </a14:hiddenFill>
              </a:ext>
            </a:extLst>
          </p:spPr>
          <p:txBody>
            <a:bodyPr lIns="0" tIns="0" rIns="0" bIns="0"/>
            <a:lstStyle/>
            <a:p>
              <a:endParaRPr lang="en-US"/>
            </a:p>
          </p:txBody>
        </p:sp>
        <p:sp>
          <p:nvSpPr>
            <p:cNvPr id="41997" name="Line 16"/>
            <p:cNvSpPr>
              <a:spLocks noChangeShapeType="1"/>
            </p:cNvSpPr>
            <p:nvPr/>
          </p:nvSpPr>
          <p:spPr bwMode="auto">
            <a:xfrm>
              <a:off x="4976" y="13"/>
              <a:ext cx="0" cy="2490"/>
            </a:xfrm>
            <a:prstGeom prst="line">
              <a:avLst/>
            </a:prstGeom>
            <a:noFill/>
            <a:ln w="114300">
              <a:solidFill>
                <a:srgbClr val="70AE45"/>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a:p>
          </p:txBody>
        </p:sp>
        <p:sp>
          <p:nvSpPr>
            <p:cNvPr id="41998" name="Line 17"/>
            <p:cNvSpPr>
              <a:spLocks noChangeShapeType="1"/>
            </p:cNvSpPr>
            <p:nvPr/>
          </p:nvSpPr>
          <p:spPr bwMode="auto">
            <a:xfrm>
              <a:off x="4954" y="2469"/>
              <a:ext cx="6657" cy="0"/>
            </a:xfrm>
            <a:prstGeom prst="line">
              <a:avLst/>
            </a:prstGeom>
            <a:noFill/>
            <a:ln w="114300">
              <a:solidFill>
                <a:srgbClr val="70AE45"/>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a:p>
          </p:txBody>
        </p:sp>
        <p:sp>
          <p:nvSpPr>
            <p:cNvPr id="41999" name="Line 18"/>
            <p:cNvSpPr>
              <a:spLocks noChangeShapeType="1"/>
            </p:cNvSpPr>
            <p:nvPr/>
          </p:nvSpPr>
          <p:spPr bwMode="auto">
            <a:xfrm>
              <a:off x="11576" y="613"/>
              <a:ext cx="0" cy="1869"/>
            </a:xfrm>
            <a:prstGeom prst="line">
              <a:avLst/>
            </a:prstGeom>
            <a:noFill/>
            <a:ln w="114300">
              <a:solidFill>
                <a:srgbClr val="70AE45"/>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a:p>
          </p:txBody>
        </p:sp>
      </p:grpSp>
      <p:sp>
        <p:nvSpPr>
          <p:cNvPr id="41995" name="AutoShape 20"/>
          <p:cNvSpPr>
            <a:spLocks/>
          </p:cNvSpPr>
          <p:nvPr/>
        </p:nvSpPr>
        <p:spPr bwMode="auto">
          <a:xfrm>
            <a:off x="15367000" y="5651500"/>
            <a:ext cx="4279900" cy="4432300"/>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2147483647 h 21600"/>
              <a:gd name="T8" fmla="*/ 2147483647 w 21600"/>
              <a:gd name="T9" fmla="*/ 2147483647 h 21600"/>
              <a:gd name="T10" fmla="*/ 2147483647 w 21600"/>
              <a:gd name="T11" fmla="*/ 2147483647 h 21600"/>
              <a:gd name="T12" fmla="*/ 2147483647 w 21600"/>
              <a:gd name="T13" fmla="*/ 2147483647 h 21600"/>
              <a:gd name="T14" fmla="*/ 2147483647 w 21600"/>
              <a:gd name="T15" fmla="*/ 2147483647 h 21600"/>
              <a:gd name="T16" fmla="*/ 2147483647 w 21600"/>
              <a:gd name="T17" fmla="*/ 0 h 21600"/>
              <a:gd name="T18" fmla="*/ 2147483647 w 21600"/>
              <a:gd name="T19" fmla="*/ 0 h 21600"/>
              <a:gd name="T20" fmla="*/ 2147483647 w 21600"/>
              <a:gd name="T21" fmla="*/ 2147483647 h 21600"/>
              <a:gd name="T22" fmla="*/ 2147483647 w 21600"/>
              <a:gd name="T23" fmla="*/ 2147483647 h 21600"/>
              <a:gd name="T24" fmla="*/ 2147483647 w 21600"/>
              <a:gd name="T25" fmla="*/ 2147483647 h 21600"/>
              <a:gd name="T26" fmla="*/ 2147483647 w 21600"/>
              <a:gd name="T27" fmla="*/ 2147483647 h 21600"/>
              <a:gd name="T28" fmla="*/ 2147483647 w 21600"/>
              <a:gd name="T29" fmla="*/ 2147483647 h 21600"/>
              <a:gd name="T30" fmla="*/ 2147483647 w 21600"/>
              <a:gd name="T31" fmla="*/ 2147483647 h 21600"/>
              <a:gd name="T32" fmla="*/ 0 w 21600"/>
              <a:gd name="T33" fmla="*/ 2147483647 h 21600"/>
              <a:gd name="T34" fmla="*/ 0 w 21600"/>
              <a:gd name="T35" fmla="*/ 2147483647 h 21600"/>
              <a:gd name="T36" fmla="*/ 2147483647 w 21600"/>
              <a:gd name="T37" fmla="*/ 2147483647 h 21600"/>
              <a:gd name="T38" fmla="*/ 2147483647 w 21600"/>
              <a:gd name="T39" fmla="*/ 2147483647 h 21600"/>
              <a:gd name="T40" fmla="*/ 2147483647 w 21600"/>
              <a:gd name="T41" fmla="*/ 2147483647 h 21600"/>
              <a:gd name="T42" fmla="*/ 2147483647 w 21600"/>
              <a:gd name="T43" fmla="*/ 2147483647 h 21600"/>
              <a:gd name="T44" fmla="*/ 2147483647 w 21600"/>
              <a:gd name="T45" fmla="*/ 2147483647 h 21600"/>
              <a:gd name="T46" fmla="*/ 2147483647 w 21600"/>
              <a:gd name="T47" fmla="*/ 2147483647 h 21600"/>
              <a:gd name="T48" fmla="*/ 2147483647 w 21600"/>
              <a:gd name="T49" fmla="*/ 2147483647 h 21600"/>
              <a:gd name="T50" fmla="*/ 2147483647 w 21600"/>
              <a:gd name="T51" fmla="*/ 2147483647 h 21600"/>
              <a:gd name="T52" fmla="*/ 2147483647 w 21600"/>
              <a:gd name="T53" fmla="*/ 2147483647 h 21600"/>
              <a:gd name="T54" fmla="*/ 2147483647 w 21600"/>
              <a:gd name="T55" fmla="*/ 2147483647 h 21600"/>
              <a:gd name="T56" fmla="*/ 2147483647 w 21600"/>
              <a:gd name="T57" fmla="*/ 2147483647 h 21600"/>
              <a:gd name="T58" fmla="*/ 2147483647 w 21600"/>
              <a:gd name="T59" fmla="*/ 2147483647 h 21600"/>
              <a:gd name="T60" fmla="*/ 2147483647 w 21600"/>
              <a:gd name="T61" fmla="*/ 2147483647 h 21600"/>
              <a:gd name="T62" fmla="*/ 2147483647 w 21600"/>
              <a:gd name="T63" fmla="*/ 2147483647 h 21600"/>
              <a:gd name="T64" fmla="*/ 2147483647 w 21600"/>
              <a:gd name="T65" fmla="*/ 2147483647 h 21600"/>
              <a:gd name="T66" fmla="*/ 2147483647 w 21600"/>
              <a:gd name="T67" fmla="*/ 2147483647 h 21600"/>
              <a:gd name="T68" fmla="*/ 2147483647 w 21600"/>
              <a:gd name="T69" fmla="*/ 2147483647 h 21600"/>
              <a:gd name="T70" fmla="*/ 2147483647 w 21600"/>
              <a:gd name="T71" fmla="*/ 2147483647 h 21600"/>
              <a:gd name="T72" fmla="*/ 2147483647 w 21600"/>
              <a:gd name="T73" fmla="*/ 2147483647 h 21600"/>
              <a:gd name="T74" fmla="*/ 2147483647 w 21600"/>
              <a:gd name="T75" fmla="*/ 2147483647 h 21600"/>
              <a:gd name="T76" fmla="*/ 2147483647 w 21600"/>
              <a:gd name="T77" fmla="*/ 2147483647 h 21600"/>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21600" h="21600">
                <a:moveTo>
                  <a:pt x="21600" y="12212"/>
                </a:moveTo>
                <a:lnTo>
                  <a:pt x="21600" y="9388"/>
                </a:lnTo>
                <a:lnTo>
                  <a:pt x="19664" y="9388"/>
                </a:lnTo>
                <a:cubicBezTo>
                  <a:pt x="19482" y="8449"/>
                  <a:pt x="19008" y="6862"/>
                  <a:pt x="18310" y="5791"/>
                </a:cubicBezTo>
                <a:lnTo>
                  <a:pt x="19698" y="4411"/>
                </a:lnTo>
                <a:lnTo>
                  <a:pt x="17471" y="2193"/>
                </a:lnTo>
                <a:lnTo>
                  <a:pt x="15968" y="3514"/>
                </a:lnTo>
                <a:cubicBezTo>
                  <a:pt x="14929" y="2733"/>
                  <a:pt x="14090" y="2177"/>
                  <a:pt x="12212" y="1911"/>
                </a:cubicBezTo>
                <a:lnTo>
                  <a:pt x="12212" y="0"/>
                </a:lnTo>
                <a:lnTo>
                  <a:pt x="9388" y="0"/>
                </a:lnTo>
                <a:lnTo>
                  <a:pt x="9388" y="1844"/>
                </a:lnTo>
                <a:cubicBezTo>
                  <a:pt x="8449" y="2052"/>
                  <a:pt x="6837" y="2542"/>
                  <a:pt x="5757" y="3265"/>
                </a:cubicBezTo>
                <a:lnTo>
                  <a:pt x="4411" y="1902"/>
                </a:lnTo>
                <a:lnTo>
                  <a:pt x="2193" y="4129"/>
                </a:lnTo>
                <a:lnTo>
                  <a:pt x="3531" y="5649"/>
                </a:lnTo>
                <a:cubicBezTo>
                  <a:pt x="2783" y="6688"/>
                  <a:pt x="2251" y="7510"/>
                  <a:pt x="2002" y="9388"/>
                </a:cubicBezTo>
                <a:lnTo>
                  <a:pt x="0" y="9388"/>
                </a:lnTo>
                <a:lnTo>
                  <a:pt x="0" y="12212"/>
                </a:lnTo>
                <a:lnTo>
                  <a:pt x="1969" y="12212"/>
                </a:lnTo>
                <a:cubicBezTo>
                  <a:pt x="2185" y="13151"/>
                  <a:pt x="2667" y="14688"/>
                  <a:pt x="3373" y="15735"/>
                </a:cubicBezTo>
                <a:lnTo>
                  <a:pt x="1902" y="17189"/>
                </a:lnTo>
                <a:lnTo>
                  <a:pt x="4129" y="19407"/>
                </a:lnTo>
                <a:lnTo>
                  <a:pt x="5757" y="17961"/>
                </a:lnTo>
                <a:cubicBezTo>
                  <a:pt x="6771" y="18692"/>
                  <a:pt x="7510" y="19224"/>
                  <a:pt x="9388" y="19482"/>
                </a:cubicBezTo>
                <a:lnTo>
                  <a:pt x="9388" y="21600"/>
                </a:lnTo>
                <a:lnTo>
                  <a:pt x="12212" y="21600"/>
                </a:lnTo>
                <a:lnTo>
                  <a:pt x="12212" y="19540"/>
                </a:lnTo>
                <a:cubicBezTo>
                  <a:pt x="13151" y="19349"/>
                  <a:pt x="14663" y="18883"/>
                  <a:pt x="15710" y="18202"/>
                </a:cubicBezTo>
                <a:lnTo>
                  <a:pt x="17189" y="19698"/>
                </a:lnTo>
                <a:lnTo>
                  <a:pt x="19407" y="17471"/>
                </a:lnTo>
                <a:lnTo>
                  <a:pt x="17986" y="15859"/>
                </a:lnTo>
                <a:cubicBezTo>
                  <a:pt x="18742" y="14846"/>
                  <a:pt x="19291" y="14090"/>
                  <a:pt x="19564" y="12212"/>
                </a:cubicBezTo>
                <a:cubicBezTo>
                  <a:pt x="19564" y="12212"/>
                  <a:pt x="21600" y="12212"/>
                  <a:pt x="21600" y="12212"/>
                </a:cubicBezTo>
                <a:close/>
                <a:moveTo>
                  <a:pt x="10800" y="15153"/>
                </a:moveTo>
                <a:cubicBezTo>
                  <a:pt x="8341" y="15153"/>
                  <a:pt x="6339" y="13151"/>
                  <a:pt x="6339" y="10692"/>
                </a:cubicBezTo>
                <a:cubicBezTo>
                  <a:pt x="6339" y="8233"/>
                  <a:pt x="8341" y="6239"/>
                  <a:pt x="10800" y="6239"/>
                </a:cubicBezTo>
                <a:cubicBezTo>
                  <a:pt x="13259" y="6239"/>
                  <a:pt x="15253" y="8233"/>
                  <a:pt x="15253" y="10692"/>
                </a:cubicBezTo>
                <a:cubicBezTo>
                  <a:pt x="15253" y="13151"/>
                  <a:pt x="13259" y="15153"/>
                  <a:pt x="10800" y="15153"/>
                </a:cubicBezTo>
                <a:close/>
                <a:moveTo>
                  <a:pt x="10800" y="15153"/>
                </a:moveTo>
              </a:path>
            </a:pathLst>
          </a:custGeom>
          <a:solidFill>
            <a:srgbClr val="000000">
              <a:alpha val="17647"/>
            </a:srgbClr>
          </a:solidFill>
          <a:ln>
            <a:noFill/>
          </a:ln>
          <a:extLs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lstStyle/>
          <a:p>
            <a:endParaRPr lang="en-US"/>
          </a:p>
        </p:txBody>
      </p:sp>
    </p:spTree>
    <p:extLst>
      <p:ext uri="{BB962C8B-B14F-4D97-AF65-F5344CB8AC3E}">
        <p14:creationId xmlns:p14="http://schemas.microsoft.com/office/powerpoint/2010/main" val="22319082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4034" name="Slide Number Placeholder 3"/>
          <p:cNvSpPr>
            <a:spLocks noGrp="1"/>
          </p:cNvSpPr>
          <p:nvPr>
            <p:ph type="sldNum" sz="quarter" idx="10"/>
          </p:nvPr>
        </p:nvSpPr>
        <p:spPr>
          <a:noFill/>
        </p:spPr>
        <p:txBody>
          <a:bodyPr/>
          <a:lstStyle>
            <a:lvl1pPr eaLnBrk="0" hangingPunct="0">
              <a:defRPr sz="5600">
                <a:solidFill>
                  <a:srgbClr val="000000"/>
                </a:solidFill>
                <a:latin typeface="Gill Sans" charset="0"/>
                <a:ea typeface="ヒラギノ角ゴ ProN W3" charset="0"/>
                <a:cs typeface="ヒラギノ角ゴ ProN W3" charset="0"/>
                <a:sym typeface="Gill Sans" charset="0"/>
              </a:defRPr>
            </a:lvl1pPr>
            <a:lvl2pPr marL="742950" indent="-285750" eaLnBrk="0" hangingPunct="0">
              <a:defRPr sz="5600">
                <a:solidFill>
                  <a:srgbClr val="000000"/>
                </a:solidFill>
                <a:latin typeface="Gill Sans" charset="0"/>
                <a:ea typeface="ヒラギノ角ゴ ProN W3" charset="0"/>
                <a:cs typeface="ヒラギノ角ゴ ProN W3" charset="0"/>
                <a:sym typeface="Gill Sans" charset="0"/>
              </a:defRPr>
            </a:lvl2pPr>
            <a:lvl3pPr marL="1143000" indent="-228600" eaLnBrk="0" hangingPunct="0">
              <a:defRPr sz="5600">
                <a:solidFill>
                  <a:srgbClr val="000000"/>
                </a:solidFill>
                <a:latin typeface="Gill Sans" charset="0"/>
                <a:ea typeface="ヒラギノ角ゴ ProN W3" charset="0"/>
                <a:cs typeface="ヒラギノ角ゴ ProN W3" charset="0"/>
                <a:sym typeface="Gill Sans" charset="0"/>
              </a:defRPr>
            </a:lvl3pPr>
            <a:lvl4pPr marL="1600200" indent="-228600" eaLnBrk="0" hangingPunct="0">
              <a:defRPr sz="5600">
                <a:solidFill>
                  <a:srgbClr val="000000"/>
                </a:solidFill>
                <a:latin typeface="Gill Sans" charset="0"/>
                <a:ea typeface="ヒラギノ角ゴ ProN W3" charset="0"/>
                <a:cs typeface="ヒラギノ角ゴ ProN W3" charset="0"/>
                <a:sym typeface="Gill Sans" charset="0"/>
              </a:defRPr>
            </a:lvl4pPr>
            <a:lvl5pPr marL="2057400" indent="-228600" eaLnBrk="0" hangingPunct="0">
              <a:defRPr sz="5600">
                <a:solidFill>
                  <a:srgbClr val="000000"/>
                </a:solidFill>
                <a:latin typeface="Gill Sans" charset="0"/>
                <a:ea typeface="ヒラギノ角ゴ ProN W3" charset="0"/>
                <a:cs typeface="ヒラギノ角ゴ ProN W3" charset="0"/>
                <a:sym typeface="Gill Sans" charset="0"/>
              </a:defRPr>
            </a:lvl5pPr>
            <a:lvl6pPr marL="25146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6pPr>
            <a:lvl7pPr marL="29718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7pPr>
            <a:lvl8pPr marL="34290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8pPr>
            <a:lvl9pPr marL="38862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9pPr>
          </a:lstStyle>
          <a:p>
            <a:pPr eaLnBrk="1" hangingPunct="1"/>
            <a:fld id="{EA018385-A50B-4A4A-83EA-CE34D4B3CC03}" type="slidenum">
              <a:rPr lang="en-US" sz="3600" smtClean="0">
                <a:solidFill>
                  <a:srgbClr val="139FD2"/>
                </a:solidFill>
                <a:latin typeface="Bebas Neue" pitchFamily="34" charset="0"/>
                <a:ea typeface="Bebas Neue" pitchFamily="34" charset="0"/>
                <a:cs typeface="Bebas Neue" pitchFamily="34" charset="0"/>
                <a:sym typeface="Bebas Neue" pitchFamily="34" charset="0"/>
              </a:rPr>
              <a:pPr eaLnBrk="1" hangingPunct="1"/>
              <a:t>98</a:t>
            </a:fld>
            <a:endParaRPr lang="en-US" sz="3600" smtClean="0">
              <a:solidFill>
                <a:srgbClr val="139FD2"/>
              </a:solidFill>
              <a:latin typeface="Bebas Neue" pitchFamily="34" charset="0"/>
              <a:ea typeface="Bebas Neue" pitchFamily="34" charset="0"/>
              <a:cs typeface="Bebas Neue" pitchFamily="34" charset="0"/>
              <a:sym typeface="Bebas Neue" pitchFamily="34" charset="0"/>
            </a:endParaRPr>
          </a:p>
        </p:txBody>
      </p:sp>
      <p:sp>
        <p:nvSpPr>
          <p:cNvPr id="44035" name="Line 1"/>
          <p:cNvSpPr>
            <a:spLocks noChangeShapeType="1"/>
          </p:cNvSpPr>
          <p:nvPr/>
        </p:nvSpPr>
        <p:spPr bwMode="auto">
          <a:xfrm>
            <a:off x="9752013" y="6881813"/>
            <a:ext cx="4524375" cy="0"/>
          </a:xfrm>
          <a:prstGeom prst="line">
            <a:avLst/>
          </a:prstGeom>
          <a:noFill/>
          <a:ln w="393700">
            <a:solidFill>
              <a:srgbClr val="FDBE36"/>
            </a:solidFill>
            <a:miter lim="800000"/>
            <a:headEnd/>
            <a:tailEnd type="oval" w="med" len="med"/>
          </a:ln>
          <a:extLst>
            <a:ext uri="{909E8E84-426E-40DD-AFC4-6F175D3DCCD1}">
              <a14:hiddenFill xmlns:a14="http://schemas.microsoft.com/office/drawing/2010/main">
                <a:noFill/>
              </a14:hiddenFill>
            </a:ext>
          </a:extLst>
        </p:spPr>
        <p:txBody>
          <a:bodyPr lIns="0" tIns="0" rIns="0" bIns="0"/>
          <a:lstStyle/>
          <a:p>
            <a:endParaRPr lang="en-US"/>
          </a:p>
        </p:txBody>
      </p:sp>
      <p:sp>
        <p:nvSpPr>
          <p:cNvPr id="44036" name="Line 2"/>
          <p:cNvSpPr>
            <a:spLocks noChangeShapeType="1"/>
          </p:cNvSpPr>
          <p:nvPr/>
        </p:nvSpPr>
        <p:spPr bwMode="auto">
          <a:xfrm rot="10800000" flipH="1">
            <a:off x="4340225" y="6856413"/>
            <a:ext cx="4945063" cy="1587"/>
          </a:xfrm>
          <a:prstGeom prst="line">
            <a:avLst/>
          </a:prstGeom>
          <a:noFill/>
          <a:ln w="393700">
            <a:solidFill>
              <a:srgbClr val="FDBE36"/>
            </a:solidFill>
            <a:miter lim="800000"/>
            <a:headEnd/>
            <a:tailEnd type="oval" w="med" len="med"/>
          </a:ln>
          <a:extLst>
            <a:ext uri="{909E8E84-426E-40DD-AFC4-6F175D3DCCD1}">
              <a14:hiddenFill xmlns:a14="http://schemas.microsoft.com/office/drawing/2010/main">
                <a:noFill/>
              </a14:hiddenFill>
            </a:ext>
          </a:extLst>
        </p:spPr>
        <p:txBody>
          <a:bodyPr lIns="0" tIns="0" rIns="0" bIns="0"/>
          <a:lstStyle/>
          <a:p>
            <a:endParaRPr lang="en-US"/>
          </a:p>
        </p:txBody>
      </p:sp>
      <p:sp>
        <p:nvSpPr>
          <p:cNvPr id="44037" name="Line 3"/>
          <p:cNvSpPr>
            <a:spLocks noChangeShapeType="1"/>
          </p:cNvSpPr>
          <p:nvPr/>
        </p:nvSpPr>
        <p:spPr bwMode="auto">
          <a:xfrm>
            <a:off x="14754225" y="6858000"/>
            <a:ext cx="4525963" cy="0"/>
          </a:xfrm>
          <a:prstGeom prst="line">
            <a:avLst/>
          </a:prstGeom>
          <a:noFill/>
          <a:ln w="393700">
            <a:solidFill>
              <a:srgbClr val="FDBE36"/>
            </a:solidFill>
            <a:miter lim="800000"/>
            <a:headEnd/>
            <a:tailEnd type="oval" w="med" len="med"/>
          </a:ln>
          <a:extLst>
            <a:ext uri="{909E8E84-426E-40DD-AFC4-6F175D3DCCD1}">
              <a14:hiddenFill xmlns:a14="http://schemas.microsoft.com/office/drawing/2010/main">
                <a:noFill/>
              </a14:hiddenFill>
            </a:ext>
          </a:extLst>
        </p:spPr>
        <p:txBody>
          <a:bodyPr lIns="0" tIns="0" rIns="0" bIns="0"/>
          <a:lstStyle/>
          <a:p>
            <a:endParaRPr lang="en-US"/>
          </a:p>
        </p:txBody>
      </p:sp>
      <p:grpSp>
        <p:nvGrpSpPr>
          <p:cNvPr id="44038" name="Group 7"/>
          <p:cNvGrpSpPr>
            <a:grpSpLocks/>
          </p:cNvGrpSpPr>
          <p:nvPr/>
        </p:nvGrpSpPr>
        <p:grpSpPr bwMode="auto">
          <a:xfrm>
            <a:off x="12420600" y="4965700"/>
            <a:ext cx="3657600" cy="5854700"/>
            <a:chOff x="368" y="0"/>
            <a:chExt cx="2304" cy="3688"/>
          </a:xfrm>
        </p:grpSpPr>
        <p:sp>
          <p:nvSpPr>
            <p:cNvPr id="44053" name="Rectangle 4"/>
            <p:cNvSpPr>
              <a:spLocks/>
            </p:cNvSpPr>
            <p:nvPr/>
          </p:nvSpPr>
          <p:spPr bwMode="auto">
            <a:xfrm>
              <a:off x="368" y="0"/>
              <a:ext cx="2304" cy="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nSpc>
                  <a:spcPct val="80000"/>
                </a:lnSpc>
              </a:pPr>
              <a:r>
                <a:rPr lang="en-US" sz="7200" dirty="0" smtClean="0">
                  <a:solidFill>
                    <a:srgbClr val="139FD2"/>
                  </a:solidFill>
                  <a:latin typeface="Bebas Neue" pitchFamily="34" charset="0"/>
                  <a:ea typeface="Bebas Neue" pitchFamily="34" charset="0"/>
                  <a:cs typeface="Bebas Neue" pitchFamily="34" charset="0"/>
                  <a:sym typeface="Bebas Neue" pitchFamily="34" charset="0"/>
                </a:rPr>
                <a:t>YouTube</a:t>
              </a:r>
              <a:endParaRPr lang="en-US" sz="7200" dirty="0">
                <a:solidFill>
                  <a:srgbClr val="139FD2"/>
                </a:solidFill>
                <a:latin typeface="Bebas Neue" pitchFamily="34" charset="0"/>
                <a:ea typeface="Bebas Neue" pitchFamily="34" charset="0"/>
                <a:cs typeface="Bebas Neue" pitchFamily="34" charset="0"/>
                <a:sym typeface="Bebas Neue" pitchFamily="34" charset="0"/>
              </a:endParaRPr>
            </a:p>
          </p:txBody>
        </p:sp>
        <p:sp>
          <p:nvSpPr>
            <p:cNvPr id="44054" name="Rectangle 5"/>
            <p:cNvSpPr>
              <a:spLocks/>
            </p:cNvSpPr>
            <p:nvPr/>
          </p:nvSpPr>
          <p:spPr bwMode="auto">
            <a:xfrm>
              <a:off x="368" y="1784"/>
              <a:ext cx="2304" cy="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nSpc>
                  <a:spcPct val="80000"/>
                </a:lnSpc>
              </a:pPr>
              <a:r>
                <a:rPr lang="en-US" sz="4800" dirty="0" smtClean="0">
                  <a:solidFill>
                    <a:srgbClr val="139FD2"/>
                  </a:solidFill>
                  <a:latin typeface="Bebas Neue" pitchFamily="34" charset="0"/>
                  <a:ea typeface="Bebas Neue" pitchFamily="34" charset="0"/>
                  <a:cs typeface="Bebas Neue" pitchFamily="34" charset="0"/>
                  <a:sym typeface="Bebas Neue" pitchFamily="34" charset="0"/>
                </a:rPr>
                <a:t>management</a:t>
              </a:r>
              <a:endParaRPr lang="en-US" sz="4800" dirty="0">
                <a:solidFill>
                  <a:srgbClr val="139FD2"/>
                </a:solidFill>
                <a:latin typeface="Bebas Neue" pitchFamily="34" charset="0"/>
                <a:ea typeface="Bebas Neue" pitchFamily="34" charset="0"/>
                <a:cs typeface="Bebas Neue" pitchFamily="34" charset="0"/>
                <a:sym typeface="Bebas Neue" pitchFamily="34" charset="0"/>
              </a:endParaRPr>
            </a:p>
          </p:txBody>
        </p:sp>
        <p:sp>
          <p:nvSpPr>
            <p:cNvPr id="44055" name="Rectangle 6"/>
            <p:cNvSpPr>
              <a:spLocks/>
            </p:cNvSpPr>
            <p:nvPr/>
          </p:nvSpPr>
          <p:spPr bwMode="auto">
            <a:xfrm>
              <a:off x="368" y="2248"/>
              <a:ext cx="2304" cy="14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r>
                <a:rPr lang="en-US" sz="2600" dirty="0" smtClean="0">
                  <a:solidFill>
                    <a:srgbClr val="1E1D1D"/>
                  </a:solidFill>
                  <a:latin typeface="Arial" charset="0"/>
                  <a:ea typeface="Helvetica Light" charset="0"/>
                  <a:cs typeface="Arial" charset="0"/>
                  <a:sym typeface="Helvetica Light" charset="0"/>
                </a:rPr>
                <a:t>We can create your account, upload your video and optimize it. We can also manage your video ad, again we would give regular reports of how your video is performing.</a:t>
              </a:r>
              <a:endParaRPr lang="en-US" sz="2600" dirty="0">
                <a:solidFill>
                  <a:srgbClr val="1E1D1D"/>
                </a:solidFill>
                <a:latin typeface="Arial" charset="0"/>
                <a:ea typeface="Helvetica Light" charset="0"/>
                <a:cs typeface="Arial" charset="0"/>
                <a:sym typeface="Helvetica Light" charset="0"/>
              </a:endParaRPr>
            </a:p>
          </p:txBody>
        </p:sp>
      </p:grpSp>
      <p:grpSp>
        <p:nvGrpSpPr>
          <p:cNvPr id="44039" name="Group 11"/>
          <p:cNvGrpSpPr>
            <a:grpSpLocks/>
          </p:cNvGrpSpPr>
          <p:nvPr/>
        </p:nvGrpSpPr>
        <p:grpSpPr bwMode="auto">
          <a:xfrm>
            <a:off x="17449800" y="4965700"/>
            <a:ext cx="3657600" cy="5854700"/>
            <a:chOff x="284" y="0"/>
            <a:chExt cx="2304" cy="3688"/>
          </a:xfrm>
        </p:grpSpPr>
        <p:sp>
          <p:nvSpPr>
            <p:cNvPr id="44050" name="Rectangle 8"/>
            <p:cNvSpPr>
              <a:spLocks/>
            </p:cNvSpPr>
            <p:nvPr/>
          </p:nvSpPr>
          <p:spPr bwMode="auto">
            <a:xfrm>
              <a:off x="284" y="0"/>
              <a:ext cx="2304" cy="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nSpc>
                  <a:spcPct val="80000"/>
                </a:lnSpc>
              </a:pPr>
              <a:r>
                <a:rPr lang="en-US" sz="7200" dirty="0" smtClean="0">
                  <a:solidFill>
                    <a:srgbClr val="139FD2"/>
                  </a:solidFill>
                  <a:latin typeface="Bebas Neue" pitchFamily="34" charset="0"/>
                  <a:ea typeface="Bebas Neue" pitchFamily="34" charset="0"/>
                  <a:cs typeface="Bebas Neue" pitchFamily="34" charset="0"/>
                  <a:sym typeface="Bebas Neue" pitchFamily="34" charset="0"/>
                </a:rPr>
                <a:t>email</a:t>
              </a:r>
              <a:endParaRPr lang="en-US" sz="7200" dirty="0">
                <a:solidFill>
                  <a:srgbClr val="139FD2"/>
                </a:solidFill>
                <a:latin typeface="Bebas Neue" pitchFamily="34" charset="0"/>
                <a:ea typeface="Bebas Neue" pitchFamily="34" charset="0"/>
                <a:cs typeface="Bebas Neue" pitchFamily="34" charset="0"/>
                <a:sym typeface="Bebas Neue" pitchFamily="34" charset="0"/>
              </a:endParaRPr>
            </a:p>
          </p:txBody>
        </p:sp>
        <p:sp>
          <p:nvSpPr>
            <p:cNvPr id="44051" name="Rectangle 9"/>
            <p:cNvSpPr>
              <a:spLocks/>
            </p:cNvSpPr>
            <p:nvPr/>
          </p:nvSpPr>
          <p:spPr bwMode="auto">
            <a:xfrm>
              <a:off x="284" y="1784"/>
              <a:ext cx="2304" cy="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nSpc>
                  <a:spcPct val="80000"/>
                </a:lnSpc>
              </a:pPr>
              <a:r>
                <a:rPr lang="en-US" sz="4800" dirty="0" smtClean="0">
                  <a:solidFill>
                    <a:srgbClr val="139FD2"/>
                  </a:solidFill>
                  <a:latin typeface="Bebas Neue" pitchFamily="34" charset="0"/>
                  <a:ea typeface="Bebas Neue" pitchFamily="34" charset="0"/>
                  <a:cs typeface="Bebas Neue" pitchFamily="34" charset="0"/>
                  <a:sym typeface="Bebas Neue" pitchFamily="34" charset="0"/>
                </a:rPr>
                <a:t>management</a:t>
              </a:r>
              <a:endParaRPr lang="en-US" sz="4800" dirty="0">
                <a:solidFill>
                  <a:srgbClr val="139FD2"/>
                </a:solidFill>
                <a:latin typeface="Bebas Neue" pitchFamily="34" charset="0"/>
                <a:ea typeface="Bebas Neue" pitchFamily="34" charset="0"/>
                <a:cs typeface="Bebas Neue" pitchFamily="34" charset="0"/>
                <a:sym typeface="Bebas Neue" pitchFamily="34" charset="0"/>
              </a:endParaRPr>
            </a:p>
          </p:txBody>
        </p:sp>
        <p:sp>
          <p:nvSpPr>
            <p:cNvPr id="44052" name="Rectangle 10"/>
            <p:cNvSpPr>
              <a:spLocks/>
            </p:cNvSpPr>
            <p:nvPr/>
          </p:nvSpPr>
          <p:spPr bwMode="auto">
            <a:xfrm>
              <a:off x="284" y="2248"/>
              <a:ext cx="2304" cy="14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r>
                <a:rPr lang="en-US" sz="2600" dirty="0" smtClean="0">
                  <a:solidFill>
                    <a:srgbClr val="1E1D1D"/>
                  </a:solidFill>
                  <a:latin typeface="Arial" charset="0"/>
                  <a:ea typeface="Helvetica Light" charset="0"/>
                  <a:cs typeface="Arial" charset="0"/>
                  <a:sym typeface="Helvetica Light" charset="0"/>
                </a:rPr>
                <a:t>We can set your auto responder account up, create a landing page with a fully automated response sequence. We can also discuss more ways of attracting potential customers.</a:t>
              </a:r>
              <a:endParaRPr lang="en-US" sz="2600" dirty="0">
                <a:solidFill>
                  <a:srgbClr val="1E1D1D"/>
                </a:solidFill>
                <a:latin typeface="Arial" charset="0"/>
                <a:ea typeface="Helvetica Light" charset="0"/>
                <a:cs typeface="Arial" charset="0"/>
                <a:sym typeface="Helvetica Light" charset="0"/>
              </a:endParaRPr>
            </a:p>
            <a:p>
              <a:endParaRPr lang="en-US" sz="2600" dirty="0">
                <a:solidFill>
                  <a:srgbClr val="1E1D1D"/>
                </a:solidFill>
                <a:latin typeface="Arial" charset="0"/>
                <a:ea typeface="Helvetica Light" charset="0"/>
                <a:cs typeface="Arial" charset="0"/>
                <a:sym typeface="Helvetica Light" charset="0"/>
              </a:endParaRPr>
            </a:p>
          </p:txBody>
        </p:sp>
      </p:grpSp>
      <p:grpSp>
        <p:nvGrpSpPr>
          <p:cNvPr id="44040" name="Group 15"/>
          <p:cNvGrpSpPr>
            <a:grpSpLocks/>
          </p:cNvGrpSpPr>
          <p:nvPr/>
        </p:nvGrpSpPr>
        <p:grpSpPr bwMode="auto">
          <a:xfrm>
            <a:off x="7467600" y="4953000"/>
            <a:ext cx="3657600" cy="5867400"/>
            <a:chOff x="284" y="0"/>
            <a:chExt cx="2304" cy="3696"/>
          </a:xfrm>
        </p:grpSpPr>
        <p:sp>
          <p:nvSpPr>
            <p:cNvPr id="44047" name="Rectangle 12"/>
            <p:cNvSpPr>
              <a:spLocks/>
            </p:cNvSpPr>
            <p:nvPr/>
          </p:nvSpPr>
          <p:spPr bwMode="auto">
            <a:xfrm>
              <a:off x="284" y="0"/>
              <a:ext cx="2304" cy="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nSpc>
                  <a:spcPct val="80000"/>
                </a:lnSpc>
              </a:pPr>
              <a:r>
                <a:rPr lang="en-US" sz="7200" dirty="0" smtClean="0">
                  <a:solidFill>
                    <a:srgbClr val="139FD2"/>
                  </a:solidFill>
                  <a:latin typeface="Bebas Neue" pitchFamily="34" charset="0"/>
                  <a:ea typeface="Bebas Neue" pitchFamily="34" charset="0"/>
                  <a:cs typeface="Bebas Neue" pitchFamily="34" charset="0"/>
                  <a:sym typeface="Bebas Neue" pitchFamily="34" charset="0"/>
                </a:rPr>
                <a:t>Adwords</a:t>
              </a:r>
              <a:endParaRPr lang="en-US" sz="7200" dirty="0">
                <a:solidFill>
                  <a:srgbClr val="139FD2"/>
                </a:solidFill>
                <a:latin typeface="Bebas Neue" pitchFamily="34" charset="0"/>
                <a:ea typeface="Bebas Neue" pitchFamily="34" charset="0"/>
                <a:cs typeface="Bebas Neue" pitchFamily="34" charset="0"/>
                <a:sym typeface="Bebas Neue" pitchFamily="34" charset="0"/>
              </a:endParaRPr>
            </a:p>
          </p:txBody>
        </p:sp>
        <p:sp>
          <p:nvSpPr>
            <p:cNvPr id="44048" name="Rectangle 13"/>
            <p:cNvSpPr>
              <a:spLocks/>
            </p:cNvSpPr>
            <p:nvPr/>
          </p:nvSpPr>
          <p:spPr bwMode="auto">
            <a:xfrm>
              <a:off x="284" y="1800"/>
              <a:ext cx="2304" cy="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nSpc>
                  <a:spcPct val="80000"/>
                </a:lnSpc>
              </a:pPr>
              <a:r>
                <a:rPr lang="en-US" sz="4800" dirty="0" smtClean="0">
                  <a:solidFill>
                    <a:srgbClr val="139FD2"/>
                  </a:solidFill>
                  <a:latin typeface="Bebas Neue" pitchFamily="34" charset="0"/>
                  <a:ea typeface="Bebas Neue" pitchFamily="34" charset="0"/>
                  <a:cs typeface="Bebas Neue" pitchFamily="34" charset="0"/>
                  <a:sym typeface="Bebas Neue" pitchFamily="34" charset="0"/>
                </a:rPr>
                <a:t>management</a:t>
              </a:r>
              <a:endParaRPr lang="en-US" sz="4800" dirty="0">
                <a:solidFill>
                  <a:srgbClr val="139FD2"/>
                </a:solidFill>
                <a:latin typeface="Bebas Neue" pitchFamily="34" charset="0"/>
                <a:ea typeface="Bebas Neue" pitchFamily="34" charset="0"/>
                <a:cs typeface="Bebas Neue" pitchFamily="34" charset="0"/>
                <a:sym typeface="Bebas Neue" pitchFamily="34" charset="0"/>
              </a:endParaRPr>
            </a:p>
          </p:txBody>
        </p:sp>
        <p:sp>
          <p:nvSpPr>
            <p:cNvPr id="44049" name="Rectangle 14"/>
            <p:cNvSpPr>
              <a:spLocks/>
            </p:cNvSpPr>
            <p:nvPr/>
          </p:nvSpPr>
          <p:spPr bwMode="auto">
            <a:xfrm>
              <a:off x="284" y="2256"/>
              <a:ext cx="2304" cy="14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r>
                <a:rPr lang="en-US" sz="2600" dirty="0" smtClean="0">
                  <a:solidFill>
                    <a:srgbClr val="1E1D1D"/>
                  </a:solidFill>
                  <a:latin typeface="Arial" charset="0"/>
                  <a:ea typeface="Helvetica Light" charset="0"/>
                  <a:cs typeface="Arial" charset="0"/>
                  <a:sym typeface="Helvetica Light" charset="0"/>
                </a:rPr>
                <a:t>We can set up your account, including your business account. As well as this we can create and manage your ads, Giving regular reports of how well your ad is performing.</a:t>
              </a:r>
              <a:endParaRPr lang="en-US" sz="2600" dirty="0">
                <a:solidFill>
                  <a:srgbClr val="1E1D1D"/>
                </a:solidFill>
                <a:latin typeface="Arial" charset="0"/>
                <a:ea typeface="Helvetica Light" charset="0"/>
                <a:cs typeface="Arial" charset="0"/>
                <a:sym typeface="Helvetica Light" charset="0"/>
              </a:endParaRPr>
            </a:p>
          </p:txBody>
        </p:sp>
      </p:grpSp>
      <p:sp>
        <p:nvSpPr>
          <p:cNvPr id="44041" name="Line 17"/>
          <p:cNvSpPr>
            <a:spLocks noChangeShapeType="1"/>
          </p:cNvSpPr>
          <p:nvPr/>
        </p:nvSpPr>
        <p:spPr bwMode="auto">
          <a:xfrm rot="10800000">
            <a:off x="3856038" y="6835775"/>
            <a:ext cx="868362" cy="22225"/>
          </a:xfrm>
          <a:prstGeom prst="line">
            <a:avLst/>
          </a:prstGeom>
          <a:noFill/>
          <a:ln w="393700">
            <a:solidFill>
              <a:srgbClr val="FDBE36"/>
            </a:solidFill>
            <a:miter lim="800000"/>
            <a:headEnd/>
            <a:tailEnd type="oval" w="med" len="med"/>
          </a:ln>
          <a:extLst>
            <a:ext uri="{909E8E84-426E-40DD-AFC4-6F175D3DCCD1}">
              <a14:hiddenFill xmlns:a14="http://schemas.microsoft.com/office/drawing/2010/main">
                <a:noFill/>
              </a14:hiddenFill>
            </a:ext>
          </a:extLst>
        </p:spPr>
        <p:txBody>
          <a:bodyPr lIns="0" tIns="0" rIns="0" bIns="0"/>
          <a:lstStyle/>
          <a:p>
            <a:endParaRPr lang="en-US"/>
          </a:p>
        </p:txBody>
      </p:sp>
      <p:grpSp>
        <p:nvGrpSpPr>
          <p:cNvPr id="44042" name="Group 1"/>
          <p:cNvGrpSpPr>
            <a:grpSpLocks/>
          </p:cNvGrpSpPr>
          <p:nvPr/>
        </p:nvGrpSpPr>
        <p:grpSpPr bwMode="auto">
          <a:xfrm>
            <a:off x="2057400" y="4953000"/>
            <a:ext cx="3657600" cy="5867400"/>
            <a:chOff x="3352799" y="4953000"/>
            <a:chExt cx="3657601" cy="5867400"/>
          </a:xfrm>
        </p:grpSpPr>
        <p:sp>
          <p:nvSpPr>
            <p:cNvPr id="44044" name="Rectangle 16"/>
            <p:cNvSpPr>
              <a:spLocks/>
            </p:cNvSpPr>
            <p:nvPr/>
          </p:nvSpPr>
          <p:spPr bwMode="auto">
            <a:xfrm>
              <a:off x="3352799" y="4953000"/>
              <a:ext cx="3657601"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nSpc>
                  <a:spcPct val="80000"/>
                </a:lnSpc>
              </a:pPr>
              <a:r>
                <a:rPr lang="en-US" sz="7200" dirty="0" smtClean="0">
                  <a:solidFill>
                    <a:srgbClr val="139FD2"/>
                  </a:solidFill>
                  <a:latin typeface="Bebas Neue" pitchFamily="34" charset="0"/>
                  <a:ea typeface="Bebas Neue" pitchFamily="34" charset="0"/>
                  <a:cs typeface="Bebas Neue" pitchFamily="34" charset="0"/>
                  <a:sym typeface="Bebas Neue" pitchFamily="34" charset="0"/>
                </a:rPr>
                <a:t>Facebook</a:t>
              </a:r>
              <a:endParaRPr lang="en-US" sz="7200" dirty="0">
                <a:solidFill>
                  <a:srgbClr val="139FD2"/>
                </a:solidFill>
                <a:latin typeface="Bebas Neue" pitchFamily="34" charset="0"/>
                <a:ea typeface="Bebas Neue" pitchFamily="34" charset="0"/>
                <a:cs typeface="Bebas Neue" pitchFamily="34" charset="0"/>
                <a:sym typeface="Bebas Neue" pitchFamily="34" charset="0"/>
              </a:endParaRPr>
            </a:p>
          </p:txBody>
        </p:sp>
        <p:sp>
          <p:nvSpPr>
            <p:cNvPr id="44045" name="Rectangle 18"/>
            <p:cNvSpPr>
              <a:spLocks/>
            </p:cNvSpPr>
            <p:nvPr/>
          </p:nvSpPr>
          <p:spPr bwMode="auto">
            <a:xfrm>
              <a:off x="3352799" y="7797800"/>
              <a:ext cx="3657601"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nSpc>
                  <a:spcPct val="80000"/>
                </a:lnSpc>
              </a:pPr>
              <a:r>
                <a:rPr lang="en-US" sz="4800" dirty="0" smtClean="0">
                  <a:solidFill>
                    <a:srgbClr val="139FD2"/>
                  </a:solidFill>
                  <a:latin typeface="Bebas Neue" pitchFamily="34" charset="0"/>
                  <a:ea typeface="Bebas Neue" pitchFamily="34" charset="0"/>
                  <a:cs typeface="Bebas Neue" pitchFamily="34" charset="0"/>
                  <a:sym typeface="Bebas Neue" pitchFamily="34" charset="0"/>
                </a:rPr>
                <a:t>management</a:t>
              </a:r>
              <a:endParaRPr lang="en-US" sz="4800" dirty="0">
                <a:solidFill>
                  <a:srgbClr val="139FD2"/>
                </a:solidFill>
                <a:latin typeface="Bebas Neue" pitchFamily="34" charset="0"/>
                <a:ea typeface="Bebas Neue" pitchFamily="34" charset="0"/>
                <a:cs typeface="Bebas Neue" pitchFamily="34" charset="0"/>
                <a:sym typeface="Bebas Neue" pitchFamily="34" charset="0"/>
              </a:endParaRPr>
            </a:p>
          </p:txBody>
        </p:sp>
        <p:sp>
          <p:nvSpPr>
            <p:cNvPr id="44046" name="Rectangle 19"/>
            <p:cNvSpPr>
              <a:spLocks/>
            </p:cNvSpPr>
            <p:nvPr/>
          </p:nvSpPr>
          <p:spPr bwMode="auto">
            <a:xfrm>
              <a:off x="3352799" y="8534400"/>
              <a:ext cx="3657601" cy="228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r>
                <a:rPr lang="en-US" sz="2600" dirty="0" smtClean="0">
                  <a:solidFill>
                    <a:srgbClr val="1E1D1D"/>
                  </a:solidFill>
                  <a:latin typeface="Arial" charset="0"/>
                  <a:ea typeface="Helvetica Light" charset="0"/>
                  <a:cs typeface="Arial" charset="0"/>
                  <a:sym typeface="Helvetica Light" charset="0"/>
                </a:rPr>
                <a:t>We can create and manage your Facebook account, this  includes managing your page as well as your ads. We are flexible with regards working towards your present needs.</a:t>
              </a:r>
            </a:p>
          </p:txBody>
        </p:sp>
      </p:grpSp>
      <p:sp>
        <p:nvSpPr>
          <p:cNvPr id="44043" name="Rectangle 21"/>
          <p:cNvSpPr>
            <a:spLocks/>
          </p:cNvSpPr>
          <p:nvPr/>
        </p:nvSpPr>
        <p:spPr bwMode="auto">
          <a:xfrm>
            <a:off x="2427288" y="1079500"/>
            <a:ext cx="14630400"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14400" dirty="0" smtClean="0">
                <a:solidFill>
                  <a:srgbClr val="139FD2"/>
                </a:solidFill>
                <a:latin typeface="Bebas Neue" pitchFamily="34" charset="0"/>
                <a:ea typeface="Bebas Neue" pitchFamily="34" charset="0"/>
                <a:cs typeface="Bebas Neue" pitchFamily="34" charset="0"/>
                <a:sym typeface="Bebas Neue" pitchFamily="34" charset="0"/>
              </a:rPr>
              <a:t>Overall package</a:t>
            </a:r>
            <a:endParaRPr lang="en-US" sz="14400" dirty="0">
              <a:solidFill>
                <a:srgbClr val="139FD2"/>
              </a:solidFill>
              <a:latin typeface="Bebas Neue" pitchFamily="34" charset="0"/>
              <a:ea typeface="Bebas Neue" pitchFamily="34" charset="0"/>
              <a:cs typeface="Bebas Neue" pitchFamily="34" charset="0"/>
              <a:sym typeface="Bebas Neue" pitchFamily="34" charset="0"/>
            </a:endParaRPr>
          </a:p>
        </p:txBody>
      </p:sp>
    </p:spTree>
    <p:extLst>
      <p:ext uri="{BB962C8B-B14F-4D97-AF65-F5344CB8AC3E}">
        <p14:creationId xmlns:p14="http://schemas.microsoft.com/office/powerpoint/2010/main" val="12936106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8674" name="Slide Number Placeholder 3"/>
          <p:cNvSpPr>
            <a:spLocks noGrp="1"/>
          </p:cNvSpPr>
          <p:nvPr>
            <p:ph type="sldNum" sz="quarter" idx="10"/>
          </p:nvPr>
        </p:nvSpPr>
        <p:spPr>
          <a:noFill/>
        </p:spPr>
        <p:txBody>
          <a:bodyPr/>
          <a:lstStyle>
            <a:lvl1pPr eaLnBrk="0" hangingPunct="0">
              <a:defRPr sz="5600">
                <a:solidFill>
                  <a:srgbClr val="000000"/>
                </a:solidFill>
                <a:latin typeface="Gill Sans" charset="0"/>
                <a:ea typeface="ヒラギノ角ゴ ProN W3" charset="0"/>
                <a:cs typeface="ヒラギノ角ゴ ProN W3" charset="0"/>
                <a:sym typeface="Gill Sans" charset="0"/>
              </a:defRPr>
            </a:lvl1pPr>
            <a:lvl2pPr marL="742950" indent="-285750" eaLnBrk="0" hangingPunct="0">
              <a:defRPr sz="5600">
                <a:solidFill>
                  <a:srgbClr val="000000"/>
                </a:solidFill>
                <a:latin typeface="Gill Sans" charset="0"/>
                <a:ea typeface="ヒラギノ角ゴ ProN W3" charset="0"/>
                <a:cs typeface="ヒラギノ角ゴ ProN W3" charset="0"/>
                <a:sym typeface="Gill Sans" charset="0"/>
              </a:defRPr>
            </a:lvl2pPr>
            <a:lvl3pPr marL="1143000" indent="-228600" eaLnBrk="0" hangingPunct="0">
              <a:defRPr sz="5600">
                <a:solidFill>
                  <a:srgbClr val="000000"/>
                </a:solidFill>
                <a:latin typeface="Gill Sans" charset="0"/>
                <a:ea typeface="ヒラギノ角ゴ ProN W3" charset="0"/>
                <a:cs typeface="ヒラギノ角ゴ ProN W3" charset="0"/>
                <a:sym typeface="Gill Sans" charset="0"/>
              </a:defRPr>
            </a:lvl3pPr>
            <a:lvl4pPr marL="1600200" indent="-228600" eaLnBrk="0" hangingPunct="0">
              <a:defRPr sz="5600">
                <a:solidFill>
                  <a:srgbClr val="000000"/>
                </a:solidFill>
                <a:latin typeface="Gill Sans" charset="0"/>
                <a:ea typeface="ヒラギノ角ゴ ProN W3" charset="0"/>
                <a:cs typeface="ヒラギノ角ゴ ProN W3" charset="0"/>
                <a:sym typeface="Gill Sans" charset="0"/>
              </a:defRPr>
            </a:lvl4pPr>
            <a:lvl5pPr marL="2057400" indent="-228600" eaLnBrk="0" hangingPunct="0">
              <a:defRPr sz="5600">
                <a:solidFill>
                  <a:srgbClr val="000000"/>
                </a:solidFill>
                <a:latin typeface="Gill Sans" charset="0"/>
                <a:ea typeface="ヒラギノ角ゴ ProN W3" charset="0"/>
                <a:cs typeface="ヒラギノ角ゴ ProN W3" charset="0"/>
                <a:sym typeface="Gill Sans" charset="0"/>
              </a:defRPr>
            </a:lvl5pPr>
            <a:lvl6pPr marL="25146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6pPr>
            <a:lvl7pPr marL="29718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7pPr>
            <a:lvl8pPr marL="34290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8pPr>
            <a:lvl9pPr marL="38862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9pPr>
          </a:lstStyle>
          <a:p>
            <a:pPr eaLnBrk="1" hangingPunct="1"/>
            <a:fld id="{65089BF8-C758-45D7-974E-41E88B4B1871}" type="slidenum">
              <a:rPr lang="en-US" sz="3600" smtClean="0">
                <a:solidFill>
                  <a:srgbClr val="139FD2"/>
                </a:solidFill>
                <a:latin typeface="Bebas Neue" pitchFamily="34" charset="0"/>
                <a:ea typeface="Bebas Neue" pitchFamily="34" charset="0"/>
                <a:cs typeface="Bebas Neue" pitchFamily="34" charset="0"/>
                <a:sym typeface="Bebas Neue" pitchFamily="34" charset="0"/>
              </a:rPr>
              <a:pPr eaLnBrk="1" hangingPunct="1"/>
              <a:t>99</a:t>
            </a:fld>
            <a:endParaRPr lang="en-US" sz="3600" smtClean="0">
              <a:solidFill>
                <a:srgbClr val="139FD2"/>
              </a:solidFill>
              <a:latin typeface="Bebas Neue" pitchFamily="34" charset="0"/>
              <a:ea typeface="Bebas Neue" pitchFamily="34" charset="0"/>
              <a:cs typeface="Bebas Neue" pitchFamily="34" charset="0"/>
              <a:sym typeface="Bebas Neue" pitchFamily="34" charset="0"/>
            </a:endParaRPr>
          </a:p>
        </p:txBody>
      </p:sp>
      <p:graphicFrame>
        <p:nvGraphicFramePr>
          <p:cNvPr id="33793" name="Group 1"/>
          <p:cNvGraphicFramePr>
            <a:graphicFrameLocks noGrp="1"/>
          </p:cNvGraphicFramePr>
          <p:nvPr>
            <p:extLst>
              <p:ext uri="{D42A27DB-BD31-4B8C-83A1-F6EECF244321}">
                <p14:modId xmlns:p14="http://schemas.microsoft.com/office/powerpoint/2010/main" val="196086314"/>
              </p:ext>
            </p:extLst>
          </p:nvPr>
        </p:nvGraphicFramePr>
        <p:xfrm>
          <a:off x="8915400" y="4038600"/>
          <a:ext cx="12939713" cy="8286752"/>
        </p:xfrm>
        <a:graphic>
          <a:graphicData uri="http://schemas.openxmlformats.org/drawingml/2006/table">
            <a:tbl>
              <a:tblPr/>
              <a:tblGrid>
                <a:gridCol w="4313238"/>
                <a:gridCol w="4313237"/>
                <a:gridCol w="4313238"/>
              </a:tblGrid>
              <a:tr h="1295400">
                <a:tc>
                  <a:txBody>
                    <a:bodyPr/>
                    <a:lstStyle/>
                    <a:p>
                      <a:pPr marL="342900" marR="0" lvl="0" indent="0" algn="l" defTabSz="914400" rtl="0" eaLnBrk="1" fontAlgn="base" latinLnBrk="0" hangingPunct="1">
                        <a:lnSpc>
                          <a:spcPct val="100000"/>
                        </a:lnSpc>
                        <a:spcBef>
                          <a:spcPct val="0"/>
                        </a:spcBef>
                        <a:spcAft>
                          <a:spcPct val="0"/>
                        </a:spcAft>
                        <a:buClrTx/>
                        <a:buSzTx/>
                        <a:buFontTx/>
                        <a:buNone/>
                        <a:tabLst/>
                      </a:pPr>
                      <a:r>
                        <a:rPr kumimoji="0" lang="en-US" sz="5600" b="0" i="0" u="none" strike="noStrike" cap="none" normalizeH="0" baseline="0" dirty="0" smtClean="0">
                          <a:ln>
                            <a:noFill/>
                          </a:ln>
                          <a:solidFill>
                            <a:srgbClr val="1E1D1D"/>
                          </a:solidFill>
                          <a:effectLst/>
                          <a:latin typeface="Bebas Neue" charset="0"/>
                          <a:ea typeface="Bebas Neue" charset="0"/>
                          <a:cs typeface="Bebas Neue" charset="0"/>
                          <a:sym typeface="Bebas Neue" charset="0"/>
                        </a:rPr>
                        <a:t>packages</a:t>
                      </a:r>
                    </a:p>
                  </a:txBody>
                  <a:tcPr marL="63500" marR="63500" marT="63500" marB="63500" anchor="b" horzOverflow="overflow">
                    <a:lnL cap="flat">
                      <a:noFill/>
                    </a:lnL>
                    <a:lnR cap="flat">
                      <a:noFill/>
                    </a:lnR>
                    <a:lnT cap="flat">
                      <a:noFill/>
                    </a:lnT>
                    <a:lnB w="101600" cap="flat" cmpd="sng" algn="ctr">
                      <a:solidFill>
                        <a:srgbClr val="FDBE36"/>
                      </a:solidFill>
                      <a:prstDash val="solid"/>
                      <a:round/>
                      <a:headEnd type="none" w="med" len="med"/>
                      <a:tailEnd type="none" w="med" len="med"/>
                    </a:lnB>
                    <a:lnTlToBr>
                      <a:noFill/>
                    </a:lnTlToBr>
                    <a:lnBlToTr>
                      <a:noFill/>
                    </a:lnBlToTr>
                    <a:noFill/>
                  </a:tcPr>
                </a:tc>
                <a:tc>
                  <a:txBody>
                    <a:bodyPr/>
                    <a:lstStyle/>
                    <a:p>
                      <a:pPr marL="342900" marR="0" lvl="0" indent="0" algn="l" defTabSz="914400" rtl="0" eaLnBrk="1" fontAlgn="base" latinLnBrk="0" hangingPunct="1">
                        <a:lnSpc>
                          <a:spcPct val="100000"/>
                        </a:lnSpc>
                        <a:spcBef>
                          <a:spcPct val="0"/>
                        </a:spcBef>
                        <a:spcAft>
                          <a:spcPct val="0"/>
                        </a:spcAft>
                        <a:buClrTx/>
                        <a:buSzTx/>
                        <a:buFontTx/>
                        <a:buNone/>
                        <a:tabLst/>
                      </a:pPr>
                      <a:r>
                        <a:rPr kumimoji="0" lang="en-US" sz="5600" b="0" i="0" u="none" strike="noStrike" cap="none" normalizeH="0" baseline="0" dirty="0" smtClean="0">
                          <a:ln>
                            <a:noFill/>
                          </a:ln>
                          <a:solidFill>
                            <a:srgbClr val="1E1D1D"/>
                          </a:solidFill>
                          <a:effectLst/>
                          <a:latin typeface="Bebas Neue" charset="0"/>
                          <a:ea typeface="Bebas Neue" charset="0"/>
                          <a:cs typeface="Bebas Neue" charset="0"/>
                          <a:sym typeface="Bebas Neue" charset="0"/>
                        </a:rPr>
                        <a:t>Original cost</a:t>
                      </a:r>
                    </a:p>
                  </a:txBody>
                  <a:tcPr marL="63500" marR="63500" marT="63500" marB="63500" anchor="b" horzOverflow="overflow">
                    <a:lnL cap="flat">
                      <a:noFill/>
                    </a:lnL>
                    <a:lnR cap="flat">
                      <a:noFill/>
                    </a:lnR>
                    <a:lnT cap="flat">
                      <a:noFill/>
                    </a:lnT>
                    <a:lnB w="101600" cap="flat" cmpd="sng" algn="ctr">
                      <a:solidFill>
                        <a:srgbClr val="FDBE36"/>
                      </a:solidFill>
                      <a:prstDash val="solid"/>
                      <a:round/>
                      <a:headEnd type="none" w="med" len="med"/>
                      <a:tailEnd type="none" w="med" len="med"/>
                    </a:lnB>
                    <a:lnTlToBr>
                      <a:noFill/>
                    </a:lnTlToBr>
                    <a:lnBlToTr>
                      <a:noFill/>
                    </a:lnBlToTr>
                    <a:noFill/>
                  </a:tcPr>
                </a:tc>
                <a:tc>
                  <a:txBody>
                    <a:bodyPr/>
                    <a:lstStyle/>
                    <a:p>
                      <a:pPr marL="342900" marR="0" lvl="0" indent="0" algn="l" defTabSz="914400" rtl="0" eaLnBrk="1" fontAlgn="base" latinLnBrk="0" hangingPunct="1">
                        <a:lnSpc>
                          <a:spcPct val="100000"/>
                        </a:lnSpc>
                        <a:spcBef>
                          <a:spcPct val="0"/>
                        </a:spcBef>
                        <a:spcAft>
                          <a:spcPct val="0"/>
                        </a:spcAft>
                        <a:buClrTx/>
                        <a:buSzTx/>
                        <a:buFontTx/>
                        <a:buNone/>
                        <a:tabLst/>
                      </a:pPr>
                      <a:r>
                        <a:rPr kumimoji="0" lang="en-US" sz="5600" b="0" i="0" u="none" strike="noStrike" cap="none" normalizeH="0" baseline="0" dirty="0" smtClean="0">
                          <a:ln>
                            <a:noFill/>
                          </a:ln>
                          <a:solidFill>
                            <a:srgbClr val="1E1D1D"/>
                          </a:solidFill>
                          <a:effectLst/>
                          <a:latin typeface="Bebas Neue" charset="0"/>
                          <a:ea typeface="Bebas Neue" charset="0"/>
                          <a:cs typeface="Bebas Neue" charset="0"/>
                          <a:sym typeface="Bebas Neue" charset="0"/>
                        </a:rPr>
                        <a:t>Discounted cost</a:t>
                      </a:r>
                    </a:p>
                  </a:txBody>
                  <a:tcPr marL="63500" marR="63500" marT="63500" marB="63500" anchor="b" horzOverflow="overflow">
                    <a:lnL cap="flat">
                      <a:noFill/>
                    </a:lnL>
                    <a:lnR cap="flat">
                      <a:noFill/>
                    </a:lnR>
                    <a:lnT cap="flat">
                      <a:noFill/>
                    </a:lnT>
                    <a:lnB w="101600" cap="flat" cmpd="sng" algn="ctr">
                      <a:solidFill>
                        <a:srgbClr val="FDBE36"/>
                      </a:solidFill>
                      <a:prstDash val="solid"/>
                      <a:round/>
                      <a:headEnd type="none" w="med" len="med"/>
                      <a:tailEnd type="none" w="med" len="med"/>
                    </a:lnB>
                    <a:lnTlToBr>
                      <a:noFill/>
                    </a:lnTlToBr>
                    <a:lnBlToTr>
                      <a:noFill/>
                    </a:lnBlToTr>
                    <a:noFill/>
                  </a:tcPr>
                </a:tc>
              </a:tr>
              <a:tr h="1747838">
                <a:tc>
                  <a:txBody>
                    <a:bodyPr/>
                    <a:lstStyle/>
                    <a:p>
                      <a:pPr marL="457200" marR="0" lvl="2" indent="0" algn="l" defTabSz="914400" rtl="0" eaLnBrk="1" fontAlgn="base" latinLnBrk="0" hangingPunct="1">
                        <a:lnSpc>
                          <a:spcPct val="100000"/>
                        </a:lnSpc>
                        <a:spcBef>
                          <a:spcPct val="0"/>
                        </a:spcBef>
                        <a:spcAft>
                          <a:spcPct val="0"/>
                        </a:spcAft>
                        <a:buClrTx/>
                        <a:buSzTx/>
                        <a:buFontTx/>
                        <a:buNone/>
                        <a:tabLst/>
                      </a:pPr>
                      <a:r>
                        <a:rPr kumimoji="0" lang="en-US" sz="3600" b="0" i="0" u="none" strike="noStrike" cap="none" normalizeH="0" baseline="0" dirty="0" smtClean="0">
                          <a:ln>
                            <a:noFill/>
                          </a:ln>
                          <a:solidFill>
                            <a:srgbClr val="535353"/>
                          </a:solidFill>
                          <a:effectLst/>
                          <a:latin typeface="Arial" pitchFamily="34" charset="0"/>
                          <a:cs typeface="Arial" pitchFamily="34" charset="0"/>
                          <a:sym typeface="Helvetica" charset="0"/>
                        </a:rPr>
                        <a:t>Facebook +1</a:t>
                      </a:r>
                    </a:p>
                  </a:txBody>
                  <a:tcPr marL="63500" marR="63500" marT="63500" marB="63500" anchor="ctr" horzOverflow="overflow">
                    <a:lnL w="101600" cap="flat" cmpd="sng" algn="ctr">
                      <a:noFill/>
                      <a:prstDash val="solid"/>
                      <a:round/>
                      <a:headEnd type="none" w="med" len="med"/>
                      <a:tailEnd type="none" w="med" len="med"/>
                    </a:lnL>
                    <a:lnR cap="flat">
                      <a:noFill/>
                    </a:lnR>
                    <a:lnT w="101600" cap="flat" cmpd="sng" algn="ctr">
                      <a:solidFill>
                        <a:srgbClr val="FDBE36"/>
                      </a:solidFill>
                      <a:prstDash val="solid"/>
                      <a:round/>
                      <a:headEnd type="none" w="med" len="med"/>
                      <a:tailEnd type="none" w="med" len="med"/>
                    </a:lnT>
                    <a:lnB cap="flat">
                      <a:noFill/>
                    </a:lnB>
                    <a:lnTlToBr>
                      <a:noFill/>
                    </a:lnTlToBr>
                    <a:lnBlToTr>
                      <a:noFill/>
                    </a:lnBlToTr>
                    <a:noFill/>
                  </a:tcPr>
                </a:tc>
                <a:tc>
                  <a:txBody>
                    <a:bodyPr/>
                    <a:lstStyle/>
                    <a:p>
                      <a:pPr marL="457200" marR="0" lvl="2" indent="0" algn="l" defTabSz="914400" rtl="0" eaLnBrk="1" fontAlgn="base" latinLnBrk="0" hangingPunct="1">
                        <a:lnSpc>
                          <a:spcPct val="100000"/>
                        </a:lnSpc>
                        <a:spcBef>
                          <a:spcPct val="0"/>
                        </a:spcBef>
                        <a:spcAft>
                          <a:spcPct val="0"/>
                        </a:spcAft>
                        <a:buClrTx/>
                        <a:buSzTx/>
                        <a:buFontTx/>
                        <a:buNone/>
                        <a:tabLst/>
                      </a:pPr>
                      <a:r>
                        <a:rPr kumimoji="0" lang="en-US" sz="3600" b="0" i="0" u="none" strike="noStrike" cap="none" normalizeH="0" baseline="0" dirty="0" smtClean="0">
                          <a:ln>
                            <a:noFill/>
                          </a:ln>
                          <a:solidFill>
                            <a:srgbClr val="535353"/>
                          </a:solidFill>
                          <a:effectLst/>
                          <a:latin typeface="Arial" pitchFamily="34" charset="0"/>
                          <a:cs typeface="Arial" pitchFamily="34" charset="0"/>
                          <a:sym typeface="Helvetica" charset="0"/>
                        </a:rPr>
                        <a:t>$1997</a:t>
                      </a:r>
                    </a:p>
                  </a:txBody>
                  <a:tcPr marL="63500" marR="63500" marT="63500" marB="63500" anchor="ctr" horzOverflow="overflow">
                    <a:lnL cap="flat">
                      <a:noFill/>
                    </a:lnL>
                    <a:lnR cap="flat">
                      <a:noFill/>
                    </a:lnR>
                    <a:lnT w="101600" cap="flat" cmpd="sng" algn="ctr">
                      <a:solidFill>
                        <a:srgbClr val="FDBE36"/>
                      </a:solidFill>
                      <a:prstDash val="solid"/>
                      <a:round/>
                      <a:headEnd type="none" w="med" len="med"/>
                      <a:tailEnd type="none" w="med" len="med"/>
                    </a:lnT>
                    <a:lnB cap="flat">
                      <a:noFill/>
                    </a:lnB>
                    <a:lnTlToBr>
                      <a:noFill/>
                    </a:lnTlToBr>
                    <a:lnBlToTr>
                      <a:noFill/>
                    </a:lnBlToTr>
                    <a:noFill/>
                  </a:tcPr>
                </a:tc>
                <a:tc>
                  <a:txBody>
                    <a:bodyPr/>
                    <a:lstStyle/>
                    <a:p>
                      <a:pPr marL="457200" marR="0" lvl="1" indent="0" algn="l" defTabSz="914400" rtl="0" eaLnBrk="1" fontAlgn="base" latinLnBrk="0" hangingPunct="1">
                        <a:lnSpc>
                          <a:spcPct val="100000"/>
                        </a:lnSpc>
                        <a:spcBef>
                          <a:spcPct val="0"/>
                        </a:spcBef>
                        <a:spcAft>
                          <a:spcPct val="0"/>
                        </a:spcAft>
                        <a:buClrTx/>
                        <a:buSzTx/>
                        <a:buFontTx/>
                        <a:buNone/>
                        <a:tabLst/>
                      </a:pPr>
                      <a:r>
                        <a:rPr kumimoji="0" lang="en-US" sz="3600" b="0" i="0" u="none" strike="noStrike" cap="none" normalizeH="0" baseline="0" dirty="0" smtClean="0">
                          <a:ln>
                            <a:noFill/>
                          </a:ln>
                          <a:solidFill>
                            <a:srgbClr val="535353"/>
                          </a:solidFill>
                          <a:effectLst/>
                          <a:latin typeface="Arial" pitchFamily="34" charset="0"/>
                          <a:cs typeface="Arial" pitchFamily="34" charset="0"/>
                          <a:sym typeface="Helvetica" charset="0"/>
                        </a:rPr>
                        <a:t>$1497</a:t>
                      </a:r>
                    </a:p>
                  </a:txBody>
                  <a:tcPr marL="63500" marR="63500" marT="63500" marB="63500" anchor="ctr" horzOverflow="overflow">
                    <a:lnL cap="flat">
                      <a:noFill/>
                    </a:lnL>
                    <a:lnR cap="flat">
                      <a:noFill/>
                    </a:lnR>
                    <a:lnT w="101600" cap="flat" cmpd="sng" algn="ctr">
                      <a:solidFill>
                        <a:srgbClr val="FDBE36"/>
                      </a:solidFill>
                      <a:prstDash val="solid"/>
                      <a:round/>
                      <a:headEnd type="none" w="med" len="med"/>
                      <a:tailEnd type="none" w="med" len="med"/>
                    </a:lnT>
                    <a:lnB cap="flat">
                      <a:noFill/>
                    </a:lnB>
                    <a:lnTlToBr>
                      <a:noFill/>
                    </a:lnTlToBr>
                    <a:lnBlToTr>
                      <a:noFill/>
                    </a:lnBlToTr>
                    <a:noFill/>
                  </a:tcPr>
                </a:tc>
              </a:tr>
              <a:tr h="1747838">
                <a:tc>
                  <a:txBody>
                    <a:bodyPr/>
                    <a:lstStyle/>
                    <a:p>
                      <a:pPr marL="457200" marR="0" lvl="2" indent="0" algn="l" defTabSz="914400" rtl="0" eaLnBrk="1" fontAlgn="base" latinLnBrk="0" hangingPunct="1">
                        <a:lnSpc>
                          <a:spcPct val="100000"/>
                        </a:lnSpc>
                        <a:spcBef>
                          <a:spcPct val="0"/>
                        </a:spcBef>
                        <a:spcAft>
                          <a:spcPct val="0"/>
                        </a:spcAft>
                        <a:buClrTx/>
                        <a:buSzTx/>
                        <a:buFontTx/>
                        <a:buNone/>
                        <a:tabLst>
                          <a:tab pos="914400" algn="l"/>
                        </a:tabLst>
                      </a:pPr>
                      <a:r>
                        <a:rPr kumimoji="0" lang="en-US" sz="3600" b="0" i="0" u="none" strike="noStrike" cap="none" normalizeH="0" baseline="0" dirty="0" smtClean="0">
                          <a:ln>
                            <a:noFill/>
                          </a:ln>
                          <a:solidFill>
                            <a:srgbClr val="535353"/>
                          </a:solidFill>
                          <a:effectLst/>
                          <a:latin typeface="Arial" pitchFamily="34" charset="0"/>
                          <a:cs typeface="Arial" pitchFamily="34" charset="0"/>
                          <a:sym typeface="Helvetica" charset="0"/>
                        </a:rPr>
                        <a:t>Adwords +1</a:t>
                      </a:r>
                    </a:p>
                  </a:txBody>
                  <a:tcPr marL="63500" marR="63500" marT="63500" marB="63500" anchor="ctr" horzOverflow="overflow">
                    <a:lnL w="101600" cap="flat" cmpd="sng" algn="ctr">
                      <a:noFill/>
                      <a:prstDash val="solid"/>
                      <a:round/>
                      <a:headEnd type="none" w="med" len="med"/>
                      <a:tailEnd type="none" w="med" len="med"/>
                    </a:lnL>
                    <a:lnR cap="flat">
                      <a:noFill/>
                    </a:lnR>
                    <a:lnT cap="flat">
                      <a:noFill/>
                    </a:lnT>
                    <a:lnB cap="flat">
                      <a:noFill/>
                    </a:lnB>
                    <a:lnTlToBr>
                      <a:noFill/>
                    </a:lnTlToBr>
                    <a:lnBlToTr>
                      <a:noFill/>
                    </a:lnBlToTr>
                    <a:noFill/>
                  </a:tcPr>
                </a:tc>
                <a:tc>
                  <a:txBody>
                    <a:bodyPr/>
                    <a:lstStyle/>
                    <a:p>
                      <a:pPr marL="457200" marR="0" lvl="2" indent="0" algn="l" defTabSz="914400" rtl="0" eaLnBrk="1" fontAlgn="base" latinLnBrk="0" hangingPunct="1">
                        <a:lnSpc>
                          <a:spcPct val="100000"/>
                        </a:lnSpc>
                        <a:spcBef>
                          <a:spcPct val="0"/>
                        </a:spcBef>
                        <a:spcAft>
                          <a:spcPct val="0"/>
                        </a:spcAft>
                        <a:buClrTx/>
                        <a:buSzTx/>
                        <a:buFontTx/>
                        <a:buNone/>
                        <a:tabLst>
                          <a:tab pos="914400" algn="l"/>
                        </a:tabLst>
                      </a:pPr>
                      <a:r>
                        <a:rPr kumimoji="0" lang="en-US" sz="3600" b="0" i="0" u="none" strike="noStrike" cap="none" normalizeH="0" baseline="0" dirty="0" smtClean="0">
                          <a:ln>
                            <a:noFill/>
                          </a:ln>
                          <a:solidFill>
                            <a:srgbClr val="535353"/>
                          </a:solidFill>
                          <a:effectLst/>
                          <a:latin typeface="Arial" pitchFamily="34" charset="0"/>
                          <a:cs typeface="Arial" pitchFamily="34" charset="0"/>
                          <a:sym typeface="Helvetica" charset="0"/>
                        </a:rPr>
                        <a:t>$1997</a:t>
                      </a:r>
                    </a:p>
                  </a:txBody>
                  <a:tcPr marL="63500" marR="63500" marT="63500" marB="63500" anchor="ctr" horzOverflow="overflow">
                    <a:lnL cap="flat">
                      <a:noFill/>
                    </a:lnL>
                    <a:lnR cap="flat">
                      <a:noFill/>
                    </a:lnR>
                    <a:lnT cap="flat">
                      <a:noFill/>
                    </a:lnT>
                    <a:lnB cap="flat">
                      <a:noFill/>
                    </a:lnB>
                    <a:lnTlToBr>
                      <a:noFill/>
                    </a:lnTlToBr>
                    <a:lnBlToTr>
                      <a:noFill/>
                    </a:lnBlToTr>
                    <a:noFill/>
                  </a:tcPr>
                </a:tc>
                <a:tc>
                  <a:txBody>
                    <a:bodyPr/>
                    <a:lstStyle/>
                    <a:p>
                      <a:pPr marL="457200" marR="0" lvl="1" indent="0" algn="l" defTabSz="914400" rtl="0" eaLnBrk="1" fontAlgn="base" latinLnBrk="0" hangingPunct="1">
                        <a:lnSpc>
                          <a:spcPct val="100000"/>
                        </a:lnSpc>
                        <a:spcBef>
                          <a:spcPct val="0"/>
                        </a:spcBef>
                        <a:spcAft>
                          <a:spcPct val="0"/>
                        </a:spcAft>
                        <a:buClrTx/>
                        <a:buSzTx/>
                        <a:buFontTx/>
                        <a:buNone/>
                        <a:tabLst>
                          <a:tab pos="914400" algn="l"/>
                        </a:tabLst>
                      </a:pPr>
                      <a:r>
                        <a:rPr kumimoji="0" lang="en-US" sz="3600" b="0" i="0" u="none" strike="noStrike" cap="none" normalizeH="0" baseline="0" dirty="0" smtClean="0">
                          <a:ln>
                            <a:noFill/>
                          </a:ln>
                          <a:solidFill>
                            <a:srgbClr val="535353"/>
                          </a:solidFill>
                          <a:effectLst/>
                          <a:latin typeface="Arial" pitchFamily="34" charset="0"/>
                          <a:cs typeface="Arial" pitchFamily="34" charset="0"/>
                          <a:sym typeface="Helvetica" charset="0"/>
                        </a:rPr>
                        <a:t>$1497</a:t>
                      </a:r>
                    </a:p>
                  </a:txBody>
                  <a:tcPr marL="63500" marR="63500" marT="63500" marB="63500" anchor="ctr" horzOverflow="overflow">
                    <a:lnL cap="flat">
                      <a:noFill/>
                    </a:lnL>
                    <a:lnR cap="flat">
                      <a:noFill/>
                    </a:lnR>
                    <a:lnT cap="flat">
                      <a:noFill/>
                    </a:lnT>
                    <a:lnB cap="flat">
                      <a:noFill/>
                    </a:lnB>
                    <a:lnTlToBr>
                      <a:noFill/>
                    </a:lnTlToBr>
                    <a:lnBlToTr>
                      <a:noFill/>
                    </a:lnBlToTr>
                    <a:noFill/>
                  </a:tcPr>
                </a:tc>
              </a:tr>
              <a:tr h="1747838">
                <a:tc>
                  <a:txBody>
                    <a:bodyPr/>
                    <a:lstStyle/>
                    <a:p>
                      <a:pPr marL="457200" marR="0" lvl="2" indent="0" algn="l" defTabSz="914400" rtl="0" eaLnBrk="1" fontAlgn="base" latinLnBrk="0" hangingPunct="1">
                        <a:lnSpc>
                          <a:spcPct val="100000"/>
                        </a:lnSpc>
                        <a:spcBef>
                          <a:spcPct val="0"/>
                        </a:spcBef>
                        <a:spcAft>
                          <a:spcPct val="0"/>
                        </a:spcAft>
                        <a:buClrTx/>
                        <a:buSzTx/>
                        <a:buFontTx/>
                        <a:buNone/>
                        <a:tabLst>
                          <a:tab pos="914400" algn="l"/>
                        </a:tabLst>
                      </a:pPr>
                      <a:r>
                        <a:rPr kumimoji="0" lang="en-US" sz="3600" b="0" i="0" u="none" strike="noStrike" cap="none" normalizeH="0" baseline="0" dirty="0" smtClean="0">
                          <a:ln>
                            <a:noFill/>
                          </a:ln>
                          <a:solidFill>
                            <a:srgbClr val="535353"/>
                          </a:solidFill>
                          <a:effectLst/>
                          <a:latin typeface="Arial" pitchFamily="34" charset="0"/>
                          <a:cs typeface="Arial" pitchFamily="34" charset="0"/>
                          <a:sym typeface="Helvetica" charset="0"/>
                        </a:rPr>
                        <a:t>YouTube +1</a:t>
                      </a:r>
                    </a:p>
                  </a:txBody>
                  <a:tcPr marL="63500" marR="63500" marT="63500" marB="63500" anchor="ctr" horzOverflow="overflow">
                    <a:lnL w="101600" cap="flat" cmpd="sng" algn="ctr">
                      <a:noFill/>
                      <a:prstDash val="solid"/>
                      <a:round/>
                      <a:headEnd type="none" w="med" len="med"/>
                      <a:tailEnd type="none" w="med" len="med"/>
                    </a:lnL>
                    <a:lnR cap="flat">
                      <a:noFill/>
                    </a:lnR>
                    <a:lnT cap="flat">
                      <a:noFill/>
                    </a:lnT>
                    <a:lnB cap="flat">
                      <a:noFill/>
                    </a:lnB>
                    <a:lnTlToBr>
                      <a:noFill/>
                    </a:lnTlToBr>
                    <a:lnBlToTr>
                      <a:noFill/>
                    </a:lnBlToTr>
                    <a:solidFill>
                      <a:srgbClr val="FFFFFF"/>
                    </a:solidFill>
                  </a:tcPr>
                </a:tc>
                <a:tc>
                  <a:txBody>
                    <a:bodyPr/>
                    <a:lstStyle/>
                    <a:p>
                      <a:pPr marL="457200" marR="0" lvl="2" indent="0" algn="l" defTabSz="914400" rtl="0" eaLnBrk="1" fontAlgn="base" latinLnBrk="0" hangingPunct="1">
                        <a:lnSpc>
                          <a:spcPct val="100000"/>
                        </a:lnSpc>
                        <a:spcBef>
                          <a:spcPct val="0"/>
                        </a:spcBef>
                        <a:spcAft>
                          <a:spcPct val="0"/>
                        </a:spcAft>
                        <a:buClrTx/>
                        <a:buSzTx/>
                        <a:buFontTx/>
                        <a:buNone/>
                        <a:tabLst>
                          <a:tab pos="914400" algn="l"/>
                        </a:tabLst>
                      </a:pPr>
                      <a:r>
                        <a:rPr kumimoji="0" lang="en-US" sz="3600" b="0" i="0" u="none" strike="noStrike" cap="none" normalizeH="0" baseline="0" dirty="0" smtClean="0">
                          <a:ln>
                            <a:noFill/>
                          </a:ln>
                          <a:solidFill>
                            <a:srgbClr val="535353"/>
                          </a:solidFill>
                          <a:effectLst/>
                          <a:latin typeface="Arial" pitchFamily="34" charset="0"/>
                          <a:cs typeface="Arial" pitchFamily="34" charset="0"/>
                          <a:sym typeface="Helvetica" charset="0"/>
                        </a:rPr>
                        <a:t>$1997</a:t>
                      </a:r>
                    </a:p>
                  </a:txBody>
                  <a:tcPr marL="63500" marR="63500" marT="63500" marB="63500" anchor="ctr" horzOverflow="overflow">
                    <a:lnL cap="flat">
                      <a:noFill/>
                    </a:lnL>
                    <a:lnR cap="flat">
                      <a:noFill/>
                    </a:lnR>
                    <a:lnT cap="flat">
                      <a:noFill/>
                    </a:lnT>
                    <a:lnB cap="flat">
                      <a:noFill/>
                    </a:lnB>
                    <a:lnTlToBr>
                      <a:noFill/>
                    </a:lnTlToBr>
                    <a:lnBlToTr>
                      <a:noFill/>
                    </a:lnBlToTr>
                    <a:solidFill>
                      <a:srgbClr val="FFFFFF"/>
                    </a:solidFill>
                  </a:tcPr>
                </a:tc>
                <a:tc>
                  <a:txBody>
                    <a:bodyPr/>
                    <a:lstStyle/>
                    <a:p>
                      <a:pPr marL="457200" marR="0" lvl="1" indent="0" algn="l" defTabSz="914400" rtl="0" eaLnBrk="1" fontAlgn="base" latinLnBrk="0" hangingPunct="1">
                        <a:lnSpc>
                          <a:spcPct val="100000"/>
                        </a:lnSpc>
                        <a:spcBef>
                          <a:spcPct val="0"/>
                        </a:spcBef>
                        <a:spcAft>
                          <a:spcPct val="0"/>
                        </a:spcAft>
                        <a:buClrTx/>
                        <a:buSzTx/>
                        <a:buFontTx/>
                        <a:buNone/>
                        <a:tabLst>
                          <a:tab pos="914400" algn="l"/>
                        </a:tabLst>
                      </a:pPr>
                      <a:r>
                        <a:rPr kumimoji="0" lang="en-US" sz="3600" b="0" i="0" u="none" strike="noStrike" cap="none" normalizeH="0" baseline="0" dirty="0" smtClean="0">
                          <a:ln>
                            <a:noFill/>
                          </a:ln>
                          <a:solidFill>
                            <a:srgbClr val="535353"/>
                          </a:solidFill>
                          <a:effectLst/>
                          <a:latin typeface="Arial" pitchFamily="34" charset="0"/>
                          <a:cs typeface="Arial" pitchFamily="34" charset="0"/>
                          <a:sym typeface="Helvetica" charset="0"/>
                        </a:rPr>
                        <a:t>$1497</a:t>
                      </a:r>
                    </a:p>
                  </a:txBody>
                  <a:tcPr marL="63500" marR="63500" marT="63500" marB="63500" anchor="ctr" horzOverflow="overflow">
                    <a:lnL cap="flat">
                      <a:noFill/>
                    </a:lnL>
                    <a:lnR cap="flat">
                      <a:noFill/>
                    </a:lnR>
                    <a:lnT cap="flat">
                      <a:noFill/>
                    </a:lnT>
                    <a:lnB cap="flat">
                      <a:noFill/>
                    </a:lnB>
                    <a:lnTlToBr>
                      <a:noFill/>
                    </a:lnTlToBr>
                    <a:lnBlToTr>
                      <a:noFill/>
                    </a:lnBlToTr>
                    <a:solidFill>
                      <a:srgbClr val="FFFFFF"/>
                    </a:solidFill>
                  </a:tcPr>
                </a:tc>
              </a:tr>
              <a:tr h="1747838">
                <a:tc>
                  <a:txBody>
                    <a:bodyPr/>
                    <a:lstStyle/>
                    <a:p>
                      <a:pPr marL="457200" marR="0" lvl="2" indent="0" algn="l" defTabSz="914400" rtl="0" eaLnBrk="1" fontAlgn="base" latinLnBrk="0" hangingPunct="1">
                        <a:lnSpc>
                          <a:spcPct val="100000"/>
                        </a:lnSpc>
                        <a:spcBef>
                          <a:spcPct val="0"/>
                        </a:spcBef>
                        <a:spcAft>
                          <a:spcPct val="0"/>
                        </a:spcAft>
                        <a:buClrTx/>
                        <a:buSzTx/>
                        <a:buFontTx/>
                        <a:buNone/>
                        <a:tabLst>
                          <a:tab pos="914400" algn="l"/>
                        </a:tabLst>
                      </a:pPr>
                      <a:r>
                        <a:rPr kumimoji="0" lang="en-US" sz="3600" b="0" i="0" u="none" strike="noStrike" cap="none" normalizeH="0" baseline="0" dirty="0" smtClean="0">
                          <a:ln>
                            <a:noFill/>
                          </a:ln>
                          <a:solidFill>
                            <a:srgbClr val="535353"/>
                          </a:solidFill>
                          <a:effectLst/>
                          <a:latin typeface="Arial" pitchFamily="34" charset="0"/>
                          <a:cs typeface="Arial" pitchFamily="34" charset="0"/>
                          <a:sym typeface="Helvetica" charset="0"/>
                        </a:rPr>
                        <a:t>E-mail +1</a:t>
                      </a:r>
                    </a:p>
                  </a:txBody>
                  <a:tcPr marL="63500" marR="63500" marT="63500" marB="63500" anchor="ctr" horzOverflow="overflow">
                    <a:lnL w="101600" cap="flat" cmpd="sng" algn="ctr">
                      <a:noFill/>
                      <a:prstDash val="solid"/>
                      <a:round/>
                      <a:headEnd type="none" w="med" len="med"/>
                      <a:tailEnd type="none" w="med" len="med"/>
                    </a:lnL>
                    <a:lnR cap="flat">
                      <a:noFill/>
                    </a:lnR>
                    <a:lnT cap="flat">
                      <a:noFill/>
                    </a:lnT>
                    <a:lnB cap="flat">
                      <a:noFill/>
                    </a:lnB>
                    <a:lnTlToBr>
                      <a:noFill/>
                    </a:lnTlToBr>
                    <a:lnBlToTr>
                      <a:noFill/>
                    </a:lnBlToTr>
                    <a:noFill/>
                  </a:tcPr>
                </a:tc>
                <a:tc>
                  <a:txBody>
                    <a:bodyPr/>
                    <a:lstStyle/>
                    <a:p>
                      <a:pPr marL="457200" marR="0" lvl="2" indent="0" algn="l" defTabSz="914400" rtl="0" eaLnBrk="1" fontAlgn="base" latinLnBrk="0" hangingPunct="1">
                        <a:lnSpc>
                          <a:spcPct val="100000"/>
                        </a:lnSpc>
                        <a:spcBef>
                          <a:spcPct val="0"/>
                        </a:spcBef>
                        <a:spcAft>
                          <a:spcPct val="0"/>
                        </a:spcAft>
                        <a:buClrTx/>
                        <a:buSzTx/>
                        <a:buFontTx/>
                        <a:buNone/>
                        <a:tabLst>
                          <a:tab pos="914400" algn="l"/>
                        </a:tabLst>
                      </a:pPr>
                      <a:r>
                        <a:rPr kumimoji="0" lang="en-US" sz="3600" b="0" i="0" u="none" strike="noStrike" cap="none" normalizeH="0" baseline="0" dirty="0" smtClean="0">
                          <a:ln>
                            <a:noFill/>
                          </a:ln>
                          <a:solidFill>
                            <a:srgbClr val="535353"/>
                          </a:solidFill>
                          <a:effectLst/>
                          <a:latin typeface="Arial" pitchFamily="34" charset="0"/>
                          <a:cs typeface="Arial" pitchFamily="34" charset="0"/>
                          <a:sym typeface="Helvetica" charset="0"/>
                        </a:rPr>
                        <a:t>$1997</a:t>
                      </a:r>
                    </a:p>
                  </a:txBody>
                  <a:tcPr marL="63500" marR="63500" marT="63500" marB="63500" anchor="ctr" horzOverflow="overflow">
                    <a:lnL cap="flat">
                      <a:noFill/>
                    </a:lnL>
                    <a:lnR cap="flat">
                      <a:noFill/>
                    </a:lnR>
                    <a:lnT cap="flat">
                      <a:noFill/>
                    </a:lnT>
                    <a:lnB cap="flat">
                      <a:noFill/>
                    </a:lnB>
                    <a:lnTlToBr>
                      <a:noFill/>
                    </a:lnTlToBr>
                    <a:lnBlToTr>
                      <a:noFill/>
                    </a:lnBlToTr>
                    <a:noFill/>
                  </a:tcPr>
                </a:tc>
                <a:tc>
                  <a:txBody>
                    <a:bodyPr/>
                    <a:lstStyle/>
                    <a:p>
                      <a:pPr marL="457200" marR="0" lvl="1" indent="0" algn="l" defTabSz="914400" rtl="0" eaLnBrk="1" fontAlgn="base" latinLnBrk="0" hangingPunct="1">
                        <a:lnSpc>
                          <a:spcPct val="100000"/>
                        </a:lnSpc>
                        <a:spcBef>
                          <a:spcPct val="0"/>
                        </a:spcBef>
                        <a:spcAft>
                          <a:spcPct val="0"/>
                        </a:spcAft>
                        <a:buClrTx/>
                        <a:buSzTx/>
                        <a:buFontTx/>
                        <a:buNone/>
                        <a:tabLst>
                          <a:tab pos="914400" algn="l"/>
                        </a:tabLst>
                      </a:pPr>
                      <a:r>
                        <a:rPr kumimoji="0" lang="en-US" sz="3600" b="0" i="0" u="none" strike="noStrike" cap="none" normalizeH="0" baseline="0" dirty="0" smtClean="0">
                          <a:ln>
                            <a:noFill/>
                          </a:ln>
                          <a:solidFill>
                            <a:srgbClr val="535353"/>
                          </a:solidFill>
                          <a:effectLst/>
                          <a:latin typeface="Arial" pitchFamily="34" charset="0"/>
                          <a:cs typeface="Arial" pitchFamily="34" charset="0"/>
                          <a:sym typeface="Helvetica" charset="0"/>
                        </a:rPr>
                        <a:t>$1497</a:t>
                      </a:r>
                    </a:p>
                  </a:txBody>
                  <a:tcPr marL="63500" marR="63500" marT="63500" marB="63500" anchor="ctr" horzOverflow="overflow">
                    <a:lnL cap="flat">
                      <a:noFill/>
                    </a:lnL>
                    <a:lnR cap="flat">
                      <a:noFill/>
                    </a:lnR>
                    <a:lnT cap="flat">
                      <a:noFill/>
                    </a:lnT>
                    <a:lnB cap="flat">
                      <a:noFill/>
                    </a:lnB>
                    <a:lnTlToBr>
                      <a:noFill/>
                    </a:lnTlToBr>
                    <a:lnBlToTr>
                      <a:noFill/>
                    </a:lnBlToTr>
                    <a:noFill/>
                  </a:tcPr>
                </a:tc>
              </a:tr>
            </a:tbl>
          </a:graphicData>
        </a:graphic>
      </p:graphicFrame>
      <p:sp>
        <p:nvSpPr>
          <p:cNvPr id="28693" name="AutoShape 55"/>
          <p:cNvSpPr>
            <a:spLocks/>
          </p:cNvSpPr>
          <p:nvPr/>
        </p:nvSpPr>
        <p:spPr bwMode="auto">
          <a:xfrm>
            <a:off x="2489200" y="5765800"/>
            <a:ext cx="4902200" cy="5638800"/>
          </a:xfrm>
          <a:custGeom>
            <a:avLst/>
            <a:gdLst>
              <a:gd name="T0" fmla="*/ 0 w 21600"/>
              <a:gd name="T1" fmla="*/ 2147483647 h 21600"/>
              <a:gd name="T2" fmla="*/ 2147483647 w 21600"/>
              <a:gd name="T3" fmla="*/ 2147483647 h 21600"/>
              <a:gd name="T4" fmla="*/ 2147483647 w 21600"/>
              <a:gd name="T5" fmla="*/ 2147483647 h 21600"/>
              <a:gd name="T6" fmla="*/ 2147483647 w 21600"/>
              <a:gd name="T7" fmla="*/ 0 h 21600"/>
              <a:gd name="T8" fmla="*/ 2147483647 w 21600"/>
              <a:gd name="T9" fmla="*/ 2147483647 h 21600"/>
              <a:gd name="T10" fmla="*/ 2147483647 w 21600"/>
              <a:gd name="T11" fmla="*/ 2147483647 h 21600"/>
              <a:gd name="T12" fmla="*/ 2147483647 w 21600"/>
              <a:gd name="T13" fmla="*/ 2147483647 h 21600"/>
              <a:gd name="T14" fmla="*/ 2147483647 w 21600"/>
              <a:gd name="T15" fmla="*/ 2147483647 h 21600"/>
              <a:gd name="T16" fmla="*/ 2147483647 w 21600"/>
              <a:gd name="T17" fmla="*/ 2147483647 h 21600"/>
              <a:gd name="T18" fmla="*/ 2147483647 w 21600"/>
              <a:gd name="T19" fmla="*/ 2147483647 h 21600"/>
              <a:gd name="T20" fmla="*/ 2147483647 w 21600"/>
              <a:gd name="T21" fmla="*/ 2147483647 h 21600"/>
              <a:gd name="T22" fmla="*/ 2147483647 w 21600"/>
              <a:gd name="T23" fmla="*/ 2147483647 h 21600"/>
              <a:gd name="T24" fmla="*/ 2147483647 w 21600"/>
              <a:gd name="T25" fmla="*/ 2147483647 h 21600"/>
              <a:gd name="T26" fmla="*/ 2147483647 w 21600"/>
              <a:gd name="T27" fmla="*/ 2147483647 h 21600"/>
              <a:gd name="T28" fmla="*/ 2147483647 w 21600"/>
              <a:gd name="T29" fmla="*/ 2147483647 h 21600"/>
              <a:gd name="T30" fmla="*/ 2147483647 w 21600"/>
              <a:gd name="T31" fmla="*/ 2147483647 h 21600"/>
              <a:gd name="T32" fmla="*/ 2147483647 w 21600"/>
              <a:gd name="T33" fmla="*/ 2147483647 h 21600"/>
              <a:gd name="T34" fmla="*/ 2147483647 w 21600"/>
              <a:gd name="T35" fmla="*/ 2147483647 h 21600"/>
              <a:gd name="T36" fmla="*/ 2147483647 w 21600"/>
              <a:gd name="T37" fmla="*/ 2147483647 h 21600"/>
              <a:gd name="T38" fmla="*/ 2147483647 w 21600"/>
              <a:gd name="T39" fmla="*/ 2147483647 h 21600"/>
              <a:gd name="T40" fmla="*/ 2147483647 w 21600"/>
              <a:gd name="T41" fmla="*/ 2147483647 h 21600"/>
              <a:gd name="T42" fmla="*/ 2147483647 w 21600"/>
              <a:gd name="T43" fmla="*/ 2147483647 h 21600"/>
              <a:gd name="T44" fmla="*/ 2147483647 w 21600"/>
              <a:gd name="T45" fmla="*/ 2147483647 h 21600"/>
              <a:gd name="T46" fmla="*/ 2147483647 w 21600"/>
              <a:gd name="T47" fmla="*/ 2147483647 h 21600"/>
              <a:gd name="T48" fmla="*/ 2147483647 w 21600"/>
              <a:gd name="T49" fmla="*/ 2147483647 h 21600"/>
              <a:gd name="T50" fmla="*/ 2147483647 w 21600"/>
              <a:gd name="T51" fmla="*/ 2147483647 h 21600"/>
              <a:gd name="T52" fmla="*/ 2147483647 w 21600"/>
              <a:gd name="T53" fmla="*/ 2147483647 h 21600"/>
              <a:gd name="T54" fmla="*/ 2147483647 w 21600"/>
              <a:gd name="T55" fmla="*/ 2147483647 h 21600"/>
              <a:gd name="T56" fmla="*/ 2147483647 w 21600"/>
              <a:gd name="T57" fmla="*/ 2147483647 h 21600"/>
              <a:gd name="T58" fmla="*/ 2147483647 w 21600"/>
              <a:gd name="T59" fmla="*/ 2147483647 h 21600"/>
              <a:gd name="T60" fmla="*/ 2147483647 w 21600"/>
              <a:gd name="T61" fmla="*/ 2147483647 h 21600"/>
              <a:gd name="T62" fmla="*/ 2147483647 w 21600"/>
              <a:gd name="T63" fmla="*/ 2147483647 h 21600"/>
              <a:gd name="T64" fmla="*/ 2147483647 w 21600"/>
              <a:gd name="T65" fmla="*/ 2147483647 h 21600"/>
              <a:gd name="T66" fmla="*/ 2147483647 w 21600"/>
              <a:gd name="T67" fmla="*/ 2147483647 h 21600"/>
              <a:gd name="T68" fmla="*/ 2147483647 w 21600"/>
              <a:gd name="T69" fmla="*/ 2147483647 h 21600"/>
              <a:gd name="T70" fmla="*/ 2147483647 w 21600"/>
              <a:gd name="T71" fmla="*/ 2147483647 h 21600"/>
              <a:gd name="T72" fmla="*/ 2147483647 w 21600"/>
              <a:gd name="T73" fmla="*/ 2147483647 h 21600"/>
              <a:gd name="T74" fmla="*/ 2147483647 w 21600"/>
              <a:gd name="T75" fmla="*/ 2147483647 h 21600"/>
              <a:gd name="T76" fmla="*/ 2147483647 w 21600"/>
              <a:gd name="T77" fmla="*/ 2147483647 h 21600"/>
              <a:gd name="T78" fmla="*/ 2147483647 w 21600"/>
              <a:gd name="T79" fmla="*/ 2147483647 h 21600"/>
              <a:gd name="T80" fmla="*/ 2147483647 w 21600"/>
              <a:gd name="T81" fmla="*/ 2147483647 h 21600"/>
              <a:gd name="T82" fmla="*/ 2147483647 w 21600"/>
              <a:gd name="T83" fmla="*/ 2147483647 h 21600"/>
              <a:gd name="T84" fmla="*/ 2147483647 w 21600"/>
              <a:gd name="T85" fmla="*/ 2147483647 h 21600"/>
              <a:gd name="T86" fmla="*/ 2147483647 w 21600"/>
              <a:gd name="T87" fmla="*/ 2147483647 h 21600"/>
              <a:gd name="T88" fmla="*/ 2147483647 w 21600"/>
              <a:gd name="T89" fmla="*/ 2147483647 h 21600"/>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21600" h="21600">
                <a:moveTo>
                  <a:pt x="0" y="1991"/>
                </a:moveTo>
                <a:lnTo>
                  <a:pt x="0" y="19769"/>
                </a:lnTo>
                <a:cubicBezTo>
                  <a:pt x="0" y="20905"/>
                  <a:pt x="1101" y="21600"/>
                  <a:pt x="2041" y="21600"/>
                </a:cubicBezTo>
                <a:lnTo>
                  <a:pt x="19472" y="21600"/>
                </a:lnTo>
                <a:cubicBezTo>
                  <a:pt x="20520" y="21600"/>
                  <a:pt x="21600" y="20896"/>
                  <a:pt x="21589" y="19750"/>
                </a:cubicBezTo>
                <a:cubicBezTo>
                  <a:pt x="21579" y="14867"/>
                  <a:pt x="21524" y="1991"/>
                  <a:pt x="21600" y="1925"/>
                </a:cubicBezTo>
                <a:cubicBezTo>
                  <a:pt x="21600" y="968"/>
                  <a:pt x="20487" y="0"/>
                  <a:pt x="19494" y="0"/>
                </a:cubicBezTo>
                <a:cubicBezTo>
                  <a:pt x="19084" y="0"/>
                  <a:pt x="2592" y="57"/>
                  <a:pt x="2376" y="0"/>
                </a:cubicBezTo>
                <a:cubicBezTo>
                  <a:pt x="1080" y="0"/>
                  <a:pt x="0" y="939"/>
                  <a:pt x="0" y="1991"/>
                </a:cubicBezTo>
                <a:close/>
                <a:moveTo>
                  <a:pt x="6480" y="19722"/>
                </a:moveTo>
                <a:lnTo>
                  <a:pt x="3240" y="19722"/>
                </a:lnTo>
                <a:lnTo>
                  <a:pt x="3240" y="17843"/>
                </a:lnTo>
                <a:lnTo>
                  <a:pt x="6480" y="17843"/>
                </a:lnTo>
                <a:cubicBezTo>
                  <a:pt x="6480" y="17843"/>
                  <a:pt x="6480" y="19722"/>
                  <a:pt x="6480" y="19722"/>
                </a:cubicBezTo>
                <a:close/>
                <a:moveTo>
                  <a:pt x="6480" y="16904"/>
                </a:moveTo>
                <a:lnTo>
                  <a:pt x="3240" y="16904"/>
                </a:lnTo>
                <a:lnTo>
                  <a:pt x="3240" y="15026"/>
                </a:lnTo>
                <a:lnTo>
                  <a:pt x="6480" y="15026"/>
                </a:lnTo>
                <a:cubicBezTo>
                  <a:pt x="6480" y="15026"/>
                  <a:pt x="6480" y="16904"/>
                  <a:pt x="6480" y="16904"/>
                </a:cubicBezTo>
                <a:close/>
                <a:moveTo>
                  <a:pt x="6480" y="14087"/>
                </a:moveTo>
                <a:lnTo>
                  <a:pt x="3240" y="14087"/>
                </a:lnTo>
                <a:lnTo>
                  <a:pt x="3240" y="12209"/>
                </a:lnTo>
                <a:lnTo>
                  <a:pt x="6480" y="12209"/>
                </a:lnTo>
                <a:cubicBezTo>
                  <a:pt x="6480" y="12209"/>
                  <a:pt x="6480" y="14087"/>
                  <a:pt x="6480" y="14087"/>
                </a:cubicBezTo>
                <a:close/>
                <a:moveTo>
                  <a:pt x="6480" y="11270"/>
                </a:moveTo>
                <a:lnTo>
                  <a:pt x="3240" y="11270"/>
                </a:lnTo>
                <a:lnTo>
                  <a:pt x="3240" y="9391"/>
                </a:lnTo>
                <a:lnTo>
                  <a:pt x="6480" y="9391"/>
                </a:lnTo>
                <a:cubicBezTo>
                  <a:pt x="6480" y="9391"/>
                  <a:pt x="6480" y="11270"/>
                  <a:pt x="6480" y="11270"/>
                </a:cubicBezTo>
                <a:close/>
                <a:moveTo>
                  <a:pt x="10800" y="19722"/>
                </a:moveTo>
                <a:lnTo>
                  <a:pt x="7560" y="19722"/>
                </a:lnTo>
                <a:lnTo>
                  <a:pt x="7560" y="17843"/>
                </a:lnTo>
                <a:lnTo>
                  <a:pt x="10800" y="17843"/>
                </a:lnTo>
                <a:cubicBezTo>
                  <a:pt x="10800" y="17843"/>
                  <a:pt x="10800" y="19722"/>
                  <a:pt x="10800" y="19722"/>
                </a:cubicBezTo>
                <a:close/>
                <a:moveTo>
                  <a:pt x="10800" y="16904"/>
                </a:moveTo>
                <a:lnTo>
                  <a:pt x="7560" y="16904"/>
                </a:lnTo>
                <a:lnTo>
                  <a:pt x="7560" y="15026"/>
                </a:lnTo>
                <a:lnTo>
                  <a:pt x="10800" y="15026"/>
                </a:lnTo>
                <a:cubicBezTo>
                  <a:pt x="10800" y="15026"/>
                  <a:pt x="10800" y="16904"/>
                  <a:pt x="10800" y="16904"/>
                </a:cubicBezTo>
                <a:close/>
                <a:moveTo>
                  <a:pt x="10800" y="14087"/>
                </a:moveTo>
                <a:lnTo>
                  <a:pt x="7560" y="14087"/>
                </a:lnTo>
                <a:lnTo>
                  <a:pt x="7560" y="12209"/>
                </a:lnTo>
                <a:lnTo>
                  <a:pt x="10800" y="12209"/>
                </a:lnTo>
                <a:cubicBezTo>
                  <a:pt x="10800" y="12209"/>
                  <a:pt x="10800" y="14087"/>
                  <a:pt x="10800" y="14087"/>
                </a:cubicBezTo>
                <a:close/>
                <a:moveTo>
                  <a:pt x="10800" y="11270"/>
                </a:moveTo>
                <a:lnTo>
                  <a:pt x="7560" y="11270"/>
                </a:lnTo>
                <a:lnTo>
                  <a:pt x="7560" y="9391"/>
                </a:lnTo>
                <a:lnTo>
                  <a:pt x="10800" y="9391"/>
                </a:lnTo>
                <a:cubicBezTo>
                  <a:pt x="10800" y="9391"/>
                  <a:pt x="10800" y="11270"/>
                  <a:pt x="10800" y="11270"/>
                </a:cubicBezTo>
                <a:close/>
                <a:moveTo>
                  <a:pt x="15120" y="19722"/>
                </a:moveTo>
                <a:lnTo>
                  <a:pt x="11880" y="19722"/>
                </a:lnTo>
                <a:lnTo>
                  <a:pt x="11880" y="17843"/>
                </a:lnTo>
                <a:lnTo>
                  <a:pt x="15120" y="17843"/>
                </a:lnTo>
                <a:cubicBezTo>
                  <a:pt x="15120" y="17843"/>
                  <a:pt x="15120" y="19722"/>
                  <a:pt x="15120" y="19722"/>
                </a:cubicBezTo>
                <a:close/>
                <a:moveTo>
                  <a:pt x="15120" y="16904"/>
                </a:moveTo>
                <a:lnTo>
                  <a:pt x="11880" y="16904"/>
                </a:lnTo>
                <a:lnTo>
                  <a:pt x="11880" y="15026"/>
                </a:lnTo>
                <a:lnTo>
                  <a:pt x="15120" y="15026"/>
                </a:lnTo>
                <a:cubicBezTo>
                  <a:pt x="15120" y="15026"/>
                  <a:pt x="15120" y="16904"/>
                  <a:pt x="15120" y="16904"/>
                </a:cubicBezTo>
                <a:close/>
                <a:moveTo>
                  <a:pt x="15120" y="14087"/>
                </a:moveTo>
                <a:lnTo>
                  <a:pt x="11880" y="14087"/>
                </a:lnTo>
                <a:lnTo>
                  <a:pt x="11880" y="12209"/>
                </a:lnTo>
                <a:lnTo>
                  <a:pt x="15120" y="12209"/>
                </a:lnTo>
                <a:cubicBezTo>
                  <a:pt x="15120" y="12209"/>
                  <a:pt x="15120" y="14087"/>
                  <a:pt x="15120" y="14087"/>
                </a:cubicBezTo>
                <a:close/>
                <a:moveTo>
                  <a:pt x="15120" y="11270"/>
                </a:moveTo>
                <a:lnTo>
                  <a:pt x="11880" y="11270"/>
                </a:lnTo>
                <a:lnTo>
                  <a:pt x="11880" y="9391"/>
                </a:lnTo>
                <a:lnTo>
                  <a:pt x="15120" y="9391"/>
                </a:lnTo>
                <a:cubicBezTo>
                  <a:pt x="15120" y="9391"/>
                  <a:pt x="15120" y="11270"/>
                  <a:pt x="15120" y="11270"/>
                </a:cubicBezTo>
                <a:close/>
                <a:moveTo>
                  <a:pt x="18360" y="19722"/>
                </a:moveTo>
                <a:lnTo>
                  <a:pt x="16200" y="19722"/>
                </a:lnTo>
                <a:lnTo>
                  <a:pt x="16200" y="15026"/>
                </a:lnTo>
                <a:lnTo>
                  <a:pt x="18360" y="15026"/>
                </a:lnTo>
                <a:cubicBezTo>
                  <a:pt x="18360" y="15026"/>
                  <a:pt x="18360" y="19722"/>
                  <a:pt x="18360" y="19722"/>
                </a:cubicBezTo>
                <a:close/>
                <a:moveTo>
                  <a:pt x="18360" y="14087"/>
                </a:moveTo>
                <a:lnTo>
                  <a:pt x="16200" y="14087"/>
                </a:lnTo>
                <a:lnTo>
                  <a:pt x="16200" y="12209"/>
                </a:lnTo>
                <a:lnTo>
                  <a:pt x="18360" y="12209"/>
                </a:lnTo>
                <a:cubicBezTo>
                  <a:pt x="18360" y="12209"/>
                  <a:pt x="18360" y="14087"/>
                  <a:pt x="18360" y="14087"/>
                </a:cubicBezTo>
                <a:close/>
                <a:moveTo>
                  <a:pt x="18360" y="11270"/>
                </a:moveTo>
                <a:lnTo>
                  <a:pt x="16200" y="11270"/>
                </a:lnTo>
                <a:lnTo>
                  <a:pt x="16200" y="9391"/>
                </a:lnTo>
                <a:lnTo>
                  <a:pt x="18360" y="9391"/>
                </a:lnTo>
                <a:cubicBezTo>
                  <a:pt x="18360" y="9391"/>
                  <a:pt x="18360" y="11270"/>
                  <a:pt x="18360" y="11270"/>
                </a:cubicBezTo>
                <a:close/>
                <a:moveTo>
                  <a:pt x="19440" y="7513"/>
                </a:moveTo>
                <a:lnTo>
                  <a:pt x="2160" y="7513"/>
                </a:lnTo>
                <a:lnTo>
                  <a:pt x="2160" y="1878"/>
                </a:lnTo>
                <a:lnTo>
                  <a:pt x="19440" y="1878"/>
                </a:lnTo>
                <a:cubicBezTo>
                  <a:pt x="19440" y="1878"/>
                  <a:pt x="19440" y="7513"/>
                  <a:pt x="19440" y="7513"/>
                </a:cubicBezTo>
                <a:close/>
                <a:moveTo>
                  <a:pt x="19440" y="7513"/>
                </a:moveTo>
              </a:path>
            </a:pathLst>
          </a:custGeom>
          <a:solidFill>
            <a:srgbClr val="FDBE36"/>
          </a:solidFill>
          <a:ln>
            <a:noFill/>
          </a:ln>
          <a:extLs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lstStyle/>
          <a:p>
            <a:endParaRPr lang="en-US"/>
          </a:p>
        </p:txBody>
      </p:sp>
      <p:graphicFrame>
        <p:nvGraphicFramePr>
          <p:cNvPr id="33848" name="Group 56"/>
          <p:cNvGraphicFramePr>
            <a:graphicFrameLocks noGrp="1"/>
          </p:cNvGraphicFramePr>
          <p:nvPr>
            <p:extLst/>
          </p:nvPr>
        </p:nvGraphicFramePr>
        <p:xfrm>
          <a:off x="3009900" y="6384925"/>
          <a:ext cx="3835400" cy="1282700"/>
        </p:xfrm>
        <a:graphic>
          <a:graphicData uri="http://schemas.openxmlformats.org/drawingml/2006/table">
            <a:tbl>
              <a:tblPr/>
              <a:tblGrid>
                <a:gridCol w="3835400"/>
              </a:tblGrid>
              <a:tr h="1282700">
                <a:tc>
                  <a:txBody>
                    <a:bodyPr/>
                    <a:lstStyle/>
                    <a:p>
                      <a:pPr marL="0" marR="0" lvl="0" indent="0" algn="ctr" defTabSz="914400" rtl="0" eaLnBrk="1" fontAlgn="base" latinLnBrk="0" hangingPunct="1">
                        <a:lnSpc>
                          <a:spcPct val="100000"/>
                        </a:lnSpc>
                        <a:spcBef>
                          <a:spcPct val="0"/>
                        </a:spcBef>
                        <a:spcAft>
                          <a:spcPct val="0"/>
                        </a:spcAft>
                        <a:buClrTx/>
                        <a:buSzTx/>
                        <a:buFontTx/>
                        <a:buNone/>
                        <a:tabLst>
                          <a:tab pos="914400" algn="l"/>
                        </a:tabLst>
                      </a:pPr>
                      <a:r>
                        <a:rPr kumimoji="0" lang="en-US" sz="3600" b="1" i="0" u="none" strike="noStrike" cap="none" normalizeH="0" baseline="0" dirty="0" smtClean="0">
                          <a:ln>
                            <a:noFill/>
                          </a:ln>
                          <a:solidFill>
                            <a:srgbClr val="535353"/>
                          </a:solidFill>
                          <a:effectLst/>
                          <a:latin typeface="Arial" pitchFamily="34" charset="0"/>
                          <a:cs typeface="Arial" pitchFamily="34" charset="0"/>
                          <a:sym typeface="Helvetica" charset="0"/>
                        </a:rPr>
                        <a:t>Saving’s</a:t>
                      </a:r>
                    </a:p>
                  </a:txBody>
                  <a:tcPr marL="0" marR="0" marT="0" marB="0" anchor="ctr" horzOverflow="overflow">
                    <a:lnL cap="flat">
                      <a:noFill/>
                    </a:lnL>
                    <a:lnR cap="flat">
                      <a:noFill/>
                    </a:lnR>
                    <a:lnT cap="flat">
                      <a:noFill/>
                    </a:lnT>
                    <a:lnB cap="flat">
                      <a:noFill/>
                    </a:lnB>
                    <a:lnTlToBr>
                      <a:noFill/>
                    </a:lnTlToBr>
                    <a:lnBlToTr>
                      <a:noFill/>
                    </a:lnBlToTr>
                    <a:noFill/>
                  </a:tcPr>
                </a:tc>
              </a:tr>
            </a:tbl>
          </a:graphicData>
        </a:graphic>
      </p:graphicFrame>
      <p:sp>
        <p:nvSpPr>
          <p:cNvPr id="28698" name="Line 62"/>
          <p:cNvSpPr>
            <a:spLocks noChangeShapeType="1"/>
          </p:cNvSpPr>
          <p:nvPr/>
        </p:nvSpPr>
        <p:spPr bwMode="auto">
          <a:xfrm>
            <a:off x="5092700" y="12280900"/>
            <a:ext cx="3822700" cy="0"/>
          </a:xfrm>
          <a:prstGeom prst="line">
            <a:avLst/>
          </a:prstGeom>
          <a:noFill/>
          <a:ln w="114300">
            <a:solidFill>
              <a:srgbClr val="FDBE36"/>
            </a:solidFill>
            <a:miter lim="800000"/>
            <a:headEnd type="oval" w="med" len="med"/>
            <a:tailEnd/>
          </a:ln>
          <a:extLst>
            <a:ext uri="{909E8E84-426E-40DD-AFC4-6F175D3DCCD1}">
              <a14:hiddenFill xmlns:a14="http://schemas.microsoft.com/office/drawing/2010/main">
                <a:noFill/>
              </a14:hiddenFill>
            </a:ext>
          </a:extLst>
        </p:spPr>
        <p:txBody>
          <a:bodyPr lIns="0" tIns="0" rIns="0" bIns="0"/>
          <a:lstStyle/>
          <a:p>
            <a:endParaRPr lang="en-US"/>
          </a:p>
        </p:txBody>
      </p:sp>
      <p:sp>
        <p:nvSpPr>
          <p:cNvPr id="28699" name="Line 63"/>
          <p:cNvSpPr>
            <a:spLocks noChangeShapeType="1"/>
          </p:cNvSpPr>
          <p:nvPr/>
        </p:nvSpPr>
        <p:spPr bwMode="auto">
          <a:xfrm flipH="1">
            <a:off x="5092700" y="11179175"/>
            <a:ext cx="0" cy="1076288"/>
          </a:xfrm>
          <a:prstGeom prst="line">
            <a:avLst/>
          </a:prstGeom>
          <a:noFill/>
          <a:ln w="114300">
            <a:solidFill>
              <a:srgbClr val="FDBE36"/>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a:p>
        </p:txBody>
      </p:sp>
      <p:sp>
        <p:nvSpPr>
          <p:cNvPr id="28697" name="Rectangle 65"/>
          <p:cNvSpPr>
            <a:spLocks/>
          </p:cNvSpPr>
          <p:nvPr/>
        </p:nvSpPr>
        <p:spPr bwMode="auto">
          <a:xfrm>
            <a:off x="2438400" y="1104900"/>
            <a:ext cx="14630400"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14400" dirty="0" smtClean="0">
                <a:solidFill>
                  <a:srgbClr val="139FD2"/>
                </a:solidFill>
                <a:latin typeface="Bebas Neue" pitchFamily="34" charset="0"/>
                <a:ea typeface="Bebas Neue" pitchFamily="34" charset="0"/>
                <a:cs typeface="Bebas Neue" pitchFamily="34" charset="0"/>
                <a:sym typeface="Bebas Neue" pitchFamily="34" charset="0"/>
              </a:rPr>
              <a:t>Monthly packages</a:t>
            </a:r>
            <a:endParaRPr lang="en-US" sz="14400" dirty="0">
              <a:solidFill>
                <a:srgbClr val="139FD2"/>
              </a:solidFill>
              <a:latin typeface="Bebas Neue" pitchFamily="34" charset="0"/>
              <a:ea typeface="Bebas Neue" pitchFamily="34" charset="0"/>
              <a:cs typeface="Bebas Neue" pitchFamily="34" charset="0"/>
              <a:sym typeface="Bebas Neue" pitchFamily="34" charset="0"/>
            </a:endParaRPr>
          </a:p>
        </p:txBody>
      </p:sp>
      <p:sp>
        <p:nvSpPr>
          <p:cNvPr id="10" name="Line 63"/>
          <p:cNvSpPr>
            <a:spLocks noChangeShapeType="1"/>
          </p:cNvSpPr>
          <p:nvPr/>
        </p:nvSpPr>
        <p:spPr bwMode="auto">
          <a:xfrm flipH="1">
            <a:off x="8892000" y="5274000"/>
            <a:ext cx="0" cy="7056000"/>
          </a:xfrm>
          <a:prstGeom prst="line">
            <a:avLst/>
          </a:prstGeom>
          <a:noFill/>
          <a:ln w="114300">
            <a:solidFill>
              <a:srgbClr val="FDBE36"/>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a:p>
        </p:txBody>
      </p:sp>
    </p:spTree>
    <p:extLst>
      <p:ext uri="{BB962C8B-B14F-4D97-AF65-F5344CB8AC3E}">
        <p14:creationId xmlns:p14="http://schemas.microsoft.com/office/powerpoint/2010/main" val="30392198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_rels/theme2.xml.rels><?xml version="1.0" encoding="UTF-8" standalone="yes"?>
<Relationships xmlns="http://schemas.openxmlformats.org/package/2006/relationships"><Relationship Id="rId1" Type="http://schemas.openxmlformats.org/officeDocument/2006/relationships/image" Target="../media/image1.jpeg"/></Relationships>
</file>

<file path=ppt/theme/_rels/theme3.xml.rels><?xml version="1.0" encoding="UTF-8" standalone="yes"?>
<Relationships xmlns="http://schemas.openxmlformats.org/package/2006/relationships"><Relationship Id="rId1" Type="http://schemas.openxmlformats.org/officeDocument/2006/relationships/image" Target="../media/image1.jpeg"/></Relationships>
</file>

<file path=ppt/theme/_rels/theme4.xml.rels><?xml version="1.0" encoding="UTF-8" standalone="yes"?>
<Relationships xmlns="http://schemas.openxmlformats.org/package/2006/relationships"><Relationship Id="rId1" Type="http://schemas.openxmlformats.org/officeDocument/2006/relationships/image" Target="../media/image1.jpeg"/></Relationships>
</file>

<file path=ppt/theme/_rels/theme5.xml.rels><?xml version="1.0" encoding="UTF-8" standalone="yes"?>
<Relationships xmlns="http://schemas.openxmlformats.org/package/2006/relationships"><Relationship Id="rId1" Type="http://schemas.openxmlformats.org/officeDocument/2006/relationships/image" Target="../media/image1.jpeg"/></Relationships>
</file>

<file path=ppt/theme/_rels/theme6.xml.rels><?xml version="1.0" encoding="UTF-8" standalone="yes"?>
<Relationships xmlns="http://schemas.openxmlformats.org/package/2006/relationships"><Relationship Id="rId1" Type="http://schemas.openxmlformats.org/officeDocument/2006/relationships/image" Target="../media/image1.jpeg"/></Relationships>
</file>

<file path=ppt/theme/_rels/theme7.xml.rels><?xml version="1.0" encoding="UTF-8" standalone="yes"?>
<Relationships xmlns="http://schemas.openxmlformats.org/package/2006/relationships"><Relationship Id="rId1" Type="http://schemas.openxmlformats.org/officeDocument/2006/relationships/image" Target="../media/image1.jpeg"/></Relationships>
</file>

<file path=ppt/theme/_rels/theme8.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Grid">
  <a:themeElements>
    <a:clrScheme name="">
      <a:dk1>
        <a:srgbClr val="000000"/>
      </a:dk1>
      <a:lt1>
        <a:srgbClr val="FFFFFF"/>
      </a:lt1>
      <a:dk2>
        <a:srgbClr val="000000"/>
      </a:dk2>
      <a:lt2>
        <a:srgbClr val="808080"/>
      </a:lt2>
      <a:accent1>
        <a:srgbClr val="FDBE36"/>
      </a:accent1>
      <a:accent2>
        <a:srgbClr val="333399"/>
      </a:accent2>
      <a:accent3>
        <a:srgbClr val="FFFFFF"/>
      </a:accent3>
      <a:accent4>
        <a:srgbClr val="000000"/>
      </a:accent4>
      <a:accent5>
        <a:srgbClr val="FEDBAE"/>
      </a:accent5>
      <a:accent6>
        <a:srgbClr val="2D2D8A"/>
      </a:accent6>
      <a:hlink>
        <a:srgbClr val="009999"/>
      </a:hlink>
      <a:folHlink>
        <a:srgbClr val="99CC00"/>
      </a:folHlink>
    </a:clrScheme>
    <a:fontScheme name="Grid">
      <a:majorFont>
        <a:latin typeface="Gill Sans"/>
        <a:ea typeface="ヒラギノ角ゴ ProN W3"/>
        <a:cs typeface="ヒラギノ角ゴ ProN W3"/>
      </a:majorFont>
      <a:minorFont>
        <a:latin typeface="Gill Sans"/>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5600" b="0" i="0" u="none" strike="noStrike" cap="none" normalizeH="0" baseline="0" smtClean="0">
            <a:ln>
              <a:noFill/>
            </a:ln>
            <a:solidFill>
              <a:srgbClr val="000000"/>
            </a:solidFill>
            <a:effectLst/>
            <a:latin typeface="Gill Sans" charset="0"/>
            <a:ea typeface="ヒラギノ角ゴ ProN W3" charset="0"/>
            <a:cs typeface="ヒラギノ角ゴ ProN W3" charset="0"/>
            <a:sym typeface="Gill Sans"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5600" b="0" i="0" u="none" strike="noStrike" cap="none" normalizeH="0" baseline="0" smtClean="0">
            <a:ln>
              <a:noFill/>
            </a:ln>
            <a:solidFill>
              <a:srgbClr val="000000"/>
            </a:solidFill>
            <a:effectLst/>
            <a:latin typeface="Gill Sans" charset="0"/>
            <a:ea typeface="ヒラギノ角ゴ ProN W3" charset="0"/>
            <a:cs typeface="ヒラギノ角ゴ ProN W3" charset="0"/>
            <a:sym typeface="Gill Sans" charset="0"/>
          </a:defRPr>
        </a:defPPr>
      </a:lstStyle>
    </a:lnDef>
  </a:objectDefaults>
  <a:extraClrSchemeLst>
    <a:extraClrScheme>
      <a:clrScheme name="Grid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4 Bullets">
  <a:themeElements>
    <a:clrScheme name="4 Bullets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4 Bullets">
      <a:majorFont>
        <a:latin typeface="Gill Sans"/>
        <a:ea typeface="ヒラギノ角ゴ ProN W3"/>
        <a:cs typeface="ヒラギノ角ゴ ProN W3"/>
      </a:majorFont>
      <a:minorFont>
        <a:latin typeface="Gill Sans"/>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5600" b="0" i="0" u="none" strike="noStrike" cap="none" normalizeH="0" baseline="0" smtClean="0">
            <a:ln>
              <a:noFill/>
            </a:ln>
            <a:solidFill>
              <a:srgbClr val="000000"/>
            </a:solidFill>
            <a:effectLst/>
            <a:latin typeface="Gill Sans" charset="0"/>
            <a:ea typeface="ヒラギノ角ゴ ProN W3" charset="0"/>
            <a:cs typeface="ヒラギノ角ゴ ProN W3" charset="0"/>
            <a:sym typeface="Gill Sans"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5600" b="0" i="0" u="none" strike="noStrike" cap="none" normalizeH="0" baseline="0" smtClean="0">
            <a:ln>
              <a:noFill/>
            </a:ln>
            <a:solidFill>
              <a:srgbClr val="000000"/>
            </a:solidFill>
            <a:effectLst/>
            <a:latin typeface="Gill Sans" charset="0"/>
            <a:ea typeface="ヒラギノ角ゴ ProN W3" charset="0"/>
            <a:cs typeface="ヒラギノ角ゴ ProN W3" charset="0"/>
            <a:sym typeface="Gill Sans" charset="0"/>
          </a:defRPr>
        </a:defPPr>
      </a:lstStyle>
    </a:lnDef>
  </a:objectDefaults>
  <a:extraClrSchemeLst>
    <a:extraClrScheme>
      <a:clrScheme name="4 Bullets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2 bullets">
  <a:themeElements>
    <a:clrScheme name="">
      <a:dk1>
        <a:srgbClr val="000000"/>
      </a:dk1>
      <a:lt1>
        <a:srgbClr val="FFFFFF"/>
      </a:lt1>
      <a:dk2>
        <a:srgbClr val="000000"/>
      </a:dk2>
      <a:lt2>
        <a:srgbClr val="808080"/>
      </a:lt2>
      <a:accent1>
        <a:srgbClr val="FDBE36"/>
      </a:accent1>
      <a:accent2>
        <a:srgbClr val="333399"/>
      </a:accent2>
      <a:accent3>
        <a:srgbClr val="FFFFFF"/>
      </a:accent3>
      <a:accent4>
        <a:srgbClr val="000000"/>
      </a:accent4>
      <a:accent5>
        <a:srgbClr val="FEDBAE"/>
      </a:accent5>
      <a:accent6>
        <a:srgbClr val="2D2D8A"/>
      </a:accent6>
      <a:hlink>
        <a:srgbClr val="009999"/>
      </a:hlink>
      <a:folHlink>
        <a:srgbClr val="99CC00"/>
      </a:folHlink>
    </a:clrScheme>
    <a:fontScheme name="2 bullets">
      <a:majorFont>
        <a:latin typeface="Gill Sans"/>
        <a:ea typeface="ヒラギノ角ゴ ProN W3"/>
        <a:cs typeface="ヒラギノ角ゴ ProN W3"/>
      </a:majorFont>
      <a:minorFont>
        <a:latin typeface="Gill Sans"/>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5600" b="0" i="0" u="none" strike="noStrike" cap="none" normalizeH="0" baseline="0" smtClean="0">
            <a:ln>
              <a:noFill/>
            </a:ln>
            <a:solidFill>
              <a:srgbClr val="000000"/>
            </a:solidFill>
            <a:effectLst/>
            <a:latin typeface="Gill Sans" charset="0"/>
            <a:ea typeface="ヒラギノ角ゴ ProN W3" charset="0"/>
            <a:cs typeface="ヒラギノ角ゴ ProN W3" charset="0"/>
            <a:sym typeface="Gill Sans"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5600" b="0" i="0" u="none" strike="noStrike" cap="none" normalizeH="0" baseline="0" smtClean="0">
            <a:ln>
              <a:noFill/>
            </a:ln>
            <a:solidFill>
              <a:srgbClr val="000000"/>
            </a:solidFill>
            <a:effectLst/>
            <a:latin typeface="Gill Sans" charset="0"/>
            <a:ea typeface="ヒラギノ角ゴ ProN W3" charset="0"/>
            <a:cs typeface="ヒラギノ角ゴ ProN W3" charset="0"/>
            <a:sym typeface="Gill Sans" charset="0"/>
          </a:defRPr>
        </a:defPPr>
      </a:lstStyle>
    </a:lnDef>
  </a:objectDefaults>
  <a:extraClrSchemeLst>
    <a:extraClrScheme>
      <a:clrScheme name="2 bullets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claim">
  <a:themeElements>
    <a:clrScheme name="">
      <a:dk1>
        <a:srgbClr val="000000"/>
      </a:dk1>
      <a:lt1>
        <a:srgbClr val="139FD2"/>
      </a:lt1>
      <a:dk2>
        <a:srgbClr val="000000"/>
      </a:dk2>
      <a:lt2>
        <a:srgbClr val="808080"/>
      </a:lt2>
      <a:accent1>
        <a:srgbClr val="FFFFFF"/>
      </a:accent1>
      <a:accent2>
        <a:srgbClr val="333399"/>
      </a:accent2>
      <a:accent3>
        <a:srgbClr val="AACDE5"/>
      </a:accent3>
      <a:accent4>
        <a:srgbClr val="000000"/>
      </a:accent4>
      <a:accent5>
        <a:srgbClr val="FFFFFF"/>
      </a:accent5>
      <a:accent6>
        <a:srgbClr val="2D2D8A"/>
      </a:accent6>
      <a:hlink>
        <a:srgbClr val="009999"/>
      </a:hlink>
      <a:folHlink>
        <a:srgbClr val="99CC00"/>
      </a:folHlink>
    </a:clrScheme>
    <a:fontScheme name="claim">
      <a:majorFont>
        <a:latin typeface="Gill Sans"/>
        <a:ea typeface="ヒラギノ角ゴ ProN W3"/>
        <a:cs typeface="ヒラギノ角ゴ ProN W3"/>
      </a:majorFont>
      <a:minorFont>
        <a:latin typeface="Gill Sans"/>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5600" b="0" i="0" u="none" strike="noStrike" cap="none" normalizeH="0" baseline="0" smtClean="0">
            <a:ln>
              <a:noFill/>
            </a:ln>
            <a:solidFill>
              <a:srgbClr val="000000"/>
            </a:solidFill>
            <a:effectLst/>
            <a:latin typeface="Gill Sans" charset="0"/>
            <a:ea typeface="ヒラギノ角ゴ ProN W3" charset="0"/>
            <a:cs typeface="ヒラギノ角ゴ ProN W3" charset="0"/>
            <a:sym typeface="Gill Sans"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5600" b="0" i="0" u="none" strike="noStrike" cap="none" normalizeH="0" baseline="0" smtClean="0">
            <a:ln>
              <a:noFill/>
            </a:ln>
            <a:solidFill>
              <a:srgbClr val="000000"/>
            </a:solidFill>
            <a:effectLst/>
            <a:latin typeface="Gill Sans" charset="0"/>
            <a:ea typeface="ヒラギノ角ゴ ProN W3" charset="0"/>
            <a:cs typeface="ヒラギノ角ゴ ProN W3" charset="0"/>
            <a:sym typeface="Gill Sans" charset="0"/>
          </a:defRPr>
        </a:defPPr>
      </a:lstStyle>
    </a:lnDef>
  </a:objectDefaults>
  <a:extraClrSchemeLst>
    <a:extraClrScheme>
      <a:clrScheme name="claim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picture + text">
  <a:themeElements>
    <a:clrScheme name="">
      <a:dk1>
        <a:srgbClr val="000000"/>
      </a:dk1>
      <a:lt1>
        <a:srgbClr val="FFFEFE"/>
      </a:lt1>
      <a:dk2>
        <a:srgbClr val="000000"/>
      </a:dk2>
      <a:lt2>
        <a:srgbClr val="000000"/>
      </a:lt2>
      <a:accent1>
        <a:srgbClr val="2F3136"/>
      </a:accent1>
      <a:accent2>
        <a:srgbClr val="333399"/>
      </a:accent2>
      <a:accent3>
        <a:srgbClr val="FFFEFE"/>
      </a:accent3>
      <a:accent4>
        <a:srgbClr val="000000"/>
      </a:accent4>
      <a:accent5>
        <a:srgbClr val="ADADAE"/>
      </a:accent5>
      <a:accent6>
        <a:srgbClr val="2D2D8A"/>
      </a:accent6>
      <a:hlink>
        <a:srgbClr val="009999"/>
      </a:hlink>
      <a:folHlink>
        <a:srgbClr val="99CC00"/>
      </a:folHlink>
    </a:clrScheme>
    <a:fontScheme name="picture + text">
      <a:majorFont>
        <a:latin typeface="Gill Sans"/>
        <a:ea typeface="ヒラギノ角ゴ ProN W3"/>
        <a:cs typeface="ヒラギノ角ゴ ProN W3"/>
      </a:majorFont>
      <a:minorFont>
        <a:latin typeface="Gill Sans"/>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5600" b="0" i="0" u="none" strike="noStrike" cap="none" normalizeH="0" baseline="0" smtClean="0">
            <a:ln>
              <a:noFill/>
            </a:ln>
            <a:solidFill>
              <a:srgbClr val="000000"/>
            </a:solidFill>
            <a:effectLst/>
            <a:latin typeface="Gill Sans" charset="0"/>
            <a:ea typeface="ヒラギノ角ゴ ProN W3" charset="0"/>
            <a:cs typeface="ヒラギノ角ゴ ProN W3" charset="0"/>
            <a:sym typeface="Gill Sans"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5600" b="0" i="0" u="none" strike="noStrike" cap="none" normalizeH="0" baseline="0" smtClean="0">
            <a:ln>
              <a:noFill/>
            </a:ln>
            <a:solidFill>
              <a:srgbClr val="000000"/>
            </a:solidFill>
            <a:effectLst/>
            <a:latin typeface="Gill Sans" charset="0"/>
            <a:ea typeface="ヒラギノ角ゴ ProN W3" charset="0"/>
            <a:cs typeface="ヒラギノ角ゴ ProN W3" charset="0"/>
            <a:sym typeface="Gill Sans" charset="0"/>
          </a:defRPr>
        </a:defPPr>
      </a:lstStyle>
    </a:lnDef>
  </a:objectDefaults>
  <a:extraClrSchemeLst>
    <a:extraClrScheme>
      <a:clrScheme name="picture + text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claim 3">
  <a:themeElements>
    <a:clrScheme name="">
      <a:dk1>
        <a:srgbClr val="000000"/>
      </a:dk1>
      <a:lt1>
        <a:srgbClr val="FDBE36"/>
      </a:lt1>
      <a:dk2>
        <a:srgbClr val="000000"/>
      </a:dk2>
      <a:lt2>
        <a:srgbClr val="808080"/>
      </a:lt2>
      <a:accent1>
        <a:srgbClr val="FFFFFF"/>
      </a:accent1>
      <a:accent2>
        <a:srgbClr val="333399"/>
      </a:accent2>
      <a:accent3>
        <a:srgbClr val="FEDBAE"/>
      </a:accent3>
      <a:accent4>
        <a:srgbClr val="000000"/>
      </a:accent4>
      <a:accent5>
        <a:srgbClr val="FFFFFF"/>
      </a:accent5>
      <a:accent6>
        <a:srgbClr val="2D2D8A"/>
      </a:accent6>
      <a:hlink>
        <a:srgbClr val="009999"/>
      </a:hlink>
      <a:folHlink>
        <a:srgbClr val="99CC00"/>
      </a:folHlink>
    </a:clrScheme>
    <a:fontScheme name="claim 3">
      <a:majorFont>
        <a:latin typeface="Gill Sans"/>
        <a:ea typeface="ヒラギノ角ゴ ProN W3"/>
        <a:cs typeface="ヒラギノ角ゴ ProN W3"/>
      </a:majorFont>
      <a:minorFont>
        <a:latin typeface="Gill Sans"/>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5600" b="0" i="0" u="none" strike="noStrike" cap="none" normalizeH="0" baseline="0" smtClean="0">
            <a:ln>
              <a:noFill/>
            </a:ln>
            <a:solidFill>
              <a:srgbClr val="000000"/>
            </a:solidFill>
            <a:effectLst/>
            <a:latin typeface="Gill Sans" charset="0"/>
            <a:ea typeface="ヒラギノ角ゴ ProN W3" charset="0"/>
            <a:cs typeface="ヒラギノ角ゴ ProN W3" charset="0"/>
            <a:sym typeface="Gill Sans"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5600" b="0" i="0" u="none" strike="noStrike" cap="none" normalizeH="0" baseline="0" smtClean="0">
            <a:ln>
              <a:noFill/>
            </a:ln>
            <a:solidFill>
              <a:srgbClr val="000000"/>
            </a:solidFill>
            <a:effectLst/>
            <a:latin typeface="Gill Sans" charset="0"/>
            <a:ea typeface="ヒラギノ角ゴ ProN W3" charset="0"/>
            <a:cs typeface="ヒラギノ角ゴ ProN W3" charset="0"/>
            <a:sym typeface="Gill Sans" charset="0"/>
          </a:defRPr>
        </a:defPPr>
      </a:lstStyle>
    </a:lnDef>
  </a:objectDefaults>
  <a:extraClrSchemeLst>
    <a:extraClrScheme>
      <a:clrScheme name="claim 3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7.xml><?xml version="1.0" encoding="utf-8"?>
<a:theme xmlns:a="http://schemas.openxmlformats.org/drawingml/2006/main" name="claim 4">
  <a:themeElements>
    <a:clrScheme name="">
      <a:dk1>
        <a:srgbClr val="000000"/>
      </a:dk1>
      <a:lt1>
        <a:srgbClr val="1E1D1D"/>
      </a:lt1>
      <a:dk2>
        <a:srgbClr val="000000"/>
      </a:dk2>
      <a:lt2>
        <a:srgbClr val="808080"/>
      </a:lt2>
      <a:accent1>
        <a:srgbClr val="FFFEFE"/>
      </a:accent1>
      <a:accent2>
        <a:srgbClr val="333399"/>
      </a:accent2>
      <a:accent3>
        <a:srgbClr val="ABABAB"/>
      </a:accent3>
      <a:accent4>
        <a:srgbClr val="000000"/>
      </a:accent4>
      <a:accent5>
        <a:srgbClr val="FFFEFE"/>
      </a:accent5>
      <a:accent6>
        <a:srgbClr val="2D2D8A"/>
      </a:accent6>
      <a:hlink>
        <a:srgbClr val="009999"/>
      </a:hlink>
      <a:folHlink>
        <a:srgbClr val="99CC00"/>
      </a:folHlink>
    </a:clrScheme>
    <a:fontScheme name="claim 4">
      <a:majorFont>
        <a:latin typeface="Gill Sans"/>
        <a:ea typeface="ヒラギノ角ゴ ProN W3"/>
        <a:cs typeface="ヒラギノ角ゴ ProN W3"/>
      </a:majorFont>
      <a:minorFont>
        <a:latin typeface="Gill Sans"/>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5600" b="0" i="0" u="none" strike="noStrike" cap="none" normalizeH="0" baseline="0" smtClean="0">
            <a:ln>
              <a:noFill/>
            </a:ln>
            <a:solidFill>
              <a:srgbClr val="000000"/>
            </a:solidFill>
            <a:effectLst/>
            <a:latin typeface="Gill Sans" charset="0"/>
            <a:ea typeface="ヒラギノ角ゴ ProN W3" charset="0"/>
            <a:cs typeface="ヒラギノ角ゴ ProN W3" charset="0"/>
            <a:sym typeface="Gill Sans"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5600" b="0" i="0" u="none" strike="noStrike" cap="none" normalizeH="0" baseline="0" smtClean="0">
            <a:ln>
              <a:noFill/>
            </a:ln>
            <a:solidFill>
              <a:srgbClr val="000000"/>
            </a:solidFill>
            <a:effectLst/>
            <a:latin typeface="Gill Sans" charset="0"/>
            <a:ea typeface="ヒラギノ角ゴ ProN W3" charset="0"/>
            <a:cs typeface="ヒラギノ角ゴ ProN W3" charset="0"/>
            <a:sym typeface="Gill Sans" charset="0"/>
          </a:defRPr>
        </a:defPPr>
      </a:lstStyle>
    </a:lnDef>
  </a:objectDefaults>
  <a:extraClrSchemeLst>
    <a:extraClrScheme>
      <a:clrScheme name="claim 4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8.xml><?xml version="1.0" encoding="utf-8"?>
<a:theme xmlns:a="http://schemas.openxmlformats.org/drawingml/2006/main" name="claim 2">
  <a:themeElements>
    <a:clrScheme name="">
      <a:dk1>
        <a:srgbClr val="000000"/>
      </a:dk1>
      <a:lt1>
        <a:srgbClr val="D31E25"/>
      </a:lt1>
      <a:dk2>
        <a:srgbClr val="000000"/>
      </a:dk2>
      <a:lt2>
        <a:srgbClr val="808080"/>
      </a:lt2>
      <a:accent1>
        <a:srgbClr val="FFFFFF"/>
      </a:accent1>
      <a:accent2>
        <a:srgbClr val="333399"/>
      </a:accent2>
      <a:accent3>
        <a:srgbClr val="E6ABAC"/>
      </a:accent3>
      <a:accent4>
        <a:srgbClr val="000000"/>
      </a:accent4>
      <a:accent5>
        <a:srgbClr val="FFFFFF"/>
      </a:accent5>
      <a:accent6>
        <a:srgbClr val="2D2D8A"/>
      </a:accent6>
      <a:hlink>
        <a:srgbClr val="009999"/>
      </a:hlink>
      <a:folHlink>
        <a:srgbClr val="99CC00"/>
      </a:folHlink>
    </a:clrScheme>
    <a:fontScheme name="claim 2">
      <a:majorFont>
        <a:latin typeface="Gill Sans"/>
        <a:ea typeface="ヒラギノ角ゴ ProN W3"/>
        <a:cs typeface="ヒラギノ角ゴ ProN W3"/>
      </a:majorFont>
      <a:minorFont>
        <a:latin typeface="Gill Sans"/>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5600" b="0" i="0" u="none" strike="noStrike" cap="none" normalizeH="0" baseline="0" smtClean="0">
            <a:ln>
              <a:noFill/>
            </a:ln>
            <a:solidFill>
              <a:srgbClr val="000000"/>
            </a:solidFill>
            <a:effectLst/>
            <a:latin typeface="Gill Sans" charset="0"/>
            <a:ea typeface="ヒラギノ角ゴ ProN W3" charset="0"/>
            <a:cs typeface="ヒラギノ角ゴ ProN W3" charset="0"/>
            <a:sym typeface="Gill Sans"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5600" b="0" i="0" u="none" strike="noStrike" cap="none" normalizeH="0" baseline="0" smtClean="0">
            <a:ln>
              <a:noFill/>
            </a:ln>
            <a:solidFill>
              <a:srgbClr val="000000"/>
            </a:solidFill>
            <a:effectLst/>
            <a:latin typeface="Gill Sans" charset="0"/>
            <a:ea typeface="ヒラギノ角ゴ ProN W3" charset="0"/>
            <a:cs typeface="ヒラギノ角ゴ ProN W3" charset="0"/>
            <a:sym typeface="Gill Sans" charset="0"/>
          </a:defRPr>
        </a:defPPr>
      </a:lstStyle>
    </a:lnDef>
  </a:objectDefaults>
  <a:extraClrSchemeLst>
    <a:extraClrScheme>
      <a:clrScheme name="claim 2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9.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9219</TotalTime>
  <Pages>0</Pages>
  <Words>13428</Words>
  <Characters>0</Characters>
  <Application>Microsoft Office PowerPoint</Application>
  <PresentationFormat>Custom</PresentationFormat>
  <Lines>0</Lines>
  <Paragraphs>1752</Paragraphs>
  <Slides>100</Slides>
  <Notes>100</Notes>
  <HiddenSlides>0</HiddenSlides>
  <MMClips>0</MMClips>
  <ScaleCrop>false</ScaleCrop>
  <HeadingPairs>
    <vt:vector size="6" baseType="variant">
      <vt:variant>
        <vt:lpstr>Fonts Used</vt:lpstr>
      </vt:variant>
      <vt:variant>
        <vt:i4>14</vt:i4>
      </vt:variant>
      <vt:variant>
        <vt:lpstr>Theme</vt:lpstr>
      </vt:variant>
      <vt:variant>
        <vt:i4>8</vt:i4>
      </vt:variant>
      <vt:variant>
        <vt:lpstr>Slide Titles</vt:lpstr>
      </vt:variant>
      <vt:variant>
        <vt:i4>100</vt:i4>
      </vt:variant>
    </vt:vector>
  </HeadingPairs>
  <TitlesOfParts>
    <vt:vector size="122" baseType="lpstr">
      <vt:lpstr>MS PGothic</vt:lpstr>
      <vt:lpstr>Arial</vt:lpstr>
      <vt:lpstr>Bebas Neue</vt:lpstr>
      <vt:lpstr>Calibri</vt:lpstr>
      <vt:lpstr>ff-dagny-web-pro</vt:lpstr>
      <vt:lpstr>Georgia</vt:lpstr>
      <vt:lpstr>Gill Sans</vt:lpstr>
      <vt:lpstr>Helvetica</vt:lpstr>
      <vt:lpstr>Helvetica Light</vt:lpstr>
      <vt:lpstr>Helvetica Neue</vt:lpstr>
      <vt:lpstr>Helvetica Neue Light</vt:lpstr>
      <vt:lpstr>Open Sans</vt:lpstr>
      <vt:lpstr>Times New Roman</vt:lpstr>
      <vt:lpstr>ヒラギノ角ゴ ProN W3</vt:lpstr>
      <vt:lpstr>Grid</vt:lpstr>
      <vt:lpstr>4 Bullets</vt:lpstr>
      <vt:lpstr>2 bullets</vt:lpstr>
      <vt:lpstr>claim</vt:lpstr>
      <vt:lpstr>picture + text</vt:lpstr>
      <vt:lpstr>claim 3</vt:lpstr>
      <vt:lpstr>claim 4</vt:lpstr>
      <vt:lpstr>claim 2</vt:lpstr>
      <vt:lpstr>Read Me First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Pennington</dc:creator>
  <cp:lastModifiedBy>Lee Pennington</cp:lastModifiedBy>
  <cp:revision>500</cp:revision>
  <cp:lastPrinted>2014-03-31T11:30:51Z</cp:lastPrinted>
  <dcterms:modified xsi:type="dcterms:W3CDTF">2014-04-05T11:50:45Z</dcterms:modified>
</cp:coreProperties>
</file>